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colors1.xml" ContentType="application/vnd.openxmlformats-officedocument.drawingml.diagramColors+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9" r:id="rId3"/>
  </p:sldMasterIdLst>
  <p:notesMasterIdLst>
    <p:notesMasterId r:id="rId10"/>
  </p:notesMasterIdLst>
  <p:sldIdLst>
    <p:sldId id="256" r:id="rId4"/>
    <p:sldId id="298" r:id="rId5"/>
    <p:sldId id="331" r:id="rId6"/>
    <p:sldId id="297" r:id="rId7"/>
    <p:sldId id="332" r:id="rId8"/>
    <p:sldId id="324"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FgpTMYYSSACGmIXPe1Yh+g==" hashData="bFSm4eJY7H65kLMVmCBvR92Z5z4="/>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7C5A7"/>
    <a:srgbClr val="FDB595"/>
    <a:srgbClr val="FF0066"/>
    <a:srgbClr val="CC9900"/>
    <a:srgbClr val="AEE3A7"/>
    <a:srgbClr val="CCFFFF"/>
    <a:srgbClr val="FF7F71"/>
    <a:srgbClr val="F3AA7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3" autoAdjust="0"/>
    <p:restoredTop sz="70187" autoAdjust="0"/>
  </p:normalViewPr>
  <p:slideViewPr>
    <p:cSldViewPr>
      <p:cViewPr varScale="1">
        <p:scale>
          <a:sx n="50" d="100"/>
          <a:sy n="50" d="100"/>
        </p:scale>
        <p:origin x="-1614" y="-90"/>
      </p:cViewPr>
      <p:guideLst>
        <p:guide orient="horz" pos="2160"/>
        <p:guide pos="2880"/>
      </p:guideLst>
    </p:cSldViewPr>
  </p:slideViewPr>
  <p:outlineViewPr>
    <p:cViewPr>
      <p:scale>
        <a:sx n="33" d="100"/>
        <a:sy n="33" d="100"/>
      </p:scale>
      <p:origin x="0" y="9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D7C431-8046-42DD-A753-DD8B26B11D5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kumimoji="1" lang="ja-JP" altLang="en-US"/>
        </a:p>
      </dgm:t>
    </dgm:pt>
    <dgm:pt modelId="{3E385B4B-012E-4B5C-AAD3-90B3111B5654}">
      <dgm:prSet phldrT="[テキスト]"/>
      <dgm:spPr>
        <a:ln>
          <a:solidFill>
            <a:srgbClr val="00206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gm:spPr>
      <dgm:t>
        <a:bodyPr>
          <a:scene3d>
            <a:camera prst="orthographicFront"/>
            <a:lightRig rig="soft" dir="t">
              <a:rot lat="0" lon="0" rev="10800000"/>
            </a:lightRig>
          </a:scene3d>
          <a:sp3d>
            <a:bevelT w="27940" h="12700"/>
            <a:contourClr>
              <a:srgbClr val="DDDDDD"/>
            </a:contourClr>
          </a:sp3d>
        </a:bodyPr>
        <a:lstStyle/>
        <a:p>
          <a:r>
            <a:rPr kumimoji="1" lang="ja-JP" altLang="en-US" b="1" cap="none" spc="150" dirty="0" smtClean="0">
              <a:ln w="11430"/>
              <a:solidFill>
                <a:srgbClr val="F8F8F8"/>
              </a:solidFill>
              <a:effectLst>
                <a:outerShdw blurRad="25400" algn="tl" rotWithShape="0">
                  <a:srgbClr val="000000">
                    <a:alpha val="43000"/>
                  </a:srgbClr>
                </a:outerShdw>
              </a:effectLst>
            </a:rPr>
            <a:t>自己紹介</a:t>
          </a:r>
          <a:endParaRPr kumimoji="1" lang="ja-JP" altLang="en-US" b="1" cap="none" spc="150" dirty="0">
            <a:ln w="11430"/>
            <a:solidFill>
              <a:srgbClr val="F8F8F8"/>
            </a:solidFill>
            <a:effectLst>
              <a:outerShdw blurRad="25400" algn="tl" rotWithShape="0">
                <a:srgbClr val="000000">
                  <a:alpha val="43000"/>
                </a:srgbClr>
              </a:outerShdw>
            </a:effectLst>
          </a:endParaRPr>
        </a:p>
      </dgm:t>
    </dgm:pt>
    <dgm:pt modelId="{92EF130F-0844-48AA-8EBF-EDF6311094AC}" type="parTrans" cxnId="{C377874F-38D9-43DC-9936-A7254F764BAE}">
      <dgm:prSet/>
      <dgm:spPr/>
      <dgm:t>
        <a:bodyPr/>
        <a:lstStyle/>
        <a:p>
          <a:endParaRPr kumimoji="1" lang="ja-JP" altLang="en-US"/>
        </a:p>
      </dgm:t>
    </dgm:pt>
    <dgm:pt modelId="{D3B474C3-4FFD-454C-AAF4-5F425D8D2B9C}" type="sibTrans" cxnId="{C377874F-38D9-43DC-9936-A7254F764BAE}">
      <dgm:prSet/>
      <dgm:spPr>
        <a:solidFill>
          <a:srgbClr val="FF0000">
            <a:alpha val="90000"/>
          </a:srgbClr>
        </a:solidFill>
        <a:scene3d>
          <a:camera prst="orthographicFront"/>
          <a:lightRig rig="threePt" dir="t"/>
        </a:scene3d>
        <a:sp3d>
          <a:bevelT/>
        </a:sp3d>
      </dgm:spPr>
      <dgm:t>
        <a:bodyPr/>
        <a:lstStyle/>
        <a:p>
          <a:endParaRPr kumimoji="1" lang="ja-JP" altLang="en-US"/>
        </a:p>
      </dgm:t>
    </dgm:pt>
    <dgm:pt modelId="{FCFA115F-2E5E-44F6-9BE3-5C4E110BCCED}">
      <dgm:prSet phldrT="[テキスト]"/>
      <dgm:spPr>
        <a:solidFill>
          <a:srgbClr val="FFC000"/>
        </a:solidFill>
        <a:ln>
          <a:solidFill>
            <a:srgbClr val="BCB800"/>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gm:spPr>
      <dgm:t>
        <a:bodyPr>
          <a:scene3d>
            <a:camera prst="orthographicFront"/>
            <a:lightRig rig="soft" dir="t">
              <a:rot lat="0" lon="0" rev="10800000"/>
            </a:lightRig>
          </a:scene3d>
          <a:sp3d>
            <a:bevelT w="27940" h="12700"/>
            <a:contourClr>
              <a:srgbClr val="DDDDDD"/>
            </a:contourClr>
          </a:sp3d>
        </a:bodyPr>
        <a:lstStyle/>
        <a:p>
          <a:r>
            <a:rPr kumimoji="1" lang="ja-JP" altLang="en-US" b="1" cap="none" spc="150" dirty="0" smtClean="0">
              <a:ln w="11430"/>
              <a:solidFill>
                <a:srgbClr val="F8F8F8"/>
              </a:solidFill>
              <a:effectLst>
                <a:outerShdw blurRad="25400" algn="tl" rotWithShape="0">
                  <a:srgbClr val="000000">
                    <a:alpha val="43000"/>
                  </a:srgbClr>
                </a:outerShdw>
              </a:effectLst>
            </a:rPr>
            <a:t>コメント</a:t>
          </a:r>
          <a:endParaRPr kumimoji="1" lang="ja-JP" altLang="en-US" b="1" cap="none" spc="150" dirty="0">
            <a:ln w="11430"/>
            <a:solidFill>
              <a:srgbClr val="F8F8F8"/>
            </a:solidFill>
            <a:effectLst>
              <a:outerShdw blurRad="25400" algn="tl" rotWithShape="0">
                <a:srgbClr val="000000">
                  <a:alpha val="43000"/>
                </a:srgbClr>
              </a:outerShdw>
            </a:effectLst>
          </a:endParaRPr>
        </a:p>
      </dgm:t>
    </dgm:pt>
    <dgm:pt modelId="{7562A754-A8BE-4ECF-93E4-D977D2783A7C}" type="parTrans" cxnId="{9A512792-A4EE-48D0-BD7D-FEB179D39DCC}">
      <dgm:prSet/>
      <dgm:spPr/>
      <dgm:t>
        <a:bodyPr/>
        <a:lstStyle/>
        <a:p>
          <a:endParaRPr kumimoji="1" lang="ja-JP" altLang="en-US"/>
        </a:p>
      </dgm:t>
    </dgm:pt>
    <dgm:pt modelId="{560F20C6-F453-43F5-AC2E-D467F60EFD85}" type="sibTrans" cxnId="{9A512792-A4EE-48D0-BD7D-FEB179D39DCC}">
      <dgm:prSet/>
      <dgm:spPr>
        <a:solidFill>
          <a:srgbClr val="FF0000">
            <a:alpha val="90000"/>
          </a:srgbClr>
        </a:solidFill>
        <a:scene3d>
          <a:camera prst="orthographicFront"/>
          <a:lightRig rig="threePt" dir="t"/>
        </a:scene3d>
        <a:sp3d>
          <a:bevelT/>
        </a:sp3d>
      </dgm:spPr>
      <dgm:t>
        <a:bodyPr/>
        <a:lstStyle/>
        <a:p>
          <a:endParaRPr kumimoji="1" lang="ja-JP" altLang="en-US"/>
        </a:p>
      </dgm:t>
    </dgm:pt>
    <dgm:pt modelId="{C97C2A47-66FB-474F-B5E8-675436FE3A7F}">
      <dgm:prSet phldrT="[テキスト]"/>
      <dgm:spPr>
        <a:solidFill>
          <a:schemeClr val="accent2">
            <a:lumMod val="75000"/>
          </a:schemeClr>
        </a:solidFill>
        <a:ln>
          <a:solidFill>
            <a:schemeClr val="accent2">
              <a:lumMod val="50000"/>
            </a:schemeClr>
          </a:solid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gm:spPr>
      <dgm:t>
        <a:bodyPr>
          <a:scene3d>
            <a:camera prst="orthographicFront"/>
            <a:lightRig rig="soft" dir="t">
              <a:rot lat="0" lon="0" rev="10800000"/>
            </a:lightRig>
          </a:scene3d>
          <a:sp3d>
            <a:bevelT w="27940" h="12700"/>
            <a:contourClr>
              <a:srgbClr val="DDDDDD"/>
            </a:contourClr>
          </a:sp3d>
        </a:bodyPr>
        <a:lstStyle/>
        <a:p>
          <a:r>
            <a:rPr kumimoji="1" lang="ja-JP" altLang="en-US" b="1" cap="none" spc="150" dirty="0" smtClean="0">
              <a:ln w="11430"/>
              <a:solidFill>
                <a:srgbClr val="F8F8F8"/>
              </a:solidFill>
              <a:effectLst>
                <a:outerShdw blurRad="25400" algn="tl" rotWithShape="0">
                  <a:srgbClr val="000000">
                    <a:alpha val="43000"/>
                  </a:srgbClr>
                </a:outerShdw>
              </a:effectLst>
            </a:rPr>
            <a:t>ネット交際</a:t>
          </a:r>
          <a:endParaRPr kumimoji="1" lang="ja-JP" altLang="en-US" b="1" cap="none" spc="150" dirty="0">
            <a:ln w="11430"/>
            <a:solidFill>
              <a:srgbClr val="F8F8F8"/>
            </a:solidFill>
            <a:effectLst>
              <a:outerShdw blurRad="25400" algn="tl" rotWithShape="0">
                <a:srgbClr val="000000">
                  <a:alpha val="43000"/>
                </a:srgbClr>
              </a:outerShdw>
            </a:effectLst>
          </a:endParaRPr>
        </a:p>
      </dgm:t>
    </dgm:pt>
    <dgm:pt modelId="{3832F033-4C6D-4E9D-AD32-26C536F1A437}" type="parTrans" cxnId="{75065D3C-82EE-4A9B-BFC7-4BDE9B0C2CAE}">
      <dgm:prSet/>
      <dgm:spPr/>
      <dgm:t>
        <a:bodyPr/>
        <a:lstStyle/>
        <a:p>
          <a:endParaRPr kumimoji="1" lang="ja-JP" altLang="en-US"/>
        </a:p>
      </dgm:t>
    </dgm:pt>
    <dgm:pt modelId="{656516E5-D045-4EDB-B996-DF461FD821D7}" type="sibTrans" cxnId="{75065D3C-82EE-4A9B-BFC7-4BDE9B0C2CAE}">
      <dgm:prSet/>
      <dgm:spPr/>
      <dgm:t>
        <a:bodyPr/>
        <a:lstStyle/>
        <a:p>
          <a:endParaRPr kumimoji="1" lang="ja-JP" altLang="en-US"/>
        </a:p>
      </dgm:t>
    </dgm:pt>
    <dgm:pt modelId="{CBE18A89-5FE1-4B62-8802-840696435C65}" type="pres">
      <dgm:prSet presAssocID="{2CD7C431-8046-42DD-A753-DD8B26B11D54}" presName="outerComposite" presStyleCnt="0">
        <dgm:presLayoutVars>
          <dgm:chMax val="5"/>
          <dgm:dir/>
          <dgm:resizeHandles val="exact"/>
        </dgm:presLayoutVars>
      </dgm:prSet>
      <dgm:spPr/>
      <dgm:t>
        <a:bodyPr/>
        <a:lstStyle/>
        <a:p>
          <a:endParaRPr kumimoji="1" lang="ja-JP" altLang="en-US"/>
        </a:p>
      </dgm:t>
    </dgm:pt>
    <dgm:pt modelId="{395C8434-F183-4138-A9A0-7460EEDC202B}" type="pres">
      <dgm:prSet presAssocID="{2CD7C431-8046-42DD-A753-DD8B26B11D54}" presName="dummyMaxCanvas" presStyleCnt="0">
        <dgm:presLayoutVars/>
      </dgm:prSet>
      <dgm:spPr/>
    </dgm:pt>
    <dgm:pt modelId="{622C2471-E6B1-473A-895C-9C97DCAF9EC7}" type="pres">
      <dgm:prSet presAssocID="{2CD7C431-8046-42DD-A753-DD8B26B11D54}" presName="ThreeNodes_1" presStyleLbl="node1" presStyleIdx="0" presStyleCnt="3">
        <dgm:presLayoutVars>
          <dgm:bulletEnabled val="1"/>
        </dgm:presLayoutVars>
      </dgm:prSet>
      <dgm:spPr/>
      <dgm:t>
        <a:bodyPr/>
        <a:lstStyle/>
        <a:p>
          <a:endParaRPr kumimoji="1" lang="ja-JP" altLang="en-US"/>
        </a:p>
      </dgm:t>
    </dgm:pt>
    <dgm:pt modelId="{1EE6CEC9-46AE-4AA3-9589-0B45B7542AD7}" type="pres">
      <dgm:prSet presAssocID="{2CD7C431-8046-42DD-A753-DD8B26B11D54}" presName="ThreeNodes_2" presStyleLbl="node1" presStyleIdx="1" presStyleCnt="3">
        <dgm:presLayoutVars>
          <dgm:bulletEnabled val="1"/>
        </dgm:presLayoutVars>
      </dgm:prSet>
      <dgm:spPr/>
      <dgm:t>
        <a:bodyPr/>
        <a:lstStyle/>
        <a:p>
          <a:endParaRPr kumimoji="1" lang="ja-JP" altLang="en-US"/>
        </a:p>
      </dgm:t>
    </dgm:pt>
    <dgm:pt modelId="{D2960628-4890-4C26-AE1E-9B55464F9AF8}" type="pres">
      <dgm:prSet presAssocID="{2CD7C431-8046-42DD-A753-DD8B26B11D54}" presName="ThreeNodes_3" presStyleLbl="node1" presStyleIdx="2" presStyleCnt="3">
        <dgm:presLayoutVars>
          <dgm:bulletEnabled val="1"/>
        </dgm:presLayoutVars>
      </dgm:prSet>
      <dgm:spPr/>
      <dgm:t>
        <a:bodyPr/>
        <a:lstStyle/>
        <a:p>
          <a:endParaRPr kumimoji="1" lang="ja-JP" altLang="en-US"/>
        </a:p>
      </dgm:t>
    </dgm:pt>
    <dgm:pt modelId="{41A8CF67-60F9-4872-BE76-ED0C00030A78}" type="pres">
      <dgm:prSet presAssocID="{2CD7C431-8046-42DD-A753-DD8B26B11D54}" presName="ThreeConn_1-2" presStyleLbl="fgAccFollowNode1" presStyleIdx="0" presStyleCnt="2" custLinFactX="-65212" custLinFactNeighborX="-100000" custLinFactNeighborY="-1856">
        <dgm:presLayoutVars>
          <dgm:bulletEnabled val="1"/>
        </dgm:presLayoutVars>
      </dgm:prSet>
      <dgm:spPr/>
      <dgm:t>
        <a:bodyPr/>
        <a:lstStyle/>
        <a:p>
          <a:endParaRPr kumimoji="1" lang="ja-JP" altLang="en-US"/>
        </a:p>
      </dgm:t>
    </dgm:pt>
    <dgm:pt modelId="{35AB350A-EDB4-43D1-B6DF-BA856AF2D7F9}" type="pres">
      <dgm:prSet presAssocID="{2CD7C431-8046-42DD-A753-DD8B26B11D54}" presName="ThreeConn_2-3" presStyleLbl="fgAccFollowNode1" presStyleIdx="1" presStyleCnt="2" custLinFactX="-14887" custLinFactNeighborX="-100000" custLinFactNeighborY="-4275">
        <dgm:presLayoutVars>
          <dgm:bulletEnabled val="1"/>
        </dgm:presLayoutVars>
      </dgm:prSet>
      <dgm:spPr/>
      <dgm:t>
        <a:bodyPr/>
        <a:lstStyle/>
        <a:p>
          <a:endParaRPr kumimoji="1" lang="ja-JP" altLang="en-US"/>
        </a:p>
      </dgm:t>
    </dgm:pt>
    <dgm:pt modelId="{69FE5B7C-09AE-4710-9AEF-AC9F23746BD3}" type="pres">
      <dgm:prSet presAssocID="{2CD7C431-8046-42DD-A753-DD8B26B11D54}" presName="ThreeNodes_1_text" presStyleLbl="node1" presStyleIdx="2" presStyleCnt="3">
        <dgm:presLayoutVars>
          <dgm:bulletEnabled val="1"/>
        </dgm:presLayoutVars>
      </dgm:prSet>
      <dgm:spPr/>
      <dgm:t>
        <a:bodyPr/>
        <a:lstStyle/>
        <a:p>
          <a:endParaRPr kumimoji="1" lang="ja-JP" altLang="en-US"/>
        </a:p>
      </dgm:t>
    </dgm:pt>
    <dgm:pt modelId="{62DA437E-B2B8-40C8-B409-A377D03C61CE}" type="pres">
      <dgm:prSet presAssocID="{2CD7C431-8046-42DD-A753-DD8B26B11D54}" presName="ThreeNodes_2_text" presStyleLbl="node1" presStyleIdx="2" presStyleCnt="3">
        <dgm:presLayoutVars>
          <dgm:bulletEnabled val="1"/>
        </dgm:presLayoutVars>
      </dgm:prSet>
      <dgm:spPr/>
      <dgm:t>
        <a:bodyPr/>
        <a:lstStyle/>
        <a:p>
          <a:endParaRPr kumimoji="1" lang="ja-JP" altLang="en-US"/>
        </a:p>
      </dgm:t>
    </dgm:pt>
    <dgm:pt modelId="{42583A89-757F-431B-8496-17F0BE536036}" type="pres">
      <dgm:prSet presAssocID="{2CD7C431-8046-42DD-A753-DD8B26B11D54}" presName="ThreeNodes_3_text" presStyleLbl="node1" presStyleIdx="2" presStyleCnt="3">
        <dgm:presLayoutVars>
          <dgm:bulletEnabled val="1"/>
        </dgm:presLayoutVars>
      </dgm:prSet>
      <dgm:spPr/>
      <dgm:t>
        <a:bodyPr/>
        <a:lstStyle/>
        <a:p>
          <a:endParaRPr kumimoji="1" lang="ja-JP" altLang="en-US"/>
        </a:p>
      </dgm:t>
    </dgm:pt>
  </dgm:ptLst>
  <dgm:cxnLst>
    <dgm:cxn modelId="{0ABFA48E-26BD-4980-AA2E-FBCAF2122E59}" type="presOf" srcId="{C97C2A47-66FB-474F-B5E8-675436FE3A7F}" destId="{42583A89-757F-431B-8496-17F0BE536036}" srcOrd="1" destOrd="0" presId="urn:microsoft.com/office/officeart/2005/8/layout/vProcess5"/>
    <dgm:cxn modelId="{3E730066-9D21-4956-BD1D-8F9B1249B1B9}" type="presOf" srcId="{2CD7C431-8046-42DD-A753-DD8B26B11D54}" destId="{CBE18A89-5FE1-4B62-8802-840696435C65}" srcOrd="0" destOrd="0" presId="urn:microsoft.com/office/officeart/2005/8/layout/vProcess5"/>
    <dgm:cxn modelId="{D6175640-C6D8-4E65-9498-2C426FD4842D}" type="presOf" srcId="{C97C2A47-66FB-474F-B5E8-675436FE3A7F}" destId="{D2960628-4890-4C26-AE1E-9B55464F9AF8}" srcOrd="0" destOrd="0" presId="urn:microsoft.com/office/officeart/2005/8/layout/vProcess5"/>
    <dgm:cxn modelId="{1AA7A35F-F61F-4581-A2B3-750637AD505A}" type="presOf" srcId="{FCFA115F-2E5E-44F6-9BE3-5C4E110BCCED}" destId="{1EE6CEC9-46AE-4AA3-9589-0B45B7542AD7}" srcOrd="0" destOrd="0" presId="urn:microsoft.com/office/officeart/2005/8/layout/vProcess5"/>
    <dgm:cxn modelId="{75065D3C-82EE-4A9B-BFC7-4BDE9B0C2CAE}" srcId="{2CD7C431-8046-42DD-A753-DD8B26B11D54}" destId="{C97C2A47-66FB-474F-B5E8-675436FE3A7F}" srcOrd="2" destOrd="0" parTransId="{3832F033-4C6D-4E9D-AD32-26C536F1A437}" sibTransId="{656516E5-D045-4EDB-B996-DF461FD821D7}"/>
    <dgm:cxn modelId="{C377874F-38D9-43DC-9936-A7254F764BAE}" srcId="{2CD7C431-8046-42DD-A753-DD8B26B11D54}" destId="{3E385B4B-012E-4B5C-AAD3-90B3111B5654}" srcOrd="0" destOrd="0" parTransId="{92EF130F-0844-48AA-8EBF-EDF6311094AC}" sibTransId="{D3B474C3-4FFD-454C-AAF4-5F425D8D2B9C}"/>
    <dgm:cxn modelId="{EE4F5B4D-7487-4B72-A215-BF50234DEA61}" type="presOf" srcId="{3E385B4B-012E-4B5C-AAD3-90B3111B5654}" destId="{69FE5B7C-09AE-4710-9AEF-AC9F23746BD3}" srcOrd="1" destOrd="0" presId="urn:microsoft.com/office/officeart/2005/8/layout/vProcess5"/>
    <dgm:cxn modelId="{0F62DE84-6012-4609-B722-EF99757D55F2}" type="presOf" srcId="{FCFA115F-2E5E-44F6-9BE3-5C4E110BCCED}" destId="{62DA437E-B2B8-40C8-B409-A377D03C61CE}" srcOrd="1" destOrd="0" presId="urn:microsoft.com/office/officeart/2005/8/layout/vProcess5"/>
    <dgm:cxn modelId="{6981E6BB-F0C6-4BAC-A429-F745B7CAE0DE}" type="presOf" srcId="{3E385B4B-012E-4B5C-AAD3-90B3111B5654}" destId="{622C2471-E6B1-473A-895C-9C97DCAF9EC7}" srcOrd="0" destOrd="0" presId="urn:microsoft.com/office/officeart/2005/8/layout/vProcess5"/>
    <dgm:cxn modelId="{F671656C-527B-4E5F-A6D5-EFD23F6B3269}" type="presOf" srcId="{D3B474C3-4FFD-454C-AAF4-5F425D8D2B9C}" destId="{41A8CF67-60F9-4872-BE76-ED0C00030A78}" srcOrd="0" destOrd="0" presId="urn:microsoft.com/office/officeart/2005/8/layout/vProcess5"/>
    <dgm:cxn modelId="{9A512792-A4EE-48D0-BD7D-FEB179D39DCC}" srcId="{2CD7C431-8046-42DD-A753-DD8B26B11D54}" destId="{FCFA115F-2E5E-44F6-9BE3-5C4E110BCCED}" srcOrd="1" destOrd="0" parTransId="{7562A754-A8BE-4ECF-93E4-D977D2783A7C}" sibTransId="{560F20C6-F453-43F5-AC2E-D467F60EFD85}"/>
    <dgm:cxn modelId="{978B4B95-706D-4992-AE73-5B6001CDE9CC}" type="presOf" srcId="{560F20C6-F453-43F5-AC2E-D467F60EFD85}" destId="{35AB350A-EDB4-43D1-B6DF-BA856AF2D7F9}" srcOrd="0" destOrd="0" presId="urn:microsoft.com/office/officeart/2005/8/layout/vProcess5"/>
    <dgm:cxn modelId="{5C327EF2-C176-477B-A914-C39F7F340937}" type="presParOf" srcId="{CBE18A89-5FE1-4B62-8802-840696435C65}" destId="{395C8434-F183-4138-A9A0-7460EEDC202B}" srcOrd="0" destOrd="0" presId="urn:microsoft.com/office/officeart/2005/8/layout/vProcess5"/>
    <dgm:cxn modelId="{AAEDFBD1-BFFC-4342-BBF9-8720A3F08673}" type="presParOf" srcId="{CBE18A89-5FE1-4B62-8802-840696435C65}" destId="{622C2471-E6B1-473A-895C-9C97DCAF9EC7}" srcOrd="1" destOrd="0" presId="urn:microsoft.com/office/officeart/2005/8/layout/vProcess5"/>
    <dgm:cxn modelId="{A3AE828B-03BA-4126-BD9A-6DB47BF0468A}" type="presParOf" srcId="{CBE18A89-5FE1-4B62-8802-840696435C65}" destId="{1EE6CEC9-46AE-4AA3-9589-0B45B7542AD7}" srcOrd="2" destOrd="0" presId="urn:microsoft.com/office/officeart/2005/8/layout/vProcess5"/>
    <dgm:cxn modelId="{A1866359-F196-4431-AE2C-34C128C67F27}" type="presParOf" srcId="{CBE18A89-5FE1-4B62-8802-840696435C65}" destId="{D2960628-4890-4C26-AE1E-9B55464F9AF8}" srcOrd="3" destOrd="0" presId="urn:microsoft.com/office/officeart/2005/8/layout/vProcess5"/>
    <dgm:cxn modelId="{3783FE32-1117-4DE4-939F-D3A0F79385AD}" type="presParOf" srcId="{CBE18A89-5FE1-4B62-8802-840696435C65}" destId="{41A8CF67-60F9-4872-BE76-ED0C00030A78}" srcOrd="4" destOrd="0" presId="urn:microsoft.com/office/officeart/2005/8/layout/vProcess5"/>
    <dgm:cxn modelId="{4F223D16-F676-4DE7-899A-895893F7B86D}" type="presParOf" srcId="{CBE18A89-5FE1-4B62-8802-840696435C65}" destId="{35AB350A-EDB4-43D1-B6DF-BA856AF2D7F9}" srcOrd="5" destOrd="0" presId="urn:microsoft.com/office/officeart/2005/8/layout/vProcess5"/>
    <dgm:cxn modelId="{1F885628-C2C1-4620-84C1-87EB2512B503}" type="presParOf" srcId="{CBE18A89-5FE1-4B62-8802-840696435C65}" destId="{69FE5B7C-09AE-4710-9AEF-AC9F23746BD3}" srcOrd="6" destOrd="0" presId="urn:microsoft.com/office/officeart/2005/8/layout/vProcess5"/>
    <dgm:cxn modelId="{BF25BBF5-87BD-4836-9255-A22B88F5C19D}" type="presParOf" srcId="{CBE18A89-5FE1-4B62-8802-840696435C65}" destId="{62DA437E-B2B8-40C8-B409-A377D03C61CE}" srcOrd="7" destOrd="0" presId="urn:microsoft.com/office/officeart/2005/8/layout/vProcess5"/>
    <dgm:cxn modelId="{D3721A96-FC60-4276-916E-8F7E7E757852}" type="presParOf" srcId="{CBE18A89-5FE1-4B62-8802-840696435C65}" destId="{42583A89-757F-431B-8496-17F0BE536036}"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2C2471-E6B1-473A-895C-9C97DCAF9EC7}">
      <dsp:nvSpPr>
        <dsp:cNvPr id="0" name=""/>
        <dsp:cNvSpPr/>
      </dsp:nvSpPr>
      <dsp:spPr>
        <a:xfrm>
          <a:off x="0" y="0"/>
          <a:ext cx="6011507" cy="1435903"/>
        </a:xfrm>
        <a:prstGeom prst="roundRect">
          <a:avLst>
            <a:gd name="adj" fmla="val 10000"/>
          </a:avLst>
        </a:prstGeom>
        <a:solidFill>
          <a:schemeClr val="accent1">
            <a:hueOff val="0"/>
            <a:satOff val="0"/>
            <a:lumOff val="0"/>
            <a:alphaOff val="0"/>
          </a:schemeClr>
        </a:solidFill>
        <a:ln w="25400" cap="flat" cmpd="sng" algn="ctr">
          <a:solidFill>
            <a:srgbClr val="002060"/>
          </a:solidFill>
          <a:prstDash val="solid"/>
        </a:ln>
        <a:effectLst>
          <a:outerShdw blurRad="225425" dist="50800" dir="5220000" algn="ctr" rotWithShape="0">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2667000">
            <a:lnSpc>
              <a:spcPct val="90000"/>
            </a:lnSpc>
            <a:spcBef>
              <a:spcPct val="0"/>
            </a:spcBef>
            <a:spcAft>
              <a:spcPct val="35000"/>
            </a:spcAft>
          </a:pPr>
          <a:r>
            <a:rPr kumimoji="1" lang="ja-JP" altLang="en-US" sz="6000" b="1" kern="1200" cap="none" spc="150" dirty="0" smtClean="0">
              <a:ln w="11430"/>
              <a:solidFill>
                <a:srgbClr val="F8F8F8"/>
              </a:solidFill>
              <a:effectLst>
                <a:outerShdw blurRad="25400" algn="tl" rotWithShape="0">
                  <a:srgbClr val="000000">
                    <a:alpha val="43000"/>
                  </a:srgbClr>
                </a:outerShdw>
              </a:effectLst>
            </a:rPr>
            <a:t>自己紹介</a:t>
          </a:r>
          <a:endParaRPr kumimoji="1" lang="ja-JP" altLang="en-US" sz="6000" b="1" kern="1200" cap="none" spc="150" dirty="0">
            <a:ln w="11430"/>
            <a:solidFill>
              <a:srgbClr val="F8F8F8"/>
            </a:solidFill>
            <a:effectLst>
              <a:outerShdw blurRad="25400" algn="tl" rotWithShape="0">
                <a:srgbClr val="000000">
                  <a:alpha val="43000"/>
                </a:srgbClr>
              </a:outerShdw>
            </a:effectLst>
          </a:endParaRPr>
        </a:p>
      </dsp:txBody>
      <dsp:txXfrm>
        <a:off x="0" y="0"/>
        <a:ext cx="4546167" cy="1435903"/>
      </dsp:txXfrm>
    </dsp:sp>
    <dsp:sp modelId="{1EE6CEC9-46AE-4AA3-9589-0B45B7542AD7}">
      <dsp:nvSpPr>
        <dsp:cNvPr id="0" name=""/>
        <dsp:cNvSpPr/>
      </dsp:nvSpPr>
      <dsp:spPr>
        <a:xfrm>
          <a:off x="530427" y="1675221"/>
          <a:ext cx="6011507" cy="1435903"/>
        </a:xfrm>
        <a:prstGeom prst="roundRect">
          <a:avLst>
            <a:gd name="adj" fmla="val 10000"/>
          </a:avLst>
        </a:prstGeom>
        <a:solidFill>
          <a:srgbClr val="FFC000"/>
        </a:solidFill>
        <a:ln w="25400" cap="flat" cmpd="sng" algn="ctr">
          <a:solidFill>
            <a:srgbClr val="BCB800"/>
          </a:solidFill>
          <a:prstDash val="solid"/>
        </a:ln>
        <a:effectLst>
          <a:outerShdw blurRad="225425" dist="50800" dir="5220000" algn="ctr" rotWithShape="0">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2667000">
            <a:lnSpc>
              <a:spcPct val="90000"/>
            </a:lnSpc>
            <a:spcBef>
              <a:spcPct val="0"/>
            </a:spcBef>
            <a:spcAft>
              <a:spcPct val="35000"/>
            </a:spcAft>
          </a:pPr>
          <a:r>
            <a:rPr kumimoji="1" lang="ja-JP" altLang="en-US" sz="6000" b="1" kern="1200" cap="none" spc="150" dirty="0" smtClean="0">
              <a:ln w="11430"/>
              <a:solidFill>
                <a:srgbClr val="F8F8F8"/>
              </a:solidFill>
              <a:effectLst>
                <a:outerShdw blurRad="25400" algn="tl" rotWithShape="0">
                  <a:srgbClr val="000000">
                    <a:alpha val="43000"/>
                  </a:srgbClr>
                </a:outerShdw>
              </a:effectLst>
            </a:rPr>
            <a:t>コメント</a:t>
          </a:r>
          <a:endParaRPr kumimoji="1" lang="ja-JP" altLang="en-US" sz="6000" b="1" kern="1200" cap="none" spc="150" dirty="0">
            <a:ln w="11430"/>
            <a:solidFill>
              <a:srgbClr val="F8F8F8"/>
            </a:solidFill>
            <a:effectLst>
              <a:outerShdw blurRad="25400" algn="tl" rotWithShape="0">
                <a:srgbClr val="000000">
                  <a:alpha val="43000"/>
                </a:srgbClr>
              </a:outerShdw>
            </a:effectLst>
          </a:endParaRPr>
        </a:p>
      </dsp:txBody>
      <dsp:txXfrm>
        <a:off x="530427" y="1675221"/>
        <a:ext cx="4547743" cy="1435903"/>
      </dsp:txXfrm>
    </dsp:sp>
    <dsp:sp modelId="{D2960628-4890-4C26-AE1E-9B55464F9AF8}">
      <dsp:nvSpPr>
        <dsp:cNvPr id="0" name=""/>
        <dsp:cNvSpPr/>
      </dsp:nvSpPr>
      <dsp:spPr>
        <a:xfrm>
          <a:off x="1060854" y="3350442"/>
          <a:ext cx="6011507" cy="1435903"/>
        </a:xfrm>
        <a:prstGeom prst="roundRect">
          <a:avLst>
            <a:gd name="adj" fmla="val 10000"/>
          </a:avLst>
        </a:prstGeom>
        <a:solidFill>
          <a:schemeClr val="accent2">
            <a:lumMod val="75000"/>
          </a:schemeClr>
        </a:solidFill>
        <a:ln w="25400" cap="flat" cmpd="sng" algn="ctr">
          <a:solidFill>
            <a:schemeClr val="accent2">
              <a:lumMod val="50000"/>
            </a:schemeClr>
          </a:solidFill>
          <a:prstDash val="solid"/>
        </a:ln>
        <a:effectLst>
          <a:outerShdw blurRad="225425" dist="50800" dir="5220000" algn="ctr" rotWithShape="0">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228600" tIns="228600" rIns="228600" bIns="228600" numCol="1" spcCol="1270" anchor="ctr" anchorCtr="0">
          <a:noAutofit/>
          <a:scene3d>
            <a:camera prst="orthographicFront"/>
            <a:lightRig rig="soft" dir="t">
              <a:rot lat="0" lon="0" rev="10800000"/>
            </a:lightRig>
          </a:scene3d>
          <a:sp3d>
            <a:bevelT w="27940" h="12700"/>
            <a:contourClr>
              <a:srgbClr val="DDDDDD"/>
            </a:contourClr>
          </a:sp3d>
        </a:bodyPr>
        <a:lstStyle/>
        <a:p>
          <a:pPr lvl="0" algn="l" defTabSz="2667000">
            <a:lnSpc>
              <a:spcPct val="90000"/>
            </a:lnSpc>
            <a:spcBef>
              <a:spcPct val="0"/>
            </a:spcBef>
            <a:spcAft>
              <a:spcPct val="35000"/>
            </a:spcAft>
          </a:pPr>
          <a:r>
            <a:rPr kumimoji="1" lang="ja-JP" altLang="en-US" sz="6000" b="1" kern="1200" cap="none" spc="150" dirty="0" smtClean="0">
              <a:ln w="11430"/>
              <a:solidFill>
                <a:srgbClr val="F8F8F8"/>
              </a:solidFill>
              <a:effectLst>
                <a:outerShdw blurRad="25400" algn="tl" rotWithShape="0">
                  <a:srgbClr val="000000">
                    <a:alpha val="43000"/>
                  </a:srgbClr>
                </a:outerShdw>
              </a:effectLst>
            </a:rPr>
            <a:t>ネット交際</a:t>
          </a:r>
          <a:endParaRPr kumimoji="1" lang="ja-JP" altLang="en-US" sz="6000" b="1" kern="1200" cap="none" spc="150" dirty="0">
            <a:ln w="11430"/>
            <a:solidFill>
              <a:srgbClr val="F8F8F8"/>
            </a:solidFill>
            <a:effectLst>
              <a:outerShdw blurRad="25400" algn="tl" rotWithShape="0">
                <a:srgbClr val="000000">
                  <a:alpha val="43000"/>
                </a:srgbClr>
              </a:outerShdw>
            </a:effectLst>
          </a:endParaRPr>
        </a:p>
      </dsp:txBody>
      <dsp:txXfrm>
        <a:off x="1060854" y="3350442"/>
        <a:ext cx="4547743" cy="1435903"/>
      </dsp:txXfrm>
    </dsp:sp>
    <dsp:sp modelId="{41A8CF67-60F9-4872-BE76-ED0C00030A78}">
      <dsp:nvSpPr>
        <dsp:cNvPr id="0" name=""/>
        <dsp:cNvSpPr/>
      </dsp:nvSpPr>
      <dsp:spPr>
        <a:xfrm>
          <a:off x="3536184" y="1071570"/>
          <a:ext cx="933337" cy="933337"/>
        </a:xfrm>
        <a:prstGeom prst="downArrow">
          <a:avLst>
            <a:gd name="adj1" fmla="val 55000"/>
            <a:gd name="adj2" fmla="val 45000"/>
          </a:avLst>
        </a:prstGeom>
        <a:solidFill>
          <a:srgbClr val="FF0000">
            <a:alpha val="90000"/>
          </a:srgb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kumimoji="1" lang="ja-JP" altLang="en-US" sz="3600" kern="1200"/>
        </a:p>
      </dsp:txBody>
      <dsp:txXfrm>
        <a:off x="3536184" y="1071570"/>
        <a:ext cx="933337" cy="933337"/>
      </dsp:txXfrm>
    </dsp:sp>
    <dsp:sp modelId="{35AB350A-EDB4-43D1-B6DF-BA856AF2D7F9}">
      <dsp:nvSpPr>
        <dsp:cNvPr id="0" name=""/>
        <dsp:cNvSpPr/>
      </dsp:nvSpPr>
      <dsp:spPr>
        <a:xfrm>
          <a:off x="4536313" y="2714641"/>
          <a:ext cx="933337" cy="933337"/>
        </a:xfrm>
        <a:prstGeom prst="downArrow">
          <a:avLst>
            <a:gd name="adj1" fmla="val 55000"/>
            <a:gd name="adj2" fmla="val 45000"/>
          </a:avLst>
        </a:prstGeom>
        <a:solidFill>
          <a:srgbClr val="FF0000">
            <a:alpha val="90000"/>
          </a:srgb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kumimoji="1" lang="ja-JP" altLang="en-US" sz="3600" kern="1200"/>
        </a:p>
      </dsp:txBody>
      <dsp:txXfrm>
        <a:off x="4536313" y="2714641"/>
        <a:ext cx="933337" cy="93333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40302A2-D205-499C-AE28-736B357E4A1F}" type="datetimeFigureOut">
              <a:rPr kumimoji="1" lang="ja-JP" altLang="en-US" smtClean="0"/>
              <a:pPr/>
              <a:t>2010/12/24</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32DAC53-CA1C-4867-8C14-18158508D92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ここでは，アダルトサイトへ誘導される危険について具体的に見ていきましょう。</a:t>
            </a:r>
            <a:endParaRPr kumimoji="1" lang="ja-JP" altLang="en-US" dirty="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子どもたちが頻繁に利用するプロフやブログ，無料ゲームサイトなど，いわゆる</a:t>
            </a:r>
            <a:r>
              <a:rPr kumimoji="1" lang="en-US" altLang="ja-JP" dirty="0" smtClean="0"/>
              <a:t>SNS</a:t>
            </a:r>
            <a:r>
              <a:rPr kumimoji="1" lang="ja-JP" altLang="en-US" dirty="0" smtClean="0"/>
              <a:t>と呼ばれるサイトは，人と人とのコミュニケーションが可能なサイトです。これらのサイトでは，随所にコメント機能があり，このコメントの中にアダルトサイトや詐欺サイトへの誘導などの危険性が存在してい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これはプロフィールサイトの例</a:t>
            </a:r>
            <a:r>
              <a:rPr kumimoji="1" lang="ja-JP" altLang="en-US" smtClean="0"/>
              <a:t>です。この</a:t>
            </a:r>
            <a:r>
              <a:rPr kumimoji="1" lang="ja-JP" altLang="en-US" dirty="0" smtClean="0"/>
              <a:t>サイトでも，閲覧者がコメントを記述する機能として「あしあと」がページの下の方にあります。（次へ）</a:t>
            </a:r>
            <a:endParaRPr kumimoji="1" lang="ja-JP" altLang="en-US" dirty="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多くのサイトにあるコメント機能ですが，例えばこのようなサイトでは，コメントを書いて送信ボタンを押せば，コメントが表示されます。当然本人もコメントを書き込むことができるので，サイト上でのコミュニケーションが可能です。また，書き込まれる内容は，アダルトサイトや詐欺サイトへの誘導などもあり，不用意にこれらのアドレスに接続することは危険を伴います。心ない書き込みや，アダルトサイトへの誘導などで，傷つく子どもたちもいると思われます。</a:t>
            </a:r>
            <a:endParaRPr kumimoji="1" lang="ja-JP" altLang="en-US" dirty="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これらのアダルトサイト系の書き込みは，男女を問わず存在しますが，一見普通のコメントのように見える，このアドレスにアクセスすると（次へ）</a:t>
            </a:r>
            <a:endParaRPr kumimoji="1" lang="ja-JP" altLang="en-US" dirty="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一見すると，先ほどまでと同じプロフィールサイトの別の子のページのようです。</a:t>
            </a:r>
            <a:endParaRPr kumimoji="1" lang="en-US" altLang="ja-JP" dirty="0" smtClean="0"/>
          </a:p>
          <a:p>
            <a:r>
              <a:rPr kumimoji="1" lang="ja-JP" altLang="en-US" dirty="0" smtClean="0"/>
              <a:t>　ところが，このページをフィルタリングのかかったパソコンで開こうとすると，ポルノ関係のページのため開くことができないと，警告が表示されます。</a:t>
            </a:r>
            <a:endParaRPr kumimoji="1" lang="en-US" altLang="ja-JP" dirty="0" smtClean="0"/>
          </a:p>
          <a:p>
            <a:r>
              <a:rPr kumimoji="1" lang="ja-JP" altLang="en-US" dirty="0" smtClean="0"/>
              <a:t>もともと「じゅりな」</a:t>
            </a:r>
            <a:r>
              <a:rPr kumimoji="1" lang="ja-JP" altLang="en-US" dirty="0" err="1" smtClean="0"/>
              <a:t>さんの</a:t>
            </a:r>
            <a:r>
              <a:rPr kumimoji="1" lang="ja-JP" altLang="en-US" dirty="0" smtClean="0"/>
              <a:t>アドレスは，このプロフィールサイトとは異なります。転送機能を利用して，別のサイトに飛ばされていました。一見，元のサイトと同じレイアウトになっているため，このページを見た子どもたちの中には，この先にアダルトサイトや詐欺サイトに誘導される危険性を知らず，メールアドレスやホームページのアドレスをクリックしてしまう可能性があります。</a:t>
            </a:r>
            <a:endParaRPr kumimoji="1" lang="en-US" altLang="ja-JP" dirty="0" smtClean="0"/>
          </a:p>
          <a:p>
            <a:r>
              <a:rPr kumimoji="1" lang="ja-JP" altLang="en-US" dirty="0" smtClean="0"/>
              <a:t>このような仕組みの書き込みが実際のサイト上にも存在しています。</a:t>
            </a:r>
            <a:endParaRPr kumimoji="1" lang="ja-JP" altLang="en-US" dirty="0"/>
          </a:p>
        </p:txBody>
      </p:sp>
      <p:sp>
        <p:nvSpPr>
          <p:cNvPr id="4" name="スライド番号プレースホルダ 3"/>
          <p:cNvSpPr>
            <a:spLocks noGrp="1"/>
          </p:cNvSpPr>
          <p:nvPr>
            <p:ph type="sldNum" sz="quarter" idx="10"/>
          </p:nvPr>
        </p:nvSpPr>
        <p:spPr/>
        <p:txBody>
          <a:bodyPr/>
          <a:lstStyle/>
          <a:p>
            <a:fld id="{A32DAC53-CA1C-4867-8C14-18158508D923}" type="slidenum">
              <a:rPr kumimoji="1" lang="ja-JP" altLang="en-US" smtClean="0"/>
              <a:pPr/>
              <a:t>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97AF461-7AA2-4FE8-AD5D-6EDA93BEC2C1}" type="datetimeFigureOut">
              <a:rPr lang="ja-JP" altLang="en-US" smtClean="0">
                <a:solidFill>
                  <a:prstClr val="black">
                    <a:tint val="75000"/>
                  </a:prstClr>
                </a:solidFill>
              </a:rPr>
              <a:pPr/>
              <a:t>2010/12/24</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421098D7-2C1D-434E-9897-4EBC971E6370}" type="slidenum">
              <a:rPr lang="ja-JP" altLang="en-US" smtClean="0">
                <a:solidFill>
                  <a:prstClr val="black">
                    <a:tint val="75000"/>
                  </a:prstClr>
                </a:solidFill>
              </a:rPr>
              <a:pPr/>
              <a:t>&lt;#&gt;</a:t>
            </a:fld>
            <a:endParaRPr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27B5982-D9C8-4892-AA47-B1B687B7FF3F}" type="datetimeFigureOut">
              <a:rPr lang="ja-JP" altLang="en-US" smtClean="0">
                <a:solidFill>
                  <a:prstClr val="black">
                    <a:tint val="75000"/>
                  </a:prstClr>
                </a:solidFill>
              </a:rPr>
              <a:pPr/>
              <a:t>2010/12/24</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478D8F0-D2BB-4E36-9E12-88BB71ECB6EA}" type="slidenum">
              <a:rPr lang="ja-JP" altLang="en-US" smtClean="0">
                <a:solidFill>
                  <a:prstClr val="black">
                    <a:tint val="75000"/>
                  </a:prstClr>
                </a:solidFill>
              </a:rPr>
              <a:pPr/>
              <a:t>&lt;#&gt;</a:t>
            </a:fld>
            <a:endParaRPr lang="ja-JP"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2010/12/24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2010/12/24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AF461-7AA2-4FE8-AD5D-6EDA93BEC2C1}" type="datetimeFigureOut">
              <a:rPr lang="ja-JP" altLang="en-US" smtClean="0">
                <a:solidFill>
                  <a:prstClr val="black">
                    <a:tint val="75000"/>
                  </a:prstClr>
                </a:solidFill>
              </a:rPr>
              <a:pPr/>
              <a:t>2010/12/24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098D7-2C1D-434E-9897-4EBC971E6370}" type="slidenum">
              <a:rPr lang="ja-JP" altLang="en-US" smtClean="0">
                <a:solidFill>
                  <a:prstClr val="black">
                    <a:tint val="75000"/>
                  </a:prstClr>
                </a:solidFill>
              </a:rPr>
              <a:pPr/>
              <a:t>&lt;#&gt;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B5982-D9C8-4892-AA47-B1B687B7FF3F}" type="datetimeFigureOut">
              <a:rPr lang="ja-JP" altLang="en-US" smtClean="0">
                <a:solidFill>
                  <a:prstClr val="black">
                    <a:tint val="75000"/>
                  </a:prstClr>
                </a:solidFill>
              </a:rPr>
              <a:pPr/>
              <a:t>2010/12/24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D8F0-D2BB-4E36-9E12-88BB71ECB6EA}" type="slidenum">
              <a:rPr lang="ja-JP" altLang="en-US" smtClean="0">
                <a:solidFill>
                  <a:prstClr val="black">
                    <a:tint val="75000"/>
                  </a:prstClr>
                </a:solidFill>
              </a:rPr>
              <a:pPr/>
              <a:t>&lt;#&gt;</a:t>
            </a:fld>
            <a:endParaRPr lang="ja-JP"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80"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ネットに潜む危険</a:t>
            </a:r>
            <a:endParaRPr kumimoji="1" lang="ja-JP" alt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サブタイトル 2"/>
          <p:cNvSpPr>
            <a:spLocks noGrp="1"/>
          </p:cNvSpPr>
          <p:nvPr>
            <p:ph type="subTitle" idx="1"/>
          </p:nvPr>
        </p:nvSpPr>
        <p:spPr/>
        <p:txBody>
          <a:bodyPr/>
          <a:lstStyle/>
          <a:p>
            <a:endParaRPr kumimoji="1" lang="ja-JP" altLang="en-US"/>
          </a:p>
        </p:txBody>
      </p:sp>
      <p:sp>
        <p:nvSpPr>
          <p:cNvPr id="4" name="タイトル 1"/>
          <p:cNvSpPr txBox="1">
            <a:spLocks/>
          </p:cNvSpPr>
          <p:nvPr/>
        </p:nvSpPr>
        <p:spPr>
          <a:xfrm>
            <a:off x="457200" y="432000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5400" b="0" i="0" u="none" strike="noStrike" kern="1200" cap="none" spc="0" normalizeH="0" baseline="0" noProof="0" smtClean="0">
                <a:ln>
                  <a:noFill/>
                </a:ln>
                <a:solidFill>
                  <a:schemeClr val="bg1"/>
                </a:solidFill>
                <a:effectLst>
                  <a:glow rad="228600">
                    <a:schemeClr val="accent6">
                      <a:satMod val="175000"/>
                      <a:alpha val="40000"/>
                    </a:schemeClr>
                  </a:glow>
                </a:effectLst>
                <a:uLnTx/>
                <a:uFillTx/>
                <a:latin typeface="+mj-lt"/>
                <a:ea typeface="+mj-ea"/>
                <a:cs typeface="+mj-cs"/>
              </a:rPr>
              <a:t>コミュニティサイトの危険性２</a:t>
            </a:r>
            <a:endParaRPr kumimoji="1" lang="ja-JP" altLang="en-US" sz="5400" b="0" i="0" u="none" strike="noStrike" kern="1200" cap="none" spc="0" normalizeH="0" baseline="0" noProof="0" dirty="0">
              <a:ln>
                <a:noFill/>
              </a:ln>
              <a:solidFill>
                <a:schemeClr val="bg1"/>
              </a:solidFill>
              <a:effectLst>
                <a:glow rad="228600">
                  <a:schemeClr val="accent6">
                    <a:satMod val="175000"/>
                    <a:alpha val="40000"/>
                  </a:schemeClr>
                </a:glow>
              </a:effectLst>
              <a:uLnTx/>
              <a:uFillTx/>
              <a:latin typeface="+mj-lt"/>
              <a:ea typeface="+mj-ea"/>
              <a:cs typeface="+mj-cs"/>
            </a:endParaRPr>
          </a:p>
        </p:txBody>
      </p:sp>
      <p:sp>
        <p:nvSpPr>
          <p:cNvPr id="5" name="テキスト ボックス 4"/>
          <p:cNvSpPr txBox="1"/>
          <p:nvPr/>
        </p:nvSpPr>
        <p:spPr>
          <a:xfrm>
            <a:off x="5389446" y="5373216"/>
            <a:ext cx="3754554" cy="523220"/>
          </a:xfrm>
          <a:prstGeom prst="rect">
            <a:avLst/>
          </a:prstGeom>
          <a:noFill/>
        </p:spPr>
        <p:txBody>
          <a:bodyPr wrap="none" rtlCol="0">
            <a:spAutoFit/>
          </a:bodyPr>
          <a:lstStyle/>
          <a:p>
            <a:r>
              <a:rPr kumimoji="1" lang="ja-JP" altLang="en-US" sz="2800" dirty="0" smtClean="0">
                <a:solidFill>
                  <a:srgbClr val="FFFF00"/>
                </a:solidFill>
              </a:rPr>
              <a:t>アダルトサイトへの誘導</a:t>
            </a:r>
            <a:endParaRPr kumimoji="1" lang="ja-JP" altLang="en-US" sz="2800" dirty="0">
              <a:solidFill>
                <a:srgbClr val="FFFF00"/>
              </a:solidFill>
            </a:endParaRPr>
          </a:p>
        </p:txBody>
      </p:sp>
      <p:sp>
        <p:nvSpPr>
          <p:cNvPr id="6" name="円形吹き出し 5"/>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次</a:t>
            </a:r>
            <a:endParaRPr kumimoji="1" lang="en-US" altLang="ja-JP" sz="1400" dirty="0" smtClean="0">
              <a:solidFill>
                <a:srgbClr val="FF0000"/>
              </a:solidFill>
            </a:endParaRPr>
          </a:p>
          <a:p>
            <a:pPr algn="ctr"/>
            <a:r>
              <a:rPr kumimoji="1" lang="ja-JP" altLang="en-US" sz="1400" dirty="0" smtClean="0">
                <a:solidFill>
                  <a:srgbClr val="FF0000"/>
                </a:solidFill>
              </a:rPr>
              <a:t>ページ</a:t>
            </a:r>
            <a:endParaRPr kumimoji="1" lang="ja-JP" altLang="en-US" sz="1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200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5400" dirty="0" smtClean="0">
                <a:solidFill>
                  <a:schemeClr val="bg1"/>
                </a:solidFill>
                <a:effectLst>
                  <a:glow rad="228600">
                    <a:schemeClr val="accent6">
                      <a:satMod val="175000"/>
                      <a:alpha val="40000"/>
                    </a:schemeClr>
                  </a:glow>
                </a:effectLst>
              </a:rPr>
              <a:t>コミュニティサイトの危険性２</a:t>
            </a:r>
            <a:endParaRPr kumimoji="1" lang="ja-JP" altLang="en-US" sz="5400" dirty="0">
              <a:solidFill>
                <a:schemeClr val="bg1"/>
              </a:solidFill>
              <a:effectLst>
                <a:glow rad="228600">
                  <a:schemeClr val="accent6">
                    <a:satMod val="175000"/>
                    <a:alpha val="40000"/>
                  </a:schemeClr>
                </a:glow>
              </a:effectLst>
            </a:endParaRPr>
          </a:p>
        </p:txBody>
      </p:sp>
      <p:graphicFrame>
        <p:nvGraphicFramePr>
          <p:cNvPr id="3" name="図表 2"/>
          <p:cNvGraphicFramePr/>
          <p:nvPr/>
        </p:nvGraphicFramePr>
        <p:xfrm>
          <a:off x="1035819" y="1500174"/>
          <a:ext cx="7072362" cy="47863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角丸四角形 3"/>
          <p:cNvSpPr/>
          <p:nvPr/>
        </p:nvSpPr>
        <p:spPr>
          <a:xfrm rot="21098005">
            <a:off x="739572" y="2998122"/>
            <a:ext cx="6840760" cy="1940259"/>
          </a:xfrm>
          <a:prstGeom prst="roundRect">
            <a:avLst/>
          </a:prstGeom>
          <a:noFill/>
          <a:ln w="152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形吹き出し 4"/>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次</a:t>
            </a:r>
            <a:endParaRPr kumimoji="1" lang="en-US" altLang="ja-JP" sz="1400" dirty="0" smtClean="0">
              <a:solidFill>
                <a:srgbClr val="FF0000"/>
              </a:solidFill>
            </a:endParaRPr>
          </a:p>
          <a:p>
            <a:pPr algn="ctr"/>
            <a:r>
              <a:rPr kumimoji="1" lang="ja-JP" altLang="en-US" sz="1400" dirty="0" smtClean="0">
                <a:solidFill>
                  <a:srgbClr val="FF0000"/>
                </a:solidFill>
              </a:rPr>
              <a:t>ページ</a:t>
            </a:r>
            <a:endParaRPr kumimoji="1" lang="ja-JP" altLang="en-US" sz="1400" dirty="0">
              <a:solidFill>
                <a:srgbClr val="FF0000"/>
              </a:solidFill>
            </a:endParaRPr>
          </a:p>
        </p:txBody>
      </p:sp>
      <p:grpSp>
        <p:nvGrpSpPr>
          <p:cNvPr id="6" name="グループ化 5"/>
          <p:cNvGrpSpPr/>
          <p:nvPr/>
        </p:nvGrpSpPr>
        <p:grpSpPr>
          <a:xfrm>
            <a:off x="8474904" y="0"/>
            <a:ext cx="669096" cy="1484785"/>
            <a:chOff x="3275856" y="-1"/>
            <a:chExt cx="2520280" cy="5592727"/>
          </a:xfrm>
        </p:grpSpPr>
        <p:grpSp>
          <p:nvGrpSpPr>
            <p:cNvPr id="7" name="グループ化 7"/>
            <p:cNvGrpSpPr/>
            <p:nvPr/>
          </p:nvGrpSpPr>
          <p:grpSpPr>
            <a:xfrm>
              <a:off x="3707904" y="-1"/>
              <a:ext cx="2088232" cy="3360287"/>
              <a:chOff x="3707904" y="0"/>
              <a:chExt cx="2736304" cy="2736304"/>
            </a:xfrm>
          </p:grpSpPr>
          <p:sp>
            <p:nvSpPr>
              <p:cNvPr id="12"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パイ 12"/>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パイ 13"/>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 name="フリーフォーム 7"/>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9" name="グループ化 11"/>
            <p:cNvGrpSpPr/>
            <p:nvPr/>
          </p:nvGrpSpPr>
          <p:grpSpPr>
            <a:xfrm flipH="1">
              <a:off x="3275856" y="0"/>
              <a:ext cx="1274440" cy="1058416"/>
              <a:chOff x="7812360" y="548680"/>
              <a:chExt cx="1274440" cy="1058416"/>
            </a:xfrm>
          </p:grpSpPr>
          <p:sp>
            <p:nvSpPr>
              <p:cNvPr id="10" name="円弧 9"/>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edge">
                                      <p:cBhvr>
                                        <p:cTn id="12" dur="1000"/>
                                        <p:tgtEl>
                                          <p:spTgt spid="4"/>
                                        </p:tgtEl>
                                      </p:cBhvr>
                                    </p:animEffect>
                                  </p:childTnLst>
                                </p:cTn>
                              </p:par>
                              <p:par>
                                <p:cTn id="13" presetID="1" presetClass="exit" presetSubtype="0" fill="hold"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par>
                          <p:cTn id="15" fill="hold">
                            <p:stCondLst>
                              <p:cond delay="1000"/>
                            </p:stCondLst>
                            <p:childTnLst>
                              <p:par>
                                <p:cTn id="16" presetID="18" presetClass="entr" presetSubtype="12" fill="hold" grpId="0" nodeType="afterEffect">
                                  <p:stCondLst>
                                    <p:cond delay="2000"/>
                                  </p:stCondLst>
                                  <p:childTnLst>
                                    <p:set>
                                      <p:cBhvr>
                                        <p:cTn id="17" dur="1" fill="hold">
                                          <p:stCondLst>
                                            <p:cond delay="0"/>
                                          </p:stCondLst>
                                        </p:cTn>
                                        <p:tgtEl>
                                          <p:spTgt spid="5"/>
                                        </p:tgtEl>
                                        <p:attrNameLst>
                                          <p:attrName>style.visibility</p:attrName>
                                        </p:attrNameLst>
                                      </p:cBhvr>
                                      <p:to>
                                        <p:strVal val="visible"/>
                                      </p:to>
                                    </p:set>
                                    <p:animEffect transition="in" filter="strips(downLeft)">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2" name="グループ化 381"/>
          <p:cNvGrpSpPr/>
          <p:nvPr/>
        </p:nvGrpSpPr>
        <p:grpSpPr>
          <a:xfrm>
            <a:off x="2843808" y="0"/>
            <a:ext cx="3456384" cy="11853936"/>
            <a:chOff x="2123728" y="0"/>
            <a:chExt cx="3456384" cy="11853936"/>
          </a:xfrm>
        </p:grpSpPr>
        <p:grpSp>
          <p:nvGrpSpPr>
            <p:cNvPr id="380" name="グループ化 379"/>
            <p:cNvGrpSpPr/>
            <p:nvPr/>
          </p:nvGrpSpPr>
          <p:grpSpPr>
            <a:xfrm>
              <a:off x="2123728" y="0"/>
              <a:ext cx="3456384" cy="11853936"/>
              <a:chOff x="2123728" y="0"/>
              <a:chExt cx="3456384" cy="11853936"/>
            </a:xfrm>
          </p:grpSpPr>
          <p:sp>
            <p:nvSpPr>
              <p:cNvPr id="14" name="正方形/長方形 13"/>
              <p:cNvSpPr/>
              <p:nvPr/>
            </p:nvSpPr>
            <p:spPr>
              <a:xfrm>
                <a:off x="2123728" y="0"/>
                <a:ext cx="3456384" cy="11853936"/>
              </a:xfrm>
              <a:prstGeom prst="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79" name="グループ化 378"/>
              <p:cNvGrpSpPr/>
              <p:nvPr/>
            </p:nvGrpSpPr>
            <p:grpSpPr>
              <a:xfrm>
                <a:off x="4716016" y="27384"/>
                <a:ext cx="576064" cy="11612894"/>
                <a:chOff x="4716016" y="27384"/>
                <a:chExt cx="576064" cy="11612894"/>
              </a:xfrm>
            </p:grpSpPr>
            <p:grpSp>
              <p:nvGrpSpPr>
                <p:cNvPr id="174" name="グループ化 46"/>
                <p:cNvGrpSpPr/>
                <p:nvPr/>
              </p:nvGrpSpPr>
              <p:grpSpPr>
                <a:xfrm>
                  <a:off x="4716016" y="1698442"/>
                  <a:ext cx="576064" cy="3257600"/>
                  <a:chOff x="2123728" y="0"/>
                  <a:chExt cx="288032" cy="1628800"/>
                </a:xfrm>
              </p:grpSpPr>
              <p:grpSp>
                <p:nvGrpSpPr>
                  <p:cNvPr id="209" name="グループ化 33"/>
                  <p:cNvGrpSpPr/>
                  <p:nvPr/>
                </p:nvGrpSpPr>
                <p:grpSpPr>
                  <a:xfrm>
                    <a:off x="2123728" y="0"/>
                    <a:ext cx="288032" cy="404664"/>
                    <a:chOff x="2123728" y="0"/>
                    <a:chExt cx="288032" cy="404664"/>
                  </a:xfrm>
                </p:grpSpPr>
                <p:sp>
                  <p:nvSpPr>
                    <p:cNvPr id="222" name="円/楕円 221"/>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円/楕円 222"/>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0" name="グループ化 34"/>
                  <p:cNvGrpSpPr/>
                  <p:nvPr/>
                </p:nvGrpSpPr>
                <p:grpSpPr>
                  <a:xfrm>
                    <a:off x="2123728" y="408045"/>
                    <a:ext cx="288032" cy="404664"/>
                    <a:chOff x="2123728" y="0"/>
                    <a:chExt cx="288032" cy="404664"/>
                  </a:xfrm>
                </p:grpSpPr>
                <p:sp>
                  <p:nvSpPr>
                    <p:cNvPr id="219" name="円/楕円 218"/>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0" name="円/楕円 219"/>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円/楕円 220"/>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1" name="グループ化 38"/>
                  <p:cNvGrpSpPr/>
                  <p:nvPr/>
                </p:nvGrpSpPr>
                <p:grpSpPr>
                  <a:xfrm>
                    <a:off x="2123728" y="816090"/>
                    <a:ext cx="288032" cy="404664"/>
                    <a:chOff x="2123728" y="0"/>
                    <a:chExt cx="288032" cy="404664"/>
                  </a:xfrm>
                </p:grpSpPr>
                <p:sp>
                  <p:nvSpPr>
                    <p:cNvPr id="216" name="円/楕円 3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7" name="円/楕円 4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円/楕円 4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2" name="グループ化 42"/>
                  <p:cNvGrpSpPr/>
                  <p:nvPr/>
                </p:nvGrpSpPr>
                <p:grpSpPr>
                  <a:xfrm>
                    <a:off x="2123728" y="1224136"/>
                    <a:ext cx="288032" cy="404664"/>
                    <a:chOff x="2123728" y="0"/>
                    <a:chExt cx="288032" cy="404664"/>
                  </a:xfrm>
                </p:grpSpPr>
                <p:sp>
                  <p:nvSpPr>
                    <p:cNvPr id="213" name="円/楕円 21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円/楕円 21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円/楕円 21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75" name="グループ化 47"/>
                <p:cNvGrpSpPr/>
                <p:nvPr/>
              </p:nvGrpSpPr>
              <p:grpSpPr>
                <a:xfrm>
                  <a:off x="4716016" y="5040560"/>
                  <a:ext cx="576064" cy="3257600"/>
                  <a:chOff x="2123728" y="0"/>
                  <a:chExt cx="288032" cy="1628800"/>
                </a:xfrm>
              </p:grpSpPr>
              <p:grpSp>
                <p:nvGrpSpPr>
                  <p:cNvPr id="193" name="グループ化 33"/>
                  <p:cNvGrpSpPr/>
                  <p:nvPr/>
                </p:nvGrpSpPr>
                <p:grpSpPr>
                  <a:xfrm>
                    <a:off x="2123728" y="0"/>
                    <a:ext cx="288032" cy="404664"/>
                    <a:chOff x="2123728" y="0"/>
                    <a:chExt cx="288032" cy="404664"/>
                  </a:xfrm>
                </p:grpSpPr>
                <p:sp>
                  <p:nvSpPr>
                    <p:cNvPr id="206" name="円/楕円 20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円/楕円 20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8" name="円/楕円 20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4" name="グループ化 34"/>
                  <p:cNvGrpSpPr/>
                  <p:nvPr/>
                </p:nvGrpSpPr>
                <p:grpSpPr>
                  <a:xfrm>
                    <a:off x="2123728" y="408045"/>
                    <a:ext cx="288032" cy="404664"/>
                    <a:chOff x="2123728" y="0"/>
                    <a:chExt cx="288032" cy="404664"/>
                  </a:xfrm>
                </p:grpSpPr>
                <p:sp>
                  <p:nvSpPr>
                    <p:cNvPr id="203" name="円/楕円 20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4" name="円/楕円 20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円/楕円 20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5" name="グループ化 38"/>
                  <p:cNvGrpSpPr/>
                  <p:nvPr/>
                </p:nvGrpSpPr>
                <p:grpSpPr>
                  <a:xfrm>
                    <a:off x="2123728" y="816090"/>
                    <a:ext cx="288032" cy="404664"/>
                    <a:chOff x="2123728" y="0"/>
                    <a:chExt cx="288032" cy="404664"/>
                  </a:xfrm>
                </p:grpSpPr>
                <p:sp>
                  <p:nvSpPr>
                    <p:cNvPr id="200" name="円/楕円 19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円/楕円 20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2" name="円/楕円 20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6" name="グループ化 42"/>
                  <p:cNvGrpSpPr/>
                  <p:nvPr/>
                </p:nvGrpSpPr>
                <p:grpSpPr>
                  <a:xfrm>
                    <a:off x="2123728" y="1224136"/>
                    <a:ext cx="288032" cy="404664"/>
                    <a:chOff x="2123728" y="0"/>
                    <a:chExt cx="288032" cy="404664"/>
                  </a:xfrm>
                </p:grpSpPr>
                <p:sp>
                  <p:nvSpPr>
                    <p:cNvPr id="197" name="円/楕円 19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円/楕円 19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円/楕円 19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76" name="グループ化 64"/>
                <p:cNvGrpSpPr/>
                <p:nvPr/>
              </p:nvGrpSpPr>
              <p:grpSpPr>
                <a:xfrm>
                  <a:off x="4716016" y="8382678"/>
                  <a:ext cx="576064" cy="3257600"/>
                  <a:chOff x="2123728" y="0"/>
                  <a:chExt cx="288032" cy="1628800"/>
                </a:xfrm>
              </p:grpSpPr>
              <p:grpSp>
                <p:nvGrpSpPr>
                  <p:cNvPr id="177" name="グループ化 33"/>
                  <p:cNvGrpSpPr/>
                  <p:nvPr/>
                </p:nvGrpSpPr>
                <p:grpSpPr>
                  <a:xfrm>
                    <a:off x="2123728" y="0"/>
                    <a:ext cx="288032" cy="404664"/>
                    <a:chOff x="2123728" y="0"/>
                    <a:chExt cx="288032" cy="404664"/>
                  </a:xfrm>
                </p:grpSpPr>
                <p:sp>
                  <p:nvSpPr>
                    <p:cNvPr id="190" name="円/楕円 18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円/楕円 19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円/楕円 19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8" name="グループ化 34"/>
                  <p:cNvGrpSpPr/>
                  <p:nvPr/>
                </p:nvGrpSpPr>
                <p:grpSpPr>
                  <a:xfrm>
                    <a:off x="2123728" y="408045"/>
                    <a:ext cx="288032" cy="404664"/>
                    <a:chOff x="2123728" y="0"/>
                    <a:chExt cx="288032" cy="404664"/>
                  </a:xfrm>
                </p:grpSpPr>
                <p:sp>
                  <p:nvSpPr>
                    <p:cNvPr id="187" name="円/楕円 18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円/楕円 18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円/楕円 18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9" name="グループ化 38"/>
                  <p:cNvGrpSpPr/>
                  <p:nvPr/>
                </p:nvGrpSpPr>
                <p:grpSpPr>
                  <a:xfrm>
                    <a:off x="2123728" y="816090"/>
                    <a:ext cx="288032" cy="404664"/>
                    <a:chOff x="2123728" y="0"/>
                    <a:chExt cx="288032" cy="404664"/>
                  </a:xfrm>
                </p:grpSpPr>
                <p:sp>
                  <p:nvSpPr>
                    <p:cNvPr id="184" name="円/楕円 183"/>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円/楕円 184"/>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円/楕円 185"/>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0" name="グループ化 42"/>
                  <p:cNvGrpSpPr/>
                  <p:nvPr/>
                </p:nvGrpSpPr>
                <p:grpSpPr>
                  <a:xfrm>
                    <a:off x="2123728" y="1224136"/>
                    <a:ext cx="288032" cy="404664"/>
                    <a:chOff x="2123728" y="0"/>
                    <a:chExt cx="288032" cy="404664"/>
                  </a:xfrm>
                </p:grpSpPr>
                <p:sp>
                  <p:nvSpPr>
                    <p:cNvPr id="181" name="円/楕円 180"/>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円/楕円 181"/>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3" name="円/楕円 182"/>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62" name="グループ化 46"/>
                <p:cNvGrpSpPr/>
                <p:nvPr/>
              </p:nvGrpSpPr>
              <p:grpSpPr>
                <a:xfrm>
                  <a:off x="4716016" y="27384"/>
                  <a:ext cx="576064" cy="3257600"/>
                  <a:chOff x="2123728" y="0"/>
                  <a:chExt cx="288032" cy="1628800"/>
                </a:xfrm>
              </p:grpSpPr>
              <p:grpSp>
                <p:nvGrpSpPr>
                  <p:cNvPr id="363" name="グループ化 33"/>
                  <p:cNvGrpSpPr/>
                  <p:nvPr/>
                </p:nvGrpSpPr>
                <p:grpSpPr>
                  <a:xfrm>
                    <a:off x="2123728" y="0"/>
                    <a:ext cx="288032" cy="404664"/>
                    <a:chOff x="2123728" y="0"/>
                    <a:chExt cx="288032" cy="404664"/>
                  </a:xfrm>
                </p:grpSpPr>
                <p:sp>
                  <p:nvSpPr>
                    <p:cNvPr id="376" name="円/楕円 37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7" name="円/楕円 37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 name="円/楕円 37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4" name="グループ化 34"/>
                  <p:cNvGrpSpPr/>
                  <p:nvPr/>
                </p:nvGrpSpPr>
                <p:grpSpPr>
                  <a:xfrm>
                    <a:off x="2123728" y="408045"/>
                    <a:ext cx="288032" cy="404664"/>
                    <a:chOff x="2123728" y="0"/>
                    <a:chExt cx="288032" cy="404664"/>
                  </a:xfrm>
                </p:grpSpPr>
                <p:sp>
                  <p:nvSpPr>
                    <p:cNvPr id="373" name="円/楕円 37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4" name="円/楕円 37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5" name="円/楕円 37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5" name="グループ化 38"/>
                  <p:cNvGrpSpPr/>
                  <p:nvPr/>
                </p:nvGrpSpPr>
                <p:grpSpPr>
                  <a:xfrm>
                    <a:off x="2123728" y="816090"/>
                    <a:ext cx="288032" cy="404664"/>
                    <a:chOff x="2123728" y="0"/>
                    <a:chExt cx="288032" cy="404664"/>
                  </a:xfrm>
                </p:grpSpPr>
                <p:sp>
                  <p:nvSpPr>
                    <p:cNvPr id="370" name="円/楕円 3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円/楕円 4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2" name="円/楕円 4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6" name="グループ化 42"/>
                  <p:cNvGrpSpPr/>
                  <p:nvPr/>
                </p:nvGrpSpPr>
                <p:grpSpPr>
                  <a:xfrm>
                    <a:off x="2123728" y="1224136"/>
                    <a:ext cx="288032" cy="404664"/>
                    <a:chOff x="2123728" y="0"/>
                    <a:chExt cx="288032" cy="404664"/>
                  </a:xfrm>
                </p:grpSpPr>
                <p:sp>
                  <p:nvSpPr>
                    <p:cNvPr id="367" name="円/楕円 36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8" name="円/楕円 36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9" name="円/楕円 36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15" name="テキスト ボックス 14"/>
              <p:cNvSpPr txBox="1"/>
              <p:nvPr/>
            </p:nvSpPr>
            <p:spPr>
              <a:xfrm>
                <a:off x="2339752" y="404665"/>
                <a:ext cx="3024336" cy="461665"/>
              </a:xfrm>
              <a:prstGeom prst="rect">
                <a:avLst/>
              </a:prstGeom>
              <a:solidFill>
                <a:srgbClr val="FFCCFF"/>
              </a:solidFill>
              <a:ln>
                <a:solidFill>
                  <a:srgbClr val="FF0000"/>
                </a:solidFill>
              </a:ln>
            </p:spPr>
            <p:txBody>
              <a:bodyPr wrap="square" rtlCol="0">
                <a:spAutoFit/>
              </a:bodyPr>
              <a:lstStyle/>
              <a:p>
                <a:r>
                  <a:rPr kumimoji="1" lang="ja-JP" altLang="en-US" sz="2400" b="1" dirty="0" err="1" smtClean="0"/>
                  <a:t>あきちゃん</a:t>
                </a:r>
                <a:r>
                  <a:rPr kumimoji="1" lang="ja-JP" altLang="en-US" sz="2400" b="1" dirty="0" smtClean="0"/>
                  <a:t>）））</a:t>
                </a:r>
                <a:endParaRPr kumimoji="1" lang="ja-JP" altLang="en-US" sz="2400" b="1" dirty="0"/>
              </a:p>
            </p:txBody>
          </p:sp>
          <p:sp>
            <p:nvSpPr>
              <p:cNvPr id="16" name="テキスト ボックス 15"/>
              <p:cNvSpPr txBox="1"/>
              <p:nvPr/>
            </p:nvSpPr>
            <p:spPr>
              <a:xfrm>
                <a:off x="2915816" y="4581128"/>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ハンドルネーム</a:t>
                </a:r>
                <a:endParaRPr kumimoji="1" lang="ja-JP" altLang="en-US" sz="2000" dirty="0"/>
              </a:p>
            </p:txBody>
          </p:sp>
          <p:sp>
            <p:nvSpPr>
              <p:cNvPr id="17" name="テキスト ボックス 16"/>
              <p:cNvSpPr txBox="1"/>
              <p:nvPr/>
            </p:nvSpPr>
            <p:spPr>
              <a:xfrm>
                <a:off x="2987824" y="5085184"/>
                <a:ext cx="663964" cy="461665"/>
              </a:xfrm>
              <a:prstGeom prst="rect">
                <a:avLst/>
              </a:prstGeom>
              <a:noFill/>
            </p:spPr>
            <p:txBody>
              <a:bodyPr wrap="none" rtlCol="0">
                <a:spAutoFit/>
              </a:bodyPr>
              <a:lstStyle/>
              <a:p>
                <a:r>
                  <a:rPr kumimoji="1" lang="ja-JP" altLang="en-US" sz="2400" dirty="0" smtClean="0"/>
                  <a:t>Ａｋｉ</a:t>
                </a:r>
                <a:endParaRPr kumimoji="1" lang="ja-JP" altLang="en-US" sz="2400" dirty="0"/>
              </a:p>
            </p:txBody>
          </p:sp>
          <p:sp>
            <p:nvSpPr>
              <p:cNvPr id="18" name="テキスト ボックス 17"/>
              <p:cNvSpPr txBox="1"/>
              <p:nvPr/>
            </p:nvSpPr>
            <p:spPr>
              <a:xfrm>
                <a:off x="2915816" y="5661248"/>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職業</a:t>
                </a:r>
                <a:endParaRPr kumimoji="1" lang="ja-JP" altLang="en-US" sz="2000" dirty="0"/>
              </a:p>
            </p:txBody>
          </p:sp>
          <p:sp>
            <p:nvSpPr>
              <p:cNvPr id="19" name="テキスト ボックス 18"/>
              <p:cNvSpPr txBox="1"/>
              <p:nvPr/>
            </p:nvSpPr>
            <p:spPr>
              <a:xfrm>
                <a:off x="2987824" y="6165304"/>
                <a:ext cx="1428596" cy="461665"/>
              </a:xfrm>
              <a:prstGeom prst="rect">
                <a:avLst/>
              </a:prstGeom>
              <a:noFill/>
            </p:spPr>
            <p:txBody>
              <a:bodyPr wrap="none" rtlCol="0">
                <a:spAutoFit/>
              </a:bodyPr>
              <a:lstStyle/>
              <a:p>
                <a:r>
                  <a:rPr kumimoji="1" lang="ja-JP" altLang="en-US" sz="2400" dirty="0" smtClean="0"/>
                  <a:t>華のＪＫ２</a:t>
                </a:r>
                <a:endParaRPr kumimoji="1" lang="ja-JP" altLang="en-US" sz="2400" dirty="0"/>
              </a:p>
            </p:txBody>
          </p:sp>
          <p:sp>
            <p:nvSpPr>
              <p:cNvPr id="20" name="テキスト ボックス 19"/>
              <p:cNvSpPr txBox="1"/>
              <p:nvPr/>
            </p:nvSpPr>
            <p:spPr>
              <a:xfrm>
                <a:off x="2915816" y="6858000"/>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好きな科目</a:t>
                </a:r>
                <a:endParaRPr kumimoji="1" lang="ja-JP" altLang="en-US" sz="2000" dirty="0"/>
              </a:p>
            </p:txBody>
          </p:sp>
          <p:sp>
            <p:nvSpPr>
              <p:cNvPr id="21" name="テキスト ボックス 20"/>
              <p:cNvSpPr txBox="1"/>
              <p:nvPr/>
            </p:nvSpPr>
            <p:spPr>
              <a:xfrm>
                <a:off x="2987824" y="7362056"/>
                <a:ext cx="800219" cy="461665"/>
              </a:xfrm>
              <a:prstGeom prst="rect">
                <a:avLst/>
              </a:prstGeom>
              <a:noFill/>
            </p:spPr>
            <p:txBody>
              <a:bodyPr wrap="none" rtlCol="0">
                <a:spAutoFit/>
              </a:bodyPr>
              <a:lstStyle/>
              <a:p>
                <a:r>
                  <a:rPr kumimoji="1" lang="ja-JP" altLang="en-US" sz="2400" dirty="0" smtClean="0"/>
                  <a:t>簿記</a:t>
                </a:r>
                <a:endParaRPr kumimoji="1" lang="ja-JP" altLang="en-US" sz="2400" dirty="0"/>
              </a:p>
            </p:txBody>
          </p:sp>
          <p:sp>
            <p:nvSpPr>
              <p:cNvPr id="25" name="テキスト ボックス 24"/>
              <p:cNvSpPr txBox="1"/>
              <p:nvPr/>
            </p:nvSpPr>
            <p:spPr>
              <a:xfrm>
                <a:off x="2915816" y="7965504"/>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あしあと</a:t>
                </a:r>
                <a:endParaRPr kumimoji="1" lang="ja-JP" altLang="en-US" sz="2000" dirty="0"/>
              </a:p>
            </p:txBody>
          </p:sp>
          <p:sp>
            <p:nvSpPr>
              <p:cNvPr id="26" name="テキスト ボックス 25"/>
              <p:cNvSpPr txBox="1"/>
              <p:nvPr/>
            </p:nvSpPr>
            <p:spPr>
              <a:xfrm>
                <a:off x="2987824" y="8469560"/>
                <a:ext cx="2428870" cy="461665"/>
              </a:xfrm>
              <a:prstGeom prst="rect">
                <a:avLst/>
              </a:prstGeom>
              <a:noFill/>
            </p:spPr>
            <p:txBody>
              <a:bodyPr wrap="none" rtlCol="0">
                <a:spAutoFit/>
              </a:bodyPr>
              <a:lstStyle/>
              <a:p>
                <a:r>
                  <a:rPr kumimoji="1" lang="ja-JP" altLang="en-US" sz="2400" u="sng" dirty="0" smtClean="0">
                    <a:solidFill>
                      <a:srgbClr val="0000FF"/>
                    </a:solidFill>
                  </a:rPr>
                  <a:t>ＧＵＥＳＴコーナー</a:t>
                </a:r>
                <a:endParaRPr kumimoji="1" lang="ja-JP" altLang="en-US" sz="2400" u="sng" dirty="0">
                  <a:solidFill>
                    <a:srgbClr val="0000FF"/>
                  </a:solidFill>
                </a:endParaRPr>
              </a:p>
            </p:txBody>
          </p:sp>
          <p:sp>
            <p:nvSpPr>
              <p:cNvPr id="27" name="テキスト ボックス 26"/>
              <p:cNvSpPr txBox="1"/>
              <p:nvPr/>
            </p:nvSpPr>
            <p:spPr>
              <a:xfrm>
                <a:off x="2915816" y="9189640"/>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リンク</a:t>
                </a:r>
                <a:endParaRPr kumimoji="1" lang="ja-JP" altLang="en-US" sz="2000" dirty="0"/>
              </a:p>
            </p:txBody>
          </p:sp>
          <p:sp>
            <p:nvSpPr>
              <p:cNvPr id="28" name="テキスト ボックス 27"/>
              <p:cNvSpPr txBox="1"/>
              <p:nvPr/>
            </p:nvSpPr>
            <p:spPr>
              <a:xfrm>
                <a:off x="2987824" y="9693696"/>
                <a:ext cx="2425664" cy="461665"/>
              </a:xfrm>
              <a:prstGeom prst="rect">
                <a:avLst/>
              </a:prstGeom>
              <a:noFill/>
            </p:spPr>
            <p:txBody>
              <a:bodyPr wrap="none" rtlCol="0">
                <a:spAutoFit/>
              </a:bodyPr>
              <a:lstStyle/>
              <a:p>
                <a:r>
                  <a:rPr kumimoji="1" lang="ja-JP" altLang="en-US" sz="2400" u="sng" dirty="0" smtClean="0">
                    <a:solidFill>
                      <a:srgbClr val="0000FF"/>
                    </a:solidFill>
                  </a:rPr>
                  <a:t>ムリョゲー（日記）</a:t>
                </a:r>
                <a:endParaRPr kumimoji="1" lang="ja-JP" altLang="en-US" sz="2400" u="sng" dirty="0">
                  <a:solidFill>
                    <a:srgbClr val="0000FF"/>
                  </a:solidFill>
                </a:endParaRPr>
              </a:p>
            </p:txBody>
          </p:sp>
          <p:sp>
            <p:nvSpPr>
              <p:cNvPr id="29" name="テキスト ボックス 28"/>
              <p:cNvSpPr txBox="1"/>
              <p:nvPr/>
            </p:nvSpPr>
            <p:spPr>
              <a:xfrm>
                <a:off x="2987824" y="10269760"/>
                <a:ext cx="970137" cy="461665"/>
              </a:xfrm>
              <a:prstGeom prst="rect">
                <a:avLst/>
              </a:prstGeom>
              <a:noFill/>
            </p:spPr>
            <p:txBody>
              <a:bodyPr wrap="none" rtlCol="0">
                <a:spAutoFit/>
              </a:bodyPr>
              <a:lstStyle/>
              <a:p>
                <a:r>
                  <a:rPr kumimoji="1" lang="ja-JP" altLang="en-US" sz="2400" u="sng" dirty="0" smtClean="0">
                    <a:solidFill>
                      <a:srgbClr val="0000FF"/>
                    </a:solidFill>
                  </a:rPr>
                  <a:t>りある</a:t>
                </a:r>
                <a:endParaRPr kumimoji="1" lang="ja-JP" altLang="en-US" sz="2400" u="sng" dirty="0">
                  <a:solidFill>
                    <a:srgbClr val="0000FF"/>
                  </a:solidFill>
                </a:endParaRPr>
              </a:p>
            </p:txBody>
          </p:sp>
          <p:grpSp>
            <p:nvGrpSpPr>
              <p:cNvPr id="170" name="グループ化 169"/>
              <p:cNvGrpSpPr/>
              <p:nvPr/>
            </p:nvGrpSpPr>
            <p:grpSpPr>
              <a:xfrm>
                <a:off x="2123728" y="0"/>
                <a:ext cx="288032" cy="11640278"/>
                <a:chOff x="2123728" y="0"/>
                <a:chExt cx="288032" cy="11640278"/>
              </a:xfrm>
            </p:grpSpPr>
            <p:grpSp>
              <p:nvGrpSpPr>
                <p:cNvPr id="99" name="グループ化 98"/>
                <p:cNvGrpSpPr/>
                <p:nvPr/>
              </p:nvGrpSpPr>
              <p:grpSpPr>
                <a:xfrm>
                  <a:off x="2123728" y="0"/>
                  <a:ext cx="288032" cy="6641976"/>
                  <a:chOff x="2123728" y="0"/>
                  <a:chExt cx="288032" cy="6641976"/>
                </a:xfrm>
              </p:grpSpPr>
              <p:grpSp>
                <p:nvGrpSpPr>
                  <p:cNvPr id="47" name="グループ化 46"/>
                  <p:cNvGrpSpPr/>
                  <p:nvPr/>
                </p:nvGrpSpPr>
                <p:grpSpPr>
                  <a:xfrm>
                    <a:off x="2123728" y="0"/>
                    <a:ext cx="288032" cy="1628800"/>
                    <a:chOff x="2123728" y="0"/>
                    <a:chExt cx="288032" cy="1628800"/>
                  </a:xfrm>
                </p:grpSpPr>
                <p:grpSp>
                  <p:nvGrpSpPr>
                    <p:cNvPr id="34" name="グループ化 33"/>
                    <p:cNvGrpSpPr/>
                    <p:nvPr/>
                  </p:nvGrpSpPr>
                  <p:grpSpPr>
                    <a:xfrm>
                      <a:off x="2123728" y="0"/>
                      <a:ext cx="288032" cy="404664"/>
                      <a:chOff x="2123728" y="0"/>
                      <a:chExt cx="288032" cy="404664"/>
                    </a:xfrm>
                  </p:grpSpPr>
                  <p:sp>
                    <p:nvSpPr>
                      <p:cNvPr id="31" name="円/楕円 30"/>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円/楕円 32"/>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34"/>
                    <p:cNvGrpSpPr/>
                    <p:nvPr/>
                  </p:nvGrpSpPr>
                  <p:grpSpPr>
                    <a:xfrm>
                      <a:off x="2123728" y="408045"/>
                      <a:ext cx="288032" cy="404664"/>
                      <a:chOff x="2123728" y="0"/>
                      <a:chExt cx="288032" cy="404664"/>
                    </a:xfrm>
                  </p:grpSpPr>
                  <p:sp>
                    <p:nvSpPr>
                      <p:cNvPr id="36" name="円/楕円 3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 name="グループ化 38"/>
                    <p:cNvGrpSpPr/>
                    <p:nvPr/>
                  </p:nvGrpSpPr>
                  <p:grpSpPr>
                    <a:xfrm>
                      <a:off x="2123728" y="816090"/>
                      <a:ext cx="288032" cy="404664"/>
                      <a:chOff x="2123728" y="0"/>
                      <a:chExt cx="288032" cy="404664"/>
                    </a:xfrm>
                  </p:grpSpPr>
                  <p:sp>
                    <p:nvSpPr>
                      <p:cNvPr id="40" name="円/楕円 3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 name="グループ化 42"/>
                    <p:cNvGrpSpPr/>
                    <p:nvPr/>
                  </p:nvGrpSpPr>
                  <p:grpSpPr>
                    <a:xfrm>
                      <a:off x="2123728" y="1224136"/>
                      <a:ext cx="288032" cy="404664"/>
                      <a:chOff x="2123728" y="0"/>
                      <a:chExt cx="288032" cy="404664"/>
                    </a:xfrm>
                  </p:grpSpPr>
                  <p:sp>
                    <p:nvSpPr>
                      <p:cNvPr id="44" name="円/楕円 43"/>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円/楕円 45"/>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48" name="グループ化 47"/>
                  <p:cNvGrpSpPr/>
                  <p:nvPr/>
                </p:nvGrpSpPr>
                <p:grpSpPr>
                  <a:xfrm>
                    <a:off x="2123728" y="1671059"/>
                    <a:ext cx="288032" cy="1628800"/>
                    <a:chOff x="2123728" y="0"/>
                    <a:chExt cx="288032" cy="1628800"/>
                  </a:xfrm>
                </p:grpSpPr>
                <p:grpSp>
                  <p:nvGrpSpPr>
                    <p:cNvPr id="49" name="グループ化 33"/>
                    <p:cNvGrpSpPr/>
                    <p:nvPr/>
                  </p:nvGrpSpPr>
                  <p:grpSpPr>
                    <a:xfrm>
                      <a:off x="2123728" y="0"/>
                      <a:ext cx="288032" cy="404664"/>
                      <a:chOff x="2123728" y="0"/>
                      <a:chExt cx="288032" cy="404664"/>
                    </a:xfrm>
                  </p:grpSpPr>
                  <p:sp>
                    <p:nvSpPr>
                      <p:cNvPr id="62" name="円/楕円 61"/>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円/楕円 63"/>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0" name="グループ化 34"/>
                    <p:cNvGrpSpPr/>
                    <p:nvPr/>
                  </p:nvGrpSpPr>
                  <p:grpSpPr>
                    <a:xfrm>
                      <a:off x="2123728" y="408045"/>
                      <a:ext cx="288032" cy="404664"/>
                      <a:chOff x="2123728" y="0"/>
                      <a:chExt cx="288032" cy="404664"/>
                    </a:xfrm>
                  </p:grpSpPr>
                  <p:sp>
                    <p:nvSpPr>
                      <p:cNvPr id="59" name="円/楕円 58"/>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円/楕円 60"/>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 name="グループ化 38"/>
                    <p:cNvGrpSpPr/>
                    <p:nvPr/>
                  </p:nvGrpSpPr>
                  <p:grpSpPr>
                    <a:xfrm>
                      <a:off x="2123728" y="816090"/>
                      <a:ext cx="288032" cy="404664"/>
                      <a:chOff x="2123728" y="0"/>
                      <a:chExt cx="288032" cy="404664"/>
                    </a:xfrm>
                  </p:grpSpPr>
                  <p:sp>
                    <p:nvSpPr>
                      <p:cNvPr id="56" name="円/楕円 5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円/楕円 5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2" name="グループ化 42"/>
                    <p:cNvGrpSpPr/>
                    <p:nvPr/>
                  </p:nvGrpSpPr>
                  <p:grpSpPr>
                    <a:xfrm>
                      <a:off x="2123728" y="1224136"/>
                      <a:ext cx="288032" cy="404664"/>
                      <a:chOff x="2123728" y="0"/>
                      <a:chExt cx="288032" cy="404664"/>
                    </a:xfrm>
                  </p:grpSpPr>
                  <p:sp>
                    <p:nvSpPr>
                      <p:cNvPr id="53" name="円/楕円 5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円/楕円 5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5" name="グループ化 64"/>
                  <p:cNvGrpSpPr/>
                  <p:nvPr/>
                </p:nvGrpSpPr>
                <p:grpSpPr>
                  <a:xfrm>
                    <a:off x="2123728" y="3342118"/>
                    <a:ext cx="288032" cy="1628800"/>
                    <a:chOff x="2123728" y="0"/>
                    <a:chExt cx="288032" cy="1628800"/>
                  </a:xfrm>
                </p:grpSpPr>
                <p:grpSp>
                  <p:nvGrpSpPr>
                    <p:cNvPr id="66" name="グループ化 33"/>
                    <p:cNvGrpSpPr/>
                    <p:nvPr/>
                  </p:nvGrpSpPr>
                  <p:grpSpPr>
                    <a:xfrm>
                      <a:off x="2123728" y="0"/>
                      <a:ext cx="288032" cy="404664"/>
                      <a:chOff x="2123728" y="0"/>
                      <a:chExt cx="288032" cy="404664"/>
                    </a:xfrm>
                  </p:grpSpPr>
                  <p:sp>
                    <p:nvSpPr>
                      <p:cNvPr id="79" name="円/楕円 78"/>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円/楕円 79"/>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7" name="グループ化 34"/>
                    <p:cNvGrpSpPr/>
                    <p:nvPr/>
                  </p:nvGrpSpPr>
                  <p:grpSpPr>
                    <a:xfrm>
                      <a:off x="2123728" y="408045"/>
                      <a:ext cx="288032" cy="404664"/>
                      <a:chOff x="2123728" y="0"/>
                      <a:chExt cx="288032" cy="404664"/>
                    </a:xfrm>
                  </p:grpSpPr>
                  <p:sp>
                    <p:nvSpPr>
                      <p:cNvPr id="76" name="円/楕円 7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円/楕円 7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円/楕円 7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8" name="グループ化 38"/>
                    <p:cNvGrpSpPr/>
                    <p:nvPr/>
                  </p:nvGrpSpPr>
                  <p:grpSpPr>
                    <a:xfrm>
                      <a:off x="2123728" y="816090"/>
                      <a:ext cx="288032" cy="404664"/>
                      <a:chOff x="2123728" y="0"/>
                      <a:chExt cx="288032" cy="404664"/>
                    </a:xfrm>
                  </p:grpSpPr>
                  <p:sp>
                    <p:nvSpPr>
                      <p:cNvPr id="73" name="円/楕円 7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円/楕円 7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9" name="グループ化 42"/>
                    <p:cNvGrpSpPr/>
                    <p:nvPr/>
                  </p:nvGrpSpPr>
                  <p:grpSpPr>
                    <a:xfrm>
                      <a:off x="2123728" y="1224136"/>
                      <a:ext cx="288032" cy="404664"/>
                      <a:chOff x="2123728" y="0"/>
                      <a:chExt cx="288032" cy="404664"/>
                    </a:xfrm>
                  </p:grpSpPr>
                  <p:sp>
                    <p:nvSpPr>
                      <p:cNvPr id="70" name="円/楕円 6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円/楕円 7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楕円 7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82" name="グループ化 81"/>
                  <p:cNvGrpSpPr/>
                  <p:nvPr/>
                </p:nvGrpSpPr>
                <p:grpSpPr>
                  <a:xfrm>
                    <a:off x="2123728" y="5013176"/>
                    <a:ext cx="288032" cy="1628800"/>
                    <a:chOff x="2123728" y="0"/>
                    <a:chExt cx="288032" cy="1628800"/>
                  </a:xfrm>
                </p:grpSpPr>
                <p:grpSp>
                  <p:nvGrpSpPr>
                    <p:cNvPr id="83" name="グループ化 33"/>
                    <p:cNvGrpSpPr/>
                    <p:nvPr/>
                  </p:nvGrpSpPr>
                  <p:grpSpPr>
                    <a:xfrm>
                      <a:off x="2123728" y="0"/>
                      <a:ext cx="288032" cy="404664"/>
                      <a:chOff x="2123728" y="0"/>
                      <a:chExt cx="288032" cy="404664"/>
                    </a:xfrm>
                  </p:grpSpPr>
                  <p:sp>
                    <p:nvSpPr>
                      <p:cNvPr id="96" name="円/楕円 9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円/楕円 9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円/楕円 9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4" name="グループ化 34"/>
                    <p:cNvGrpSpPr/>
                    <p:nvPr/>
                  </p:nvGrpSpPr>
                  <p:grpSpPr>
                    <a:xfrm>
                      <a:off x="2123728" y="408045"/>
                      <a:ext cx="288032" cy="404664"/>
                      <a:chOff x="2123728" y="0"/>
                      <a:chExt cx="288032" cy="404664"/>
                    </a:xfrm>
                  </p:grpSpPr>
                  <p:sp>
                    <p:nvSpPr>
                      <p:cNvPr id="93" name="円/楕円 9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円/楕円 9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円/楕円 9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5" name="グループ化 38"/>
                    <p:cNvGrpSpPr/>
                    <p:nvPr/>
                  </p:nvGrpSpPr>
                  <p:grpSpPr>
                    <a:xfrm>
                      <a:off x="2123728" y="816090"/>
                      <a:ext cx="288032" cy="404664"/>
                      <a:chOff x="2123728" y="0"/>
                      <a:chExt cx="288032" cy="404664"/>
                    </a:xfrm>
                  </p:grpSpPr>
                  <p:sp>
                    <p:nvSpPr>
                      <p:cNvPr id="90" name="円/楕円 8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円/楕円 9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円/楕円 9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42"/>
                    <p:cNvGrpSpPr/>
                    <p:nvPr/>
                  </p:nvGrpSpPr>
                  <p:grpSpPr>
                    <a:xfrm>
                      <a:off x="2123728" y="1224136"/>
                      <a:ext cx="288032" cy="404664"/>
                      <a:chOff x="2123728" y="0"/>
                      <a:chExt cx="288032" cy="404664"/>
                    </a:xfrm>
                  </p:grpSpPr>
                  <p:sp>
                    <p:nvSpPr>
                      <p:cNvPr id="87" name="円/楕円 8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円/楕円 8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円/楕円 8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169" name="グループ化 168"/>
                <p:cNvGrpSpPr/>
                <p:nvPr/>
              </p:nvGrpSpPr>
              <p:grpSpPr>
                <a:xfrm>
                  <a:off x="2123728" y="6669360"/>
                  <a:ext cx="288032" cy="4970918"/>
                  <a:chOff x="2123728" y="6669360"/>
                  <a:chExt cx="288032" cy="4970918"/>
                </a:xfrm>
              </p:grpSpPr>
              <p:grpSp>
                <p:nvGrpSpPr>
                  <p:cNvPr id="101" name="グループ化 46"/>
                  <p:cNvGrpSpPr/>
                  <p:nvPr/>
                </p:nvGrpSpPr>
                <p:grpSpPr>
                  <a:xfrm>
                    <a:off x="2123728" y="6669360"/>
                    <a:ext cx="288032" cy="1628800"/>
                    <a:chOff x="2123728" y="0"/>
                    <a:chExt cx="288032" cy="1628800"/>
                  </a:xfrm>
                </p:grpSpPr>
                <p:grpSp>
                  <p:nvGrpSpPr>
                    <p:cNvPr id="153" name="グループ化 33"/>
                    <p:cNvGrpSpPr/>
                    <p:nvPr/>
                  </p:nvGrpSpPr>
                  <p:grpSpPr>
                    <a:xfrm>
                      <a:off x="2123728" y="0"/>
                      <a:ext cx="288032" cy="404664"/>
                      <a:chOff x="2123728" y="0"/>
                      <a:chExt cx="288032" cy="404664"/>
                    </a:xfrm>
                  </p:grpSpPr>
                  <p:sp>
                    <p:nvSpPr>
                      <p:cNvPr id="166" name="円/楕円 165"/>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円/楕円 166"/>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円/楕円 167"/>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4" name="グループ化 34"/>
                    <p:cNvGrpSpPr/>
                    <p:nvPr/>
                  </p:nvGrpSpPr>
                  <p:grpSpPr>
                    <a:xfrm>
                      <a:off x="2123728" y="408045"/>
                      <a:ext cx="288032" cy="404664"/>
                      <a:chOff x="2123728" y="0"/>
                      <a:chExt cx="288032" cy="404664"/>
                    </a:xfrm>
                  </p:grpSpPr>
                  <p:sp>
                    <p:nvSpPr>
                      <p:cNvPr id="163" name="円/楕円 162"/>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円/楕円 163"/>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円/楕円 164"/>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5" name="グループ化 38"/>
                    <p:cNvGrpSpPr/>
                    <p:nvPr/>
                  </p:nvGrpSpPr>
                  <p:grpSpPr>
                    <a:xfrm>
                      <a:off x="2123728" y="816090"/>
                      <a:ext cx="288032" cy="404664"/>
                      <a:chOff x="2123728" y="0"/>
                      <a:chExt cx="288032" cy="404664"/>
                    </a:xfrm>
                  </p:grpSpPr>
                  <p:sp>
                    <p:nvSpPr>
                      <p:cNvPr id="160" name="円/楕円 3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円/楕円 4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円/楕円 4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6" name="グループ化 42"/>
                    <p:cNvGrpSpPr/>
                    <p:nvPr/>
                  </p:nvGrpSpPr>
                  <p:grpSpPr>
                    <a:xfrm>
                      <a:off x="2123728" y="1224136"/>
                      <a:ext cx="288032" cy="404664"/>
                      <a:chOff x="2123728" y="0"/>
                      <a:chExt cx="288032" cy="404664"/>
                    </a:xfrm>
                  </p:grpSpPr>
                  <p:sp>
                    <p:nvSpPr>
                      <p:cNvPr id="157" name="円/楕円 15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円/楕円 15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円/楕円 15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02" name="グループ化 47"/>
                  <p:cNvGrpSpPr/>
                  <p:nvPr/>
                </p:nvGrpSpPr>
                <p:grpSpPr>
                  <a:xfrm>
                    <a:off x="2123728" y="8340419"/>
                    <a:ext cx="288032" cy="1628800"/>
                    <a:chOff x="2123728" y="0"/>
                    <a:chExt cx="288032" cy="1628800"/>
                  </a:xfrm>
                </p:grpSpPr>
                <p:grpSp>
                  <p:nvGrpSpPr>
                    <p:cNvPr id="137" name="グループ化 33"/>
                    <p:cNvGrpSpPr/>
                    <p:nvPr/>
                  </p:nvGrpSpPr>
                  <p:grpSpPr>
                    <a:xfrm>
                      <a:off x="2123728" y="0"/>
                      <a:ext cx="288032" cy="404664"/>
                      <a:chOff x="2123728" y="0"/>
                      <a:chExt cx="288032" cy="404664"/>
                    </a:xfrm>
                  </p:grpSpPr>
                  <p:sp>
                    <p:nvSpPr>
                      <p:cNvPr id="150" name="円/楕円 149"/>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円/楕円 150"/>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円/楕円 151"/>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8" name="グループ化 34"/>
                    <p:cNvGrpSpPr/>
                    <p:nvPr/>
                  </p:nvGrpSpPr>
                  <p:grpSpPr>
                    <a:xfrm>
                      <a:off x="2123728" y="408045"/>
                      <a:ext cx="288032" cy="404664"/>
                      <a:chOff x="2123728" y="0"/>
                      <a:chExt cx="288032" cy="404664"/>
                    </a:xfrm>
                  </p:grpSpPr>
                  <p:sp>
                    <p:nvSpPr>
                      <p:cNvPr id="147" name="円/楕円 146"/>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円/楕円 148"/>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9" name="グループ化 38"/>
                    <p:cNvGrpSpPr/>
                    <p:nvPr/>
                  </p:nvGrpSpPr>
                  <p:grpSpPr>
                    <a:xfrm>
                      <a:off x="2123728" y="816090"/>
                      <a:ext cx="288032" cy="404664"/>
                      <a:chOff x="2123728" y="0"/>
                      <a:chExt cx="288032" cy="404664"/>
                    </a:xfrm>
                  </p:grpSpPr>
                  <p:sp>
                    <p:nvSpPr>
                      <p:cNvPr id="144" name="円/楕円 143"/>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円/楕円 144"/>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円/楕円 145"/>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0" name="グループ化 42"/>
                    <p:cNvGrpSpPr/>
                    <p:nvPr/>
                  </p:nvGrpSpPr>
                  <p:grpSpPr>
                    <a:xfrm>
                      <a:off x="2123728" y="1224136"/>
                      <a:ext cx="288032" cy="404664"/>
                      <a:chOff x="2123728" y="0"/>
                      <a:chExt cx="288032" cy="404664"/>
                    </a:xfrm>
                  </p:grpSpPr>
                  <p:sp>
                    <p:nvSpPr>
                      <p:cNvPr id="141" name="円/楕円 140"/>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円/楕円 141"/>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円/楕円 142"/>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03" name="グループ化 64"/>
                  <p:cNvGrpSpPr/>
                  <p:nvPr/>
                </p:nvGrpSpPr>
                <p:grpSpPr>
                  <a:xfrm>
                    <a:off x="2123728" y="10011478"/>
                    <a:ext cx="288032" cy="1628800"/>
                    <a:chOff x="2123728" y="0"/>
                    <a:chExt cx="288032" cy="1628800"/>
                  </a:xfrm>
                </p:grpSpPr>
                <p:grpSp>
                  <p:nvGrpSpPr>
                    <p:cNvPr id="121" name="グループ化 33"/>
                    <p:cNvGrpSpPr/>
                    <p:nvPr/>
                  </p:nvGrpSpPr>
                  <p:grpSpPr>
                    <a:xfrm>
                      <a:off x="2123728" y="0"/>
                      <a:ext cx="288032" cy="404664"/>
                      <a:chOff x="2123728" y="0"/>
                      <a:chExt cx="288032" cy="404664"/>
                    </a:xfrm>
                  </p:grpSpPr>
                  <p:sp>
                    <p:nvSpPr>
                      <p:cNvPr id="134" name="円/楕円 133"/>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円/楕円 134"/>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円/楕円 135"/>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34"/>
                    <p:cNvGrpSpPr/>
                    <p:nvPr/>
                  </p:nvGrpSpPr>
                  <p:grpSpPr>
                    <a:xfrm>
                      <a:off x="2123728" y="408045"/>
                      <a:ext cx="288032" cy="404664"/>
                      <a:chOff x="2123728" y="0"/>
                      <a:chExt cx="288032" cy="404664"/>
                    </a:xfrm>
                  </p:grpSpPr>
                  <p:sp>
                    <p:nvSpPr>
                      <p:cNvPr id="131" name="円/楕円 130"/>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円/楕円 131"/>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円/楕円 132"/>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3" name="グループ化 38"/>
                    <p:cNvGrpSpPr/>
                    <p:nvPr/>
                  </p:nvGrpSpPr>
                  <p:grpSpPr>
                    <a:xfrm>
                      <a:off x="2123728" y="816090"/>
                      <a:ext cx="288032" cy="404664"/>
                      <a:chOff x="2123728" y="0"/>
                      <a:chExt cx="288032" cy="404664"/>
                    </a:xfrm>
                  </p:grpSpPr>
                  <p:sp>
                    <p:nvSpPr>
                      <p:cNvPr id="128" name="円/楕円 127"/>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円/楕円 128"/>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円/楕円 129"/>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4" name="グループ化 42"/>
                    <p:cNvGrpSpPr/>
                    <p:nvPr/>
                  </p:nvGrpSpPr>
                  <p:grpSpPr>
                    <a:xfrm>
                      <a:off x="2123728" y="1224136"/>
                      <a:ext cx="288032" cy="404664"/>
                      <a:chOff x="2123728" y="0"/>
                      <a:chExt cx="288032" cy="404664"/>
                    </a:xfrm>
                  </p:grpSpPr>
                  <p:sp>
                    <p:nvSpPr>
                      <p:cNvPr id="125" name="円/楕円 124"/>
                      <p:cNvSpPr/>
                      <p:nvPr/>
                    </p:nvSpPr>
                    <p:spPr>
                      <a:xfrm>
                        <a:off x="2123728" y="0"/>
                        <a:ext cx="216024" cy="216024"/>
                      </a:xfrm>
                      <a:prstGeom prst="ellipse">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円/楕円 125"/>
                      <p:cNvSpPr/>
                      <p:nvPr/>
                    </p:nvSpPr>
                    <p:spPr>
                      <a:xfrm>
                        <a:off x="2267744" y="188640"/>
                        <a:ext cx="144016" cy="144016"/>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円/楕円 126"/>
                      <p:cNvSpPr/>
                      <p:nvPr/>
                    </p:nvSpPr>
                    <p:spPr>
                      <a:xfrm>
                        <a:off x="2123728" y="260648"/>
                        <a:ext cx="144016" cy="14401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pic>
            <p:nvPicPr>
              <p:cNvPr id="1026" name="Picture 2" descr="E:\素材作成\プリクラ二人.JPG"/>
              <p:cNvPicPr>
                <a:picLocks noChangeAspect="1" noChangeArrowheads="1"/>
              </p:cNvPicPr>
              <p:nvPr/>
            </p:nvPicPr>
            <p:blipFill>
              <a:blip r:embed="rId3" cstate="print"/>
              <a:srcRect/>
              <a:stretch>
                <a:fillRect/>
              </a:stretch>
            </p:blipFill>
            <p:spPr bwMode="auto">
              <a:xfrm>
                <a:off x="2411760" y="1196752"/>
                <a:ext cx="2581181" cy="3096344"/>
              </a:xfrm>
              <a:prstGeom prst="rect">
                <a:avLst/>
              </a:prstGeom>
              <a:noFill/>
            </p:spPr>
          </p:pic>
        </p:grpSp>
        <p:sp>
          <p:nvSpPr>
            <p:cNvPr id="381" name="角丸四角形 380"/>
            <p:cNvSpPr/>
            <p:nvPr/>
          </p:nvSpPr>
          <p:spPr>
            <a:xfrm>
              <a:off x="2771800" y="7821488"/>
              <a:ext cx="2664296" cy="1224136"/>
            </a:xfrm>
            <a:prstGeom prst="roundRect">
              <a:avLst>
                <a:gd name="adj" fmla="val 22305"/>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83" name="グループ化 382"/>
          <p:cNvGrpSpPr/>
          <p:nvPr/>
        </p:nvGrpSpPr>
        <p:grpSpPr>
          <a:xfrm>
            <a:off x="2214546" y="-428652"/>
            <a:ext cx="4929222" cy="8358246"/>
            <a:chOff x="2214546" y="-428652"/>
            <a:chExt cx="4929222" cy="8358246"/>
          </a:xfrm>
        </p:grpSpPr>
        <p:grpSp>
          <p:nvGrpSpPr>
            <p:cNvPr id="384" name="グループ化 75"/>
            <p:cNvGrpSpPr/>
            <p:nvPr/>
          </p:nvGrpSpPr>
          <p:grpSpPr>
            <a:xfrm>
              <a:off x="2214546" y="-428652"/>
              <a:ext cx="4929222" cy="1285884"/>
              <a:chOff x="2214546" y="-428652"/>
              <a:chExt cx="4929222" cy="1285884"/>
            </a:xfrm>
          </p:grpSpPr>
          <p:sp>
            <p:nvSpPr>
              <p:cNvPr id="388" name="正方形/長方形 387"/>
              <p:cNvSpPr/>
              <p:nvPr/>
            </p:nvSpPr>
            <p:spPr>
              <a:xfrm>
                <a:off x="2214546" y="-428652"/>
                <a:ext cx="4929222" cy="704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89" name="正方形/長方形 388"/>
              <p:cNvSpPr/>
              <p:nvPr/>
            </p:nvSpPr>
            <p:spPr>
              <a:xfrm>
                <a:off x="2285984" y="-428652"/>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0" name="正方形/長方形 389"/>
              <p:cNvSpPr/>
              <p:nvPr/>
            </p:nvSpPr>
            <p:spPr>
              <a:xfrm>
                <a:off x="6286512" y="-285776"/>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385" name="二等辺三角形 384"/>
            <p:cNvSpPr/>
            <p:nvPr/>
          </p:nvSpPr>
          <p:spPr>
            <a:xfrm rot="16200000">
              <a:off x="5386400" y="5422912"/>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6" name="二等辺三角形 385"/>
            <p:cNvSpPr/>
            <p:nvPr/>
          </p:nvSpPr>
          <p:spPr>
            <a:xfrm rot="5400000" flipH="1">
              <a:off x="2578088" y="5350904"/>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87" name="Picture 13" descr="keitaie"/>
            <p:cNvPicPr>
              <a:picLocks noChangeAspect="1" noChangeArrowheads="1"/>
            </p:cNvPicPr>
            <p:nvPr/>
          </p:nvPicPr>
          <p:blipFill>
            <a:blip r:embed="rId4" cstate="print"/>
            <a:srcRect l="515"/>
            <a:stretch>
              <a:fillRect/>
            </a:stretch>
          </p:blipFill>
          <p:spPr bwMode="auto">
            <a:xfrm>
              <a:off x="2743200" y="14318"/>
              <a:ext cx="3676650" cy="7915276"/>
            </a:xfrm>
            <a:prstGeom prst="rect">
              <a:avLst/>
            </a:prstGeom>
            <a:noFill/>
            <a:ln w="9525">
              <a:noFill/>
              <a:miter lim="800000"/>
              <a:headEnd/>
              <a:tailEnd/>
            </a:ln>
          </p:spPr>
        </p:pic>
      </p:grpSp>
      <p:sp>
        <p:nvSpPr>
          <p:cNvPr id="225" name="円形吹き出し 224"/>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次</a:t>
            </a:r>
            <a:endParaRPr kumimoji="1" lang="en-US" altLang="ja-JP" sz="1400" dirty="0" smtClean="0">
              <a:solidFill>
                <a:srgbClr val="FF0000"/>
              </a:solidFill>
            </a:endParaRPr>
          </a:p>
          <a:p>
            <a:pPr algn="ctr"/>
            <a:r>
              <a:rPr kumimoji="1" lang="ja-JP" altLang="en-US" sz="1400" dirty="0" smtClean="0">
                <a:solidFill>
                  <a:srgbClr val="FF0000"/>
                </a:solidFill>
              </a:rPr>
              <a:t>ページ</a:t>
            </a:r>
            <a:endParaRPr kumimoji="1" lang="ja-JP" altLang="en-US" sz="1400" dirty="0">
              <a:solidFill>
                <a:srgbClr val="FF0000"/>
              </a:solidFill>
            </a:endParaRPr>
          </a:p>
        </p:txBody>
      </p:sp>
      <p:grpSp>
        <p:nvGrpSpPr>
          <p:cNvPr id="226" name="グループ化 225"/>
          <p:cNvGrpSpPr/>
          <p:nvPr/>
        </p:nvGrpSpPr>
        <p:grpSpPr>
          <a:xfrm>
            <a:off x="8474904" y="0"/>
            <a:ext cx="669096" cy="1484785"/>
            <a:chOff x="3275856" y="-1"/>
            <a:chExt cx="2520280" cy="5592727"/>
          </a:xfrm>
        </p:grpSpPr>
        <p:grpSp>
          <p:nvGrpSpPr>
            <p:cNvPr id="227" name="グループ化 7"/>
            <p:cNvGrpSpPr/>
            <p:nvPr/>
          </p:nvGrpSpPr>
          <p:grpSpPr>
            <a:xfrm>
              <a:off x="3707904" y="-1"/>
              <a:ext cx="2088232" cy="3360287"/>
              <a:chOff x="3707904" y="0"/>
              <a:chExt cx="2736304" cy="2736304"/>
            </a:xfrm>
          </p:grpSpPr>
          <p:sp>
            <p:nvSpPr>
              <p:cNvPr id="232"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3" name="パイ 232"/>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4" name="パイ 233"/>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228" name="フリーフォーム 227"/>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29" name="グループ化 11"/>
            <p:cNvGrpSpPr/>
            <p:nvPr/>
          </p:nvGrpSpPr>
          <p:grpSpPr>
            <a:xfrm flipH="1">
              <a:off x="3275856" y="0"/>
              <a:ext cx="1274440" cy="1058416"/>
              <a:chOff x="7812360" y="548680"/>
              <a:chExt cx="1274440" cy="1058416"/>
            </a:xfrm>
          </p:grpSpPr>
          <p:sp>
            <p:nvSpPr>
              <p:cNvPr id="230" name="円弧 229"/>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1" name="円弧 230"/>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900"/>
                                  </p:stCondLst>
                                  <p:childTnLst>
                                    <p:set>
                                      <p:cBhvr>
                                        <p:cTn id="6" dur="1" fill="hold">
                                          <p:stCondLst>
                                            <p:cond delay="0"/>
                                          </p:stCondLst>
                                        </p:cTn>
                                        <p:tgtEl>
                                          <p:spTgt spid="226"/>
                                        </p:tgtEl>
                                        <p:attrNameLst>
                                          <p:attrName>style.visibility</p:attrName>
                                        </p:attrNameLst>
                                      </p:cBhvr>
                                      <p:to>
                                        <p:strVal val="visible"/>
                                      </p:to>
                                    </p:set>
                                    <p:animEffect transition="in" filter="fade">
                                      <p:cBhvr>
                                        <p:cTn id="7" dur="1000"/>
                                        <p:tgtEl>
                                          <p:spTgt spid="226"/>
                                        </p:tgtEl>
                                      </p:cBhvr>
                                    </p:animEffect>
                                  </p:childTnLst>
                                </p:cTn>
                              </p:par>
                            </p:childTnLst>
                          </p:cTn>
                        </p:par>
                      </p:childTnLst>
                    </p:cTn>
                  </p:par>
                  <p:par>
                    <p:cTn id="8" fill="hold">
                      <p:stCondLst>
                        <p:cond delay="indefinite"/>
                      </p:stCondLst>
                      <p:childTnLst>
                        <p:par>
                          <p:cTn id="9" fill="hold">
                            <p:stCondLst>
                              <p:cond delay="0"/>
                            </p:stCondLst>
                            <p:childTnLst>
                              <p:par>
                                <p:cTn id="10" presetID="64" presetClass="path" presetSubtype="0" fill="hold" nodeType="clickEffect">
                                  <p:stCondLst>
                                    <p:cond delay="0"/>
                                  </p:stCondLst>
                                  <p:childTnLst>
                                    <p:animMotion origin="layout" path="M 0 -1.38728E-6 L 0 -0.79376 " pathEditMode="relative" rAng="0" ptsTypes="AA">
                                      <p:cBhvr>
                                        <p:cTn id="11" dur="5000" fill="hold"/>
                                        <p:tgtEl>
                                          <p:spTgt spid="382"/>
                                        </p:tgtEl>
                                        <p:attrNameLst>
                                          <p:attrName>ppt_x</p:attrName>
                                          <p:attrName>ppt_y</p:attrName>
                                        </p:attrNameLst>
                                      </p:cBhvr>
                                      <p:rCtr x="0" y="-397"/>
                                    </p:animMotion>
                                  </p:childTnLst>
                                </p:cTn>
                              </p:par>
                              <p:par>
                                <p:cTn id="12" presetID="1" presetClass="exit" presetSubtype="0" fill="hold" nodeType="withEffect">
                                  <p:stCondLst>
                                    <p:cond delay="0"/>
                                  </p:stCondLst>
                                  <p:childTnLst>
                                    <p:set>
                                      <p:cBhvr>
                                        <p:cTn id="13" dur="1" fill="hold">
                                          <p:stCondLst>
                                            <p:cond delay="0"/>
                                          </p:stCondLst>
                                        </p:cTn>
                                        <p:tgtEl>
                                          <p:spTgt spid="226"/>
                                        </p:tgtEl>
                                        <p:attrNameLst>
                                          <p:attrName>style.visibility</p:attrName>
                                        </p:attrNameLst>
                                      </p:cBhvr>
                                      <p:to>
                                        <p:strVal val="hidden"/>
                                      </p:to>
                                    </p:set>
                                  </p:childTnLst>
                                </p:cTn>
                              </p:par>
                            </p:childTnLst>
                          </p:cTn>
                        </p:par>
                        <p:par>
                          <p:cTn id="14" fill="hold">
                            <p:stCondLst>
                              <p:cond delay="5000"/>
                            </p:stCondLst>
                            <p:childTnLst>
                              <p:par>
                                <p:cTn id="15" presetID="18" presetClass="entr" presetSubtype="12" fill="hold" grpId="0" nodeType="afterEffect">
                                  <p:stCondLst>
                                    <p:cond delay="2000"/>
                                  </p:stCondLst>
                                  <p:childTnLst>
                                    <p:set>
                                      <p:cBhvr>
                                        <p:cTn id="16" dur="1" fill="hold">
                                          <p:stCondLst>
                                            <p:cond delay="0"/>
                                          </p:stCondLst>
                                        </p:cTn>
                                        <p:tgtEl>
                                          <p:spTgt spid="225"/>
                                        </p:tgtEl>
                                        <p:attrNameLst>
                                          <p:attrName>style.visibility</p:attrName>
                                        </p:attrNameLst>
                                      </p:cBhvr>
                                      <p:to>
                                        <p:strVal val="visible"/>
                                      </p:to>
                                    </p:set>
                                    <p:animEffect transition="in" filter="strips(downLeft)">
                                      <p:cBhvr>
                                        <p:cTn id="17" dur="500"/>
                                        <p:tgtEl>
                                          <p:spTgt spid="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9" name="グループ化 238"/>
          <p:cNvGrpSpPr/>
          <p:nvPr/>
        </p:nvGrpSpPr>
        <p:grpSpPr>
          <a:xfrm>
            <a:off x="2843808" y="-243408"/>
            <a:ext cx="3456384" cy="12601400"/>
            <a:chOff x="5687616" y="404664"/>
            <a:chExt cx="3456384" cy="12601400"/>
          </a:xfrm>
        </p:grpSpPr>
        <p:sp>
          <p:nvSpPr>
            <p:cNvPr id="217" name="正方形/長方形 216"/>
            <p:cNvSpPr/>
            <p:nvPr/>
          </p:nvSpPr>
          <p:spPr>
            <a:xfrm>
              <a:off x="5687616" y="404664"/>
              <a:ext cx="3456384" cy="12601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テキスト ボックス 217"/>
            <p:cNvSpPr txBox="1"/>
            <p:nvPr/>
          </p:nvSpPr>
          <p:spPr>
            <a:xfrm>
              <a:off x="5940152" y="1124744"/>
              <a:ext cx="1462260" cy="369332"/>
            </a:xfrm>
            <a:prstGeom prst="rect">
              <a:avLst/>
            </a:prstGeom>
            <a:noFill/>
          </p:spPr>
          <p:txBody>
            <a:bodyPr wrap="none" rtlCol="0">
              <a:spAutoFit/>
            </a:bodyPr>
            <a:lstStyle/>
            <a:p>
              <a:r>
                <a:rPr kumimoji="1" lang="ja-JP" altLang="en-US" dirty="0" smtClean="0"/>
                <a:t>ゲストコメント</a:t>
              </a:r>
              <a:endParaRPr kumimoji="1" lang="ja-JP" altLang="en-US" dirty="0"/>
            </a:p>
          </p:txBody>
        </p:sp>
        <p:sp>
          <p:nvSpPr>
            <p:cNvPr id="219" name="テキスト ボックス 218"/>
            <p:cNvSpPr txBox="1"/>
            <p:nvPr/>
          </p:nvSpPr>
          <p:spPr>
            <a:xfrm>
              <a:off x="5940152" y="1700808"/>
              <a:ext cx="646331" cy="369332"/>
            </a:xfrm>
            <a:prstGeom prst="rect">
              <a:avLst/>
            </a:prstGeom>
            <a:noFill/>
          </p:spPr>
          <p:txBody>
            <a:bodyPr wrap="none" rtlCol="0">
              <a:spAutoFit/>
            </a:bodyPr>
            <a:lstStyle/>
            <a:p>
              <a:r>
                <a:rPr kumimoji="1" lang="ja-JP" altLang="en-US" dirty="0" smtClean="0"/>
                <a:t>名前</a:t>
              </a:r>
              <a:endParaRPr kumimoji="1" lang="ja-JP" altLang="en-US" dirty="0"/>
            </a:p>
          </p:txBody>
        </p:sp>
        <p:sp>
          <p:nvSpPr>
            <p:cNvPr id="220" name="正方形/長方形 219"/>
            <p:cNvSpPr/>
            <p:nvPr/>
          </p:nvSpPr>
          <p:spPr>
            <a:xfrm>
              <a:off x="6660232" y="1628800"/>
              <a:ext cx="1872208" cy="43204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正方形/長方形 222"/>
            <p:cNvSpPr/>
            <p:nvPr/>
          </p:nvSpPr>
          <p:spPr>
            <a:xfrm>
              <a:off x="6012160" y="2204864"/>
              <a:ext cx="2808312" cy="115212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テキスト ボックス 223"/>
            <p:cNvSpPr txBox="1"/>
            <p:nvPr/>
          </p:nvSpPr>
          <p:spPr>
            <a:xfrm>
              <a:off x="8172400" y="3429000"/>
              <a:ext cx="646331" cy="369332"/>
            </a:xfrm>
            <a:prstGeom prst="rect">
              <a:avLst/>
            </a:prstGeom>
            <a:noFill/>
            <a:ln>
              <a:solidFill>
                <a:schemeClr val="accent2"/>
              </a:solidFill>
            </a:ln>
          </p:spPr>
          <p:txBody>
            <a:bodyPr wrap="none" rtlCol="0">
              <a:spAutoFit/>
            </a:bodyPr>
            <a:lstStyle/>
            <a:p>
              <a:r>
                <a:rPr kumimoji="1" lang="ja-JP" altLang="en-US" dirty="0" smtClean="0"/>
                <a:t>送信</a:t>
              </a:r>
              <a:endParaRPr kumimoji="1" lang="ja-JP" altLang="en-US" dirty="0"/>
            </a:p>
          </p:txBody>
        </p:sp>
        <p:sp>
          <p:nvSpPr>
            <p:cNvPr id="225" name="テキスト ボックス 224"/>
            <p:cNvSpPr txBox="1"/>
            <p:nvPr/>
          </p:nvSpPr>
          <p:spPr>
            <a:xfrm>
              <a:off x="6228184" y="2564904"/>
              <a:ext cx="2241319" cy="400110"/>
            </a:xfrm>
            <a:prstGeom prst="rect">
              <a:avLst/>
            </a:prstGeom>
            <a:noFill/>
          </p:spPr>
          <p:txBody>
            <a:bodyPr wrap="none" rtlCol="0">
              <a:spAutoFit/>
            </a:bodyPr>
            <a:lstStyle/>
            <a:p>
              <a:r>
                <a:rPr kumimoji="1" lang="ja-JP" altLang="en-US" sz="2000" dirty="0" smtClean="0">
                  <a:solidFill>
                    <a:srgbClr val="FF0000"/>
                  </a:solidFill>
                </a:rPr>
                <a:t>ここにコメントを書く</a:t>
              </a:r>
              <a:endParaRPr kumimoji="1" lang="ja-JP" altLang="en-US" sz="2000" dirty="0">
                <a:solidFill>
                  <a:srgbClr val="FF0000"/>
                </a:solidFill>
              </a:endParaRPr>
            </a:p>
          </p:txBody>
        </p:sp>
        <p:grpSp>
          <p:nvGrpSpPr>
            <p:cNvPr id="237" name="グループ化 236"/>
            <p:cNvGrpSpPr/>
            <p:nvPr/>
          </p:nvGrpSpPr>
          <p:grpSpPr>
            <a:xfrm>
              <a:off x="6012160" y="10701808"/>
              <a:ext cx="2808312" cy="1161420"/>
              <a:chOff x="6012160" y="4005064"/>
              <a:chExt cx="2808312" cy="1161420"/>
            </a:xfrm>
          </p:grpSpPr>
          <p:sp>
            <p:nvSpPr>
              <p:cNvPr id="226" name="正方形/長方形 225"/>
              <p:cNvSpPr/>
              <p:nvPr/>
            </p:nvSpPr>
            <p:spPr>
              <a:xfrm>
                <a:off x="6012160" y="4005064"/>
                <a:ext cx="2808312" cy="115212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smtClean="0">
                    <a:solidFill>
                      <a:srgbClr val="FF3399"/>
                    </a:solidFill>
                  </a:rPr>
                  <a:t>ゆか</a:t>
                </a:r>
                <a:endParaRPr lang="en-US" altLang="ja-JP" dirty="0" smtClean="0">
                  <a:solidFill>
                    <a:srgbClr val="FF3399"/>
                  </a:solidFill>
                </a:endParaRPr>
              </a:p>
              <a:p>
                <a:r>
                  <a:rPr lang="ja-JP" altLang="en-US" dirty="0" smtClean="0">
                    <a:solidFill>
                      <a:schemeClr val="tx1"/>
                    </a:solidFill>
                  </a:rPr>
                  <a:t>お久しぶりです</a:t>
                </a:r>
                <a:r>
                  <a:rPr lang="en-US" altLang="ja-JP" dirty="0" smtClean="0">
                    <a:solidFill>
                      <a:schemeClr val="tx1"/>
                    </a:solidFill>
                  </a:rPr>
                  <a:t>(^O^)/</a:t>
                </a:r>
              </a:p>
              <a:p>
                <a:endParaRPr kumimoji="1" lang="en-US" altLang="ja-JP" dirty="0" smtClean="0">
                  <a:solidFill>
                    <a:schemeClr val="tx1"/>
                  </a:solidFill>
                </a:endParaRPr>
              </a:p>
              <a:p>
                <a:pPr algn="r"/>
                <a:r>
                  <a:rPr lang="en-US" altLang="ja-JP" dirty="0" smtClean="0">
                    <a:solidFill>
                      <a:srgbClr val="0000FF"/>
                    </a:solidFill>
                  </a:rPr>
                  <a:t>2010/5/18  18:45</a:t>
                </a:r>
                <a:endParaRPr kumimoji="1" lang="ja-JP" altLang="en-US" dirty="0">
                  <a:solidFill>
                    <a:srgbClr val="0000FF"/>
                  </a:solidFill>
                </a:endParaRPr>
              </a:p>
            </p:txBody>
          </p:sp>
          <p:sp>
            <p:nvSpPr>
              <p:cNvPr id="228" name="テキスト ボックス 227"/>
              <p:cNvSpPr txBox="1"/>
              <p:nvPr/>
            </p:nvSpPr>
            <p:spPr>
              <a:xfrm>
                <a:off x="6012160" y="4797152"/>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grpSp>
          <p:nvGrpSpPr>
            <p:cNvPr id="236" name="グループ化 235"/>
            <p:cNvGrpSpPr/>
            <p:nvPr/>
          </p:nvGrpSpPr>
          <p:grpSpPr>
            <a:xfrm>
              <a:off x="6012160" y="5724128"/>
              <a:ext cx="2808312" cy="1755576"/>
              <a:chOff x="6012160" y="5705872"/>
              <a:chExt cx="2808312" cy="1755576"/>
            </a:xfrm>
          </p:grpSpPr>
          <p:sp>
            <p:nvSpPr>
              <p:cNvPr id="227" name="正方形/長方形 226"/>
              <p:cNvSpPr/>
              <p:nvPr/>
            </p:nvSpPr>
            <p:spPr>
              <a:xfrm>
                <a:off x="6012160" y="5705872"/>
                <a:ext cx="2808312" cy="175557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じゅりな</a:t>
                </a:r>
                <a:endParaRPr lang="en-US" altLang="ja-JP" dirty="0" smtClean="0">
                  <a:solidFill>
                    <a:srgbClr val="FF3399"/>
                  </a:solidFill>
                </a:endParaRPr>
              </a:p>
              <a:p>
                <a:r>
                  <a:rPr kumimoji="1" lang="ja-JP" altLang="en-US" dirty="0" err="1" smtClean="0">
                    <a:solidFill>
                      <a:schemeClr val="tx1"/>
                    </a:solidFill>
                  </a:rPr>
                  <a:t>あそぼ</a:t>
                </a:r>
                <a:r>
                  <a:rPr kumimoji="1" lang="ja-JP" altLang="en-US" dirty="0" smtClean="0">
                    <a:solidFill>
                      <a:schemeClr val="tx1"/>
                    </a:solidFill>
                  </a:rPr>
                  <a:t>ーよ。</a:t>
                </a:r>
                <a:endParaRPr kumimoji="1" lang="en-US" altLang="ja-JP" dirty="0" smtClean="0">
                  <a:solidFill>
                    <a:schemeClr val="tx1"/>
                  </a:solidFill>
                </a:endParaRPr>
              </a:p>
              <a:p>
                <a:endParaRPr kumimoji="1" lang="en-US" altLang="ja-JP" dirty="0" smtClean="0">
                  <a:solidFill>
                    <a:schemeClr val="tx1"/>
                  </a:solidFill>
                </a:endParaRPr>
              </a:p>
              <a:p>
                <a:r>
                  <a:rPr lang="en-US" altLang="ja-JP" dirty="0" smtClean="0">
                    <a:solidFill>
                      <a:schemeClr val="tx1"/>
                    </a:solidFill>
                  </a:rPr>
                  <a:t>http://</a:t>
                </a:r>
                <a:r>
                  <a:rPr lang="ja-JP" altLang="en-US" sz="1200" dirty="0" smtClean="0">
                    <a:solidFill>
                      <a:schemeClr val="tx1"/>
                    </a:solidFill>
                  </a:rPr>
                  <a:t>○○○○</a:t>
                </a:r>
                <a:r>
                  <a:rPr lang="en-US" altLang="ja-JP" dirty="0" err="1" smtClean="0">
                    <a:solidFill>
                      <a:schemeClr val="tx1"/>
                    </a:solidFill>
                  </a:rPr>
                  <a:t>.net</a:t>
                </a:r>
                <a:r>
                  <a:rPr lang="en-US" altLang="ja-JP" dirty="0" smtClean="0">
                    <a:solidFill>
                      <a:schemeClr val="tx1"/>
                    </a:solidFill>
                  </a:rPr>
                  <a:t>/</a:t>
                </a:r>
              </a:p>
              <a:p>
                <a:endParaRPr kumimoji="1" lang="en-US" altLang="ja-JP" dirty="0" smtClean="0">
                  <a:solidFill>
                    <a:schemeClr val="tx1"/>
                  </a:solidFill>
                </a:endParaRPr>
              </a:p>
              <a:p>
                <a:pPr algn="r"/>
                <a:r>
                  <a:rPr lang="en-US" altLang="ja-JP" dirty="0" smtClean="0">
                    <a:solidFill>
                      <a:srgbClr val="0000FF"/>
                    </a:solidFill>
                  </a:rPr>
                  <a:t>2010/6/23  22:19</a:t>
                </a:r>
                <a:endParaRPr kumimoji="1" lang="ja-JP" altLang="en-US" dirty="0">
                  <a:solidFill>
                    <a:srgbClr val="0000FF"/>
                  </a:solidFill>
                </a:endParaRPr>
              </a:p>
            </p:txBody>
          </p:sp>
          <p:sp>
            <p:nvSpPr>
              <p:cNvPr id="229" name="テキスト ボックス 228"/>
              <p:cNvSpPr txBox="1"/>
              <p:nvPr/>
            </p:nvSpPr>
            <p:spPr>
              <a:xfrm>
                <a:off x="6012160" y="7092116"/>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grpSp>
          <p:nvGrpSpPr>
            <p:cNvPr id="235" name="グループ化 234"/>
            <p:cNvGrpSpPr/>
            <p:nvPr/>
          </p:nvGrpSpPr>
          <p:grpSpPr>
            <a:xfrm>
              <a:off x="6012160" y="4005064"/>
              <a:ext cx="2808312" cy="1512168"/>
              <a:chOff x="6012160" y="7821488"/>
              <a:chExt cx="2808312" cy="1512168"/>
            </a:xfrm>
          </p:grpSpPr>
          <p:sp>
            <p:nvSpPr>
              <p:cNvPr id="230" name="正方形/長方形 229"/>
              <p:cNvSpPr/>
              <p:nvPr/>
            </p:nvSpPr>
            <p:spPr>
              <a:xfrm>
                <a:off x="6012160" y="7821488"/>
                <a:ext cx="2808312" cy="15121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ちいー</a:t>
                </a:r>
                <a:endParaRPr lang="en-US" altLang="ja-JP" dirty="0" smtClean="0">
                  <a:solidFill>
                    <a:srgbClr val="FF3399"/>
                  </a:solidFill>
                </a:endParaRPr>
              </a:p>
              <a:p>
                <a:r>
                  <a:rPr kumimoji="1" lang="ja-JP" altLang="en-US" dirty="0" smtClean="0">
                    <a:solidFill>
                      <a:schemeClr val="tx1"/>
                    </a:solidFill>
                  </a:rPr>
                  <a:t>球技大会　最高だったね♡</a:t>
                </a:r>
                <a:endParaRPr kumimoji="1" lang="en-US" altLang="ja-JP" dirty="0" smtClean="0">
                  <a:solidFill>
                    <a:schemeClr val="tx1"/>
                  </a:solidFill>
                </a:endParaRPr>
              </a:p>
              <a:p>
                <a:r>
                  <a:rPr lang="ja-JP" altLang="en-US" dirty="0" smtClean="0">
                    <a:solidFill>
                      <a:schemeClr val="tx1"/>
                    </a:solidFill>
                  </a:rPr>
                  <a:t>写真できたら送ってね。</a:t>
                </a:r>
                <a:endParaRPr kumimoji="1" lang="en-US" altLang="ja-JP" dirty="0" smtClean="0">
                  <a:solidFill>
                    <a:schemeClr val="tx1"/>
                  </a:solidFill>
                </a:endParaRPr>
              </a:p>
              <a:p>
                <a:endParaRPr kumimoji="1" lang="en-US" altLang="ja-JP" dirty="0" smtClean="0">
                  <a:solidFill>
                    <a:schemeClr val="tx1"/>
                  </a:solidFill>
                </a:endParaRPr>
              </a:p>
              <a:p>
                <a:pPr algn="r"/>
                <a:r>
                  <a:rPr lang="en-US" altLang="ja-JP" dirty="0" smtClean="0">
                    <a:solidFill>
                      <a:srgbClr val="0000FF"/>
                    </a:solidFill>
                  </a:rPr>
                  <a:t>2010/7/12  21:42</a:t>
                </a:r>
                <a:endParaRPr kumimoji="1" lang="ja-JP" altLang="en-US" dirty="0">
                  <a:solidFill>
                    <a:srgbClr val="0000FF"/>
                  </a:solidFill>
                </a:endParaRPr>
              </a:p>
            </p:txBody>
          </p:sp>
          <p:sp>
            <p:nvSpPr>
              <p:cNvPr id="231" name="テキスト ボックス 230"/>
              <p:cNvSpPr txBox="1"/>
              <p:nvPr/>
            </p:nvSpPr>
            <p:spPr>
              <a:xfrm>
                <a:off x="6012160" y="8964324"/>
                <a:ext cx="978153" cy="369332"/>
              </a:xfrm>
              <a:prstGeom prst="rect">
                <a:avLst/>
              </a:prstGeom>
              <a:noFill/>
              <a:ln>
                <a:solidFill>
                  <a:schemeClr val="accent2"/>
                </a:solidFill>
              </a:ln>
            </p:spPr>
            <p:txBody>
              <a:bodyPr wrap="none" rtlCol="0">
                <a:spAutoFit/>
              </a:bodyPr>
              <a:lstStyle/>
              <a:p>
                <a:r>
                  <a:rPr lang="ja-JP" altLang="en-US" dirty="0" smtClean="0"/>
                  <a:t>レス（２）</a:t>
                </a:r>
                <a:endParaRPr kumimoji="1" lang="ja-JP" altLang="en-US" dirty="0"/>
              </a:p>
            </p:txBody>
          </p:sp>
        </p:grpSp>
        <p:grpSp>
          <p:nvGrpSpPr>
            <p:cNvPr id="234" name="グループ化 233"/>
            <p:cNvGrpSpPr/>
            <p:nvPr/>
          </p:nvGrpSpPr>
          <p:grpSpPr>
            <a:xfrm>
              <a:off x="6012160" y="7686600"/>
              <a:ext cx="2808312" cy="2808312"/>
              <a:chOff x="6012160" y="9693696"/>
              <a:chExt cx="2808312" cy="2808312"/>
            </a:xfrm>
          </p:grpSpPr>
          <p:sp>
            <p:nvSpPr>
              <p:cNvPr id="232" name="正方形/長方形 231"/>
              <p:cNvSpPr/>
              <p:nvPr/>
            </p:nvSpPr>
            <p:spPr>
              <a:xfrm>
                <a:off x="6012160" y="9693696"/>
                <a:ext cx="2808312" cy="280831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りょー</a:t>
                </a:r>
                <a:endParaRPr lang="en-US" altLang="ja-JP" dirty="0" smtClean="0">
                  <a:solidFill>
                    <a:srgbClr val="FF3399"/>
                  </a:solidFill>
                </a:endParaRPr>
              </a:p>
              <a:p>
                <a:r>
                  <a:rPr kumimoji="1" lang="ja-JP" altLang="en-US" dirty="0" smtClean="0">
                    <a:solidFill>
                      <a:schemeClr val="tx1"/>
                    </a:solidFill>
                  </a:rPr>
                  <a:t>プロフ見て気になった</a:t>
                </a:r>
                <a:r>
                  <a:rPr lang="ja-JP" altLang="en-US" dirty="0" smtClean="0">
                    <a:solidFill>
                      <a:schemeClr val="tx1"/>
                    </a:solidFill>
                  </a:rPr>
                  <a:t>から</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カキコしました。</a:t>
                </a:r>
                <a:endParaRPr lang="en-US" altLang="ja-JP" dirty="0" smtClean="0">
                  <a:solidFill>
                    <a:schemeClr val="tx1"/>
                  </a:solidFill>
                </a:endParaRPr>
              </a:p>
              <a:p>
                <a:r>
                  <a:rPr lang="en-US" altLang="ja-JP" dirty="0" smtClean="0">
                    <a:solidFill>
                      <a:schemeClr val="tx1"/>
                    </a:solidFill>
                  </a:rPr>
                  <a:t>http://www.</a:t>
                </a:r>
                <a:r>
                  <a:rPr lang="ja-JP" altLang="en-US" sz="1200" dirty="0" smtClean="0">
                    <a:solidFill>
                      <a:schemeClr val="tx1"/>
                    </a:solidFill>
                  </a:rPr>
                  <a:t>○○○○</a:t>
                </a:r>
                <a:r>
                  <a:rPr lang="en-US" altLang="ja-JP" dirty="0" smtClean="0">
                    <a:solidFill>
                      <a:schemeClr val="tx1"/>
                    </a:solidFill>
                  </a:rPr>
                  <a:t>.com/ryou_01/</a:t>
                </a:r>
              </a:p>
              <a:p>
                <a:r>
                  <a:rPr lang="ja-JP" altLang="en-US" dirty="0" smtClean="0">
                    <a:solidFill>
                      <a:schemeClr val="tx1"/>
                    </a:solidFill>
                  </a:rPr>
                  <a:t>サイトにメアドとか写真もあるので，暇だったらメールください。</a:t>
                </a:r>
                <a:endParaRPr lang="en-US" altLang="ja-JP" dirty="0" smtClean="0">
                  <a:solidFill>
                    <a:schemeClr val="tx1"/>
                  </a:solidFill>
                </a:endParaRPr>
              </a:p>
              <a:p>
                <a:endParaRPr kumimoji="1" lang="en-US" altLang="ja-JP" dirty="0" smtClean="0">
                  <a:solidFill>
                    <a:schemeClr val="tx1"/>
                  </a:solidFill>
                </a:endParaRPr>
              </a:p>
              <a:p>
                <a:pPr algn="r"/>
                <a:r>
                  <a:rPr lang="en-US" altLang="ja-JP" dirty="0" smtClean="0">
                    <a:solidFill>
                      <a:srgbClr val="0000FF"/>
                    </a:solidFill>
                  </a:rPr>
                  <a:t>2010/6/7  20:53</a:t>
                </a:r>
                <a:endParaRPr kumimoji="1" lang="ja-JP" altLang="en-US" dirty="0">
                  <a:solidFill>
                    <a:srgbClr val="0000FF"/>
                  </a:solidFill>
                </a:endParaRPr>
              </a:p>
            </p:txBody>
          </p:sp>
          <p:sp>
            <p:nvSpPr>
              <p:cNvPr id="233" name="テキスト ボックス 232"/>
              <p:cNvSpPr txBox="1"/>
              <p:nvPr/>
            </p:nvSpPr>
            <p:spPr>
              <a:xfrm>
                <a:off x="6012160" y="12132676"/>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sp>
          <p:nvSpPr>
            <p:cNvPr id="5" name="角丸四角形 4"/>
            <p:cNvSpPr/>
            <p:nvPr/>
          </p:nvSpPr>
          <p:spPr>
            <a:xfrm>
              <a:off x="5940152" y="6453336"/>
              <a:ext cx="2376264" cy="534060"/>
            </a:xfrm>
            <a:prstGeom prst="roundRect">
              <a:avLst>
                <a:gd name="adj" fmla="val 38472"/>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角丸四角形 237"/>
            <p:cNvSpPr/>
            <p:nvPr/>
          </p:nvSpPr>
          <p:spPr>
            <a:xfrm>
              <a:off x="5940152" y="8541568"/>
              <a:ext cx="2808312" cy="534060"/>
            </a:xfrm>
            <a:prstGeom prst="roundRect">
              <a:avLst>
                <a:gd name="adj" fmla="val 38472"/>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0" name="グループ化 239"/>
          <p:cNvGrpSpPr/>
          <p:nvPr/>
        </p:nvGrpSpPr>
        <p:grpSpPr>
          <a:xfrm>
            <a:off x="2214546" y="-428652"/>
            <a:ext cx="4929222" cy="8358246"/>
            <a:chOff x="2214546" y="-428652"/>
            <a:chExt cx="4929222" cy="8358246"/>
          </a:xfrm>
        </p:grpSpPr>
        <p:grpSp>
          <p:nvGrpSpPr>
            <p:cNvPr id="241" name="グループ化 75"/>
            <p:cNvGrpSpPr/>
            <p:nvPr/>
          </p:nvGrpSpPr>
          <p:grpSpPr>
            <a:xfrm>
              <a:off x="2214546" y="-428652"/>
              <a:ext cx="4929222" cy="1285884"/>
              <a:chOff x="2214546" y="-428652"/>
              <a:chExt cx="4929222" cy="1285884"/>
            </a:xfrm>
          </p:grpSpPr>
          <p:sp>
            <p:nvSpPr>
              <p:cNvPr id="245" name="正方形/長方形 244"/>
              <p:cNvSpPr/>
              <p:nvPr/>
            </p:nvSpPr>
            <p:spPr>
              <a:xfrm>
                <a:off x="2214546" y="-428652"/>
                <a:ext cx="4929222" cy="704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6" name="正方形/長方形 245"/>
              <p:cNvSpPr/>
              <p:nvPr/>
            </p:nvSpPr>
            <p:spPr>
              <a:xfrm>
                <a:off x="2285984" y="-428652"/>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7" name="正方形/長方形 246"/>
              <p:cNvSpPr/>
              <p:nvPr/>
            </p:nvSpPr>
            <p:spPr>
              <a:xfrm>
                <a:off x="6286512" y="-285776"/>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42" name="二等辺三角形 241"/>
            <p:cNvSpPr/>
            <p:nvPr/>
          </p:nvSpPr>
          <p:spPr>
            <a:xfrm rot="16200000">
              <a:off x="5386400" y="5422912"/>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二等辺三角形 242"/>
            <p:cNvSpPr/>
            <p:nvPr/>
          </p:nvSpPr>
          <p:spPr>
            <a:xfrm rot="5400000" flipH="1">
              <a:off x="2578088" y="5350904"/>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4" name="Picture 13" descr="keitaie"/>
            <p:cNvPicPr>
              <a:picLocks noChangeAspect="1" noChangeArrowheads="1"/>
            </p:cNvPicPr>
            <p:nvPr/>
          </p:nvPicPr>
          <p:blipFill>
            <a:blip r:embed="rId3" cstate="print"/>
            <a:srcRect l="515"/>
            <a:stretch>
              <a:fillRect/>
            </a:stretch>
          </p:blipFill>
          <p:spPr bwMode="auto">
            <a:xfrm>
              <a:off x="2743200" y="14318"/>
              <a:ext cx="3676650" cy="7915276"/>
            </a:xfrm>
            <a:prstGeom prst="rect">
              <a:avLst/>
            </a:prstGeom>
            <a:noFill/>
            <a:ln w="9525">
              <a:noFill/>
              <a:miter lim="800000"/>
              <a:headEnd/>
              <a:tailEnd/>
            </a:ln>
          </p:spPr>
        </p:pic>
      </p:grpSp>
      <p:sp>
        <p:nvSpPr>
          <p:cNvPr id="248" name="角丸四角形 247"/>
          <p:cNvSpPr/>
          <p:nvPr/>
        </p:nvSpPr>
        <p:spPr>
          <a:xfrm>
            <a:off x="3059832" y="1484784"/>
            <a:ext cx="2952328" cy="1296144"/>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9" name="角丸四角形 248"/>
          <p:cNvSpPr/>
          <p:nvPr/>
        </p:nvSpPr>
        <p:spPr>
          <a:xfrm>
            <a:off x="5220072" y="2636912"/>
            <a:ext cx="936104" cy="576064"/>
          </a:xfrm>
          <a:prstGeom prst="roundRect">
            <a:avLst>
              <a:gd name="adj" fmla="val 39755"/>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0" name="角丸四角形吹き出し 249"/>
          <p:cNvSpPr/>
          <p:nvPr/>
        </p:nvSpPr>
        <p:spPr>
          <a:xfrm>
            <a:off x="179512" y="2636912"/>
            <a:ext cx="2232248" cy="1800200"/>
          </a:xfrm>
          <a:prstGeom prst="wedgeRoundRectCallout">
            <a:avLst>
              <a:gd name="adj1" fmla="val 76734"/>
              <a:gd name="adj2" fmla="val -76030"/>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コメントを書いて</a:t>
            </a:r>
            <a:endParaRPr kumimoji="1" lang="ja-JP" altLang="en-US" sz="3200" dirty="0">
              <a:solidFill>
                <a:schemeClr val="tx1"/>
              </a:solidFill>
            </a:endParaRPr>
          </a:p>
        </p:txBody>
      </p:sp>
      <p:sp>
        <p:nvSpPr>
          <p:cNvPr id="251" name="角丸四角形吹き出し 250"/>
          <p:cNvSpPr/>
          <p:nvPr/>
        </p:nvSpPr>
        <p:spPr>
          <a:xfrm>
            <a:off x="6911752" y="3645024"/>
            <a:ext cx="1404664" cy="1008112"/>
          </a:xfrm>
          <a:prstGeom prst="wedgeRoundRectCallout">
            <a:avLst>
              <a:gd name="adj1" fmla="val -111841"/>
              <a:gd name="adj2" fmla="val -91400"/>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送信</a:t>
            </a:r>
            <a:endParaRPr kumimoji="1" lang="ja-JP" altLang="en-US" sz="3200" dirty="0">
              <a:solidFill>
                <a:schemeClr val="tx1"/>
              </a:solidFill>
            </a:endParaRPr>
          </a:p>
        </p:txBody>
      </p:sp>
      <p:sp>
        <p:nvSpPr>
          <p:cNvPr id="252" name="角丸四角形 251"/>
          <p:cNvSpPr/>
          <p:nvPr/>
        </p:nvSpPr>
        <p:spPr>
          <a:xfrm>
            <a:off x="3059832" y="3212976"/>
            <a:ext cx="2952328" cy="1728192"/>
          </a:xfrm>
          <a:prstGeom prst="round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3" name="角丸四角形吹き出し 252"/>
          <p:cNvSpPr/>
          <p:nvPr/>
        </p:nvSpPr>
        <p:spPr>
          <a:xfrm>
            <a:off x="109375" y="4639357"/>
            <a:ext cx="2483768" cy="1800200"/>
          </a:xfrm>
          <a:prstGeom prst="wedgeRoundRectCallout">
            <a:avLst>
              <a:gd name="adj1" fmla="val 76734"/>
              <a:gd name="adj2" fmla="val -76030"/>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1"/>
                </a:solidFill>
              </a:rPr>
              <a:t>コメントが</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表示される</a:t>
            </a:r>
            <a:endParaRPr kumimoji="1" lang="ja-JP" altLang="en-US" sz="3200" dirty="0">
              <a:solidFill>
                <a:schemeClr val="tx1"/>
              </a:solidFill>
            </a:endParaRPr>
          </a:p>
        </p:txBody>
      </p:sp>
      <p:sp>
        <p:nvSpPr>
          <p:cNvPr id="254" name="角丸四角形吹き出し 253"/>
          <p:cNvSpPr/>
          <p:nvPr/>
        </p:nvSpPr>
        <p:spPr>
          <a:xfrm>
            <a:off x="6948264" y="4869160"/>
            <a:ext cx="1944216" cy="1988840"/>
          </a:xfrm>
          <a:prstGeom prst="wedgeRoundRectCallout">
            <a:avLst>
              <a:gd name="adj1" fmla="val -92244"/>
              <a:gd name="adj2" fmla="val -182395"/>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ここに</a:t>
            </a:r>
            <a:r>
              <a:rPr kumimoji="1" lang="en-US" altLang="ja-JP" sz="3200" dirty="0" smtClean="0">
                <a:solidFill>
                  <a:schemeClr val="tx1"/>
                </a:solidFill>
              </a:rPr>
              <a:t/>
            </a:r>
            <a:br>
              <a:rPr kumimoji="1" lang="en-US" altLang="ja-JP" sz="3200" dirty="0" smtClean="0">
                <a:solidFill>
                  <a:schemeClr val="tx1"/>
                </a:solidFill>
              </a:rPr>
            </a:br>
            <a:r>
              <a:rPr kumimoji="1" lang="ja-JP" altLang="en-US" sz="3200" dirty="0" smtClean="0">
                <a:solidFill>
                  <a:schemeClr val="tx1"/>
                </a:solidFill>
              </a:rPr>
              <a:t>本人も</a:t>
            </a:r>
            <a:r>
              <a:rPr kumimoji="1" lang="en-US" altLang="ja-JP" sz="3200" dirty="0" smtClean="0">
                <a:solidFill>
                  <a:schemeClr val="tx1"/>
                </a:solidFill>
              </a:rPr>
              <a:t/>
            </a:r>
            <a:br>
              <a:rPr kumimoji="1" lang="en-US" altLang="ja-JP" sz="3200" dirty="0" smtClean="0">
                <a:solidFill>
                  <a:schemeClr val="tx1"/>
                </a:solidFill>
              </a:rPr>
            </a:br>
            <a:r>
              <a:rPr kumimoji="1" lang="ja-JP" altLang="en-US" sz="3200" dirty="0" smtClean="0">
                <a:solidFill>
                  <a:schemeClr val="tx1"/>
                </a:solidFill>
              </a:rPr>
              <a:t>コメント</a:t>
            </a:r>
            <a:r>
              <a:rPr kumimoji="1" lang="en-US" altLang="ja-JP" sz="3200" dirty="0" smtClean="0">
                <a:solidFill>
                  <a:schemeClr val="tx1"/>
                </a:solidFill>
              </a:rPr>
              <a:t/>
            </a:r>
            <a:br>
              <a:rPr kumimoji="1" lang="en-US" altLang="ja-JP" sz="3200" dirty="0" smtClean="0">
                <a:solidFill>
                  <a:schemeClr val="tx1"/>
                </a:solidFill>
              </a:rPr>
            </a:br>
            <a:r>
              <a:rPr kumimoji="1" lang="ja-JP" altLang="en-US" sz="3200" dirty="0" smtClean="0">
                <a:solidFill>
                  <a:schemeClr val="tx1"/>
                </a:solidFill>
              </a:rPr>
              <a:t>できる</a:t>
            </a:r>
            <a:endParaRPr kumimoji="1" lang="ja-JP" altLang="en-US" sz="3200" dirty="0">
              <a:solidFill>
                <a:schemeClr val="tx1"/>
              </a:solidFill>
            </a:endParaRPr>
          </a:p>
        </p:txBody>
      </p:sp>
      <p:sp>
        <p:nvSpPr>
          <p:cNvPr id="255" name="左右矢印 254"/>
          <p:cNvSpPr/>
          <p:nvPr/>
        </p:nvSpPr>
        <p:spPr>
          <a:xfrm>
            <a:off x="1007604" y="1556792"/>
            <a:ext cx="7128792" cy="3888432"/>
          </a:xfrm>
          <a:prstGeom prst="leftRightArrow">
            <a:avLst>
              <a:gd name="adj1" fmla="val 65392"/>
              <a:gd name="adj2" fmla="val 38028"/>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solidFill>
              </a:rPr>
              <a:t>コミュニケーション</a:t>
            </a:r>
            <a:endParaRPr kumimoji="1" lang="ja-JP" altLang="en-US" sz="4800" dirty="0">
              <a:solidFill>
                <a:schemeClr val="tx1"/>
              </a:solidFill>
            </a:endParaRPr>
          </a:p>
        </p:txBody>
      </p:sp>
      <p:sp>
        <p:nvSpPr>
          <p:cNvPr id="256" name="角丸四角形吹き出し 255"/>
          <p:cNvSpPr/>
          <p:nvPr/>
        </p:nvSpPr>
        <p:spPr>
          <a:xfrm>
            <a:off x="179512" y="1916832"/>
            <a:ext cx="2232248" cy="1800200"/>
          </a:xfrm>
          <a:prstGeom prst="wedgeRoundRectCallout">
            <a:avLst>
              <a:gd name="adj1" fmla="val 76734"/>
              <a:gd name="adj2" fmla="val -40012"/>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アダルト</a:t>
            </a:r>
            <a:r>
              <a:rPr kumimoji="1" lang="en-US" altLang="ja-JP" sz="3200" dirty="0" smtClean="0">
                <a:solidFill>
                  <a:schemeClr val="tx1"/>
                </a:solidFill>
              </a:rPr>
              <a:t/>
            </a:r>
            <a:br>
              <a:rPr kumimoji="1" lang="en-US" altLang="ja-JP" sz="3200" dirty="0" smtClean="0">
                <a:solidFill>
                  <a:schemeClr val="tx1"/>
                </a:solidFill>
              </a:rPr>
            </a:br>
            <a:r>
              <a:rPr kumimoji="1" lang="ja-JP" altLang="en-US" sz="3200" dirty="0" smtClean="0">
                <a:solidFill>
                  <a:schemeClr val="tx1"/>
                </a:solidFill>
              </a:rPr>
              <a:t>サイトへのリンクや</a:t>
            </a:r>
            <a:endParaRPr kumimoji="1" lang="ja-JP" altLang="en-US" sz="3200" dirty="0">
              <a:solidFill>
                <a:schemeClr val="tx1"/>
              </a:solidFill>
            </a:endParaRPr>
          </a:p>
        </p:txBody>
      </p:sp>
      <p:sp>
        <p:nvSpPr>
          <p:cNvPr id="257" name="角丸四角形吹き出し 256"/>
          <p:cNvSpPr/>
          <p:nvPr/>
        </p:nvSpPr>
        <p:spPr>
          <a:xfrm>
            <a:off x="7092280" y="4653136"/>
            <a:ext cx="1944216" cy="1656184"/>
          </a:xfrm>
          <a:prstGeom prst="wedgeRoundRectCallout">
            <a:avLst>
              <a:gd name="adj1" fmla="val -113551"/>
              <a:gd name="adj2" fmla="val -63292"/>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詐欺の心配も</a:t>
            </a:r>
            <a:endParaRPr kumimoji="1" lang="ja-JP" altLang="en-US" sz="3200" dirty="0">
              <a:solidFill>
                <a:schemeClr val="tx1"/>
              </a:solidFill>
            </a:endParaRPr>
          </a:p>
        </p:txBody>
      </p:sp>
      <p:sp>
        <p:nvSpPr>
          <p:cNvPr id="42" name="円形吹き出し 41"/>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次</a:t>
            </a:r>
            <a:endParaRPr kumimoji="1" lang="en-US" altLang="ja-JP" sz="1400" dirty="0" smtClean="0">
              <a:solidFill>
                <a:srgbClr val="FF0000"/>
              </a:solidFill>
            </a:endParaRPr>
          </a:p>
          <a:p>
            <a:pPr algn="ctr"/>
            <a:r>
              <a:rPr kumimoji="1" lang="ja-JP" altLang="en-US" sz="1400" dirty="0" smtClean="0">
                <a:solidFill>
                  <a:srgbClr val="FF0000"/>
                </a:solidFill>
              </a:rPr>
              <a:t>ページ</a:t>
            </a:r>
            <a:endParaRPr kumimoji="1" lang="ja-JP" altLang="en-US" sz="1400" dirty="0">
              <a:solidFill>
                <a:srgbClr val="FF0000"/>
              </a:solidFill>
            </a:endParaRPr>
          </a:p>
        </p:txBody>
      </p:sp>
      <p:grpSp>
        <p:nvGrpSpPr>
          <p:cNvPr id="43" name="グループ化 42"/>
          <p:cNvGrpSpPr/>
          <p:nvPr/>
        </p:nvGrpSpPr>
        <p:grpSpPr>
          <a:xfrm>
            <a:off x="8474904" y="0"/>
            <a:ext cx="669096" cy="1484785"/>
            <a:chOff x="3275856" y="-1"/>
            <a:chExt cx="2520280" cy="5592727"/>
          </a:xfrm>
        </p:grpSpPr>
        <p:grpSp>
          <p:nvGrpSpPr>
            <p:cNvPr id="44" name="グループ化 7"/>
            <p:cNvGrpSpPr/>
            <p:nvPr/>
          </p:nvGrpSpPr>
          <p:grpSpPr>
            <a:xfrm>
              <a:off x="3707904" y="-1"/>
              <a:ext cx="2088232" cy="3360287"/>
              <a:chOff x="3707904" y="0"/>
              <a:chExt cx="2736304" cy="2736304"/>
            </a:xfrm>
          </p:grpSpPr>
          <p:sp>
            <p:nvSpPr>
              <p:cNvPr id="49"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パイ 49"/>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1" name="パイ 50"/>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5" name="フリーフォーム 44"/>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46" name="グループ化 11"/>
            <p:cNvGrpSpPr/>
            <p:nvPr/>
          </p:nvGrpSpPr>
          <p:grpSpPr>
            <a:xfrm flipH="1">
              <a:off x="3275856" y="0"/>
              <a:ext cx="1274440" cy="1058416"/>
              <a:chOff x="7812360" y="548680"/>
              <a:chExt cx="1274440" cy="1058416"/>
            </a:xfrm>
          </p:grpSpPr>
          <p:sp>
            <p:nvSpPr>
              <p:cNvPr id="47" name="円弧 46"/>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円弧 47"/>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52" name="グループ化 51"/>
          <p:cNvGrpSpPr/>
          <p:nvPr/>
        </p:nvGrpSpPr>
        <p:grpSpPr>
          <a:xfrm>
            <a:off x="8474904" y="0"/>
            <a:ext cx="669096" cy="1484785"/>
            <a:chOff x="3275856" y="-1"/>
            <a:chExt cx="2520280" cy="5592727"/>
          </a:xfrm>
        </p:grpSpPr>
        <p:grpSp>
          <p:nvGrpSpPr>
            <p:cNvPr id="53" name="グループ化 7"/>
            <p:cNvGrpSpPr/>
            <p:nvPr/>
          </p:nvGrpSpPr>
          <p:grpSpPr>
            <a:xfrm>
              <a:off x="3707904" y="-1"/>
              <a:ext cx="2088232" cy="3360287"/>
              <a:chOff x="3707904" y="0"/>
              <a:chExt cx="2736304" cy="2736304"/>
            </a:xfrm>
          </p:grpSpPr>
          <p:sp>
            <p:nvSpPr>
              <p:cNvPr id="58"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パイ 58"/>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0" name="パイ 59"/>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4" name="フリーフォーム 53"/>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55" name="グループ化 11"/>
            <p:cNvGrpSpPr/>
            <p:nvPr/>
          </p:nvGrpSpPr>
          <p:grpSpPr>
            <a:xfrm flipH="1">
              <a:off x="3275856" y="0"/>
              <a:ext cx="1274440" cy="1058416"/>
              <a:chOff x="7812360" y="548680"/>
              <a:chExt cx="1274440" cy="1058416"/>
            </a:xfrm>
          </p:grpSpPr>
          <p:sp>
            <p:nvSpPr>
              <p:cNvPr id="56" name="円弧 55"/>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7" name="円弧 56"/>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61" name="グループ化 60"/>
          <p:cNvGrpSpPr/>
          <p:nvPr/>
        </p:nvGrpSpPr>
        <p:grpSpPr>
          <a:xfrm>
            <a:off x="8474904" y="0"/>
            <a:ext cx="669096" cy="1484785"/>
            <a:chOff x="3275856" y="-1"/>
            <a:chExt cx="2520280" cy="5592727"/>
          </a:xfrm>
        </p:grpSpPr>
        <p:grpSp>
          <p:nvGrpSpPr>
            <p:cNvPr id="62" name="グループ化 7"/>
            <p:cNvGrpSpPr/>
            <p:nvPr/>
          </p:nvGrpSpPr>
          <p:grpSpPr>
            <a:xfrm>
              <a:off x="3707904" y="-1"/>
              <a:ext cx="2088232" cy="3360287"/>
              <a:chOff x="3707904" y="0"/>
              <a:chExt cx="2736304" cy="2736304"/>
            </a:xfrm>
          </p:grpSpPr>
          <p:sp>
            <p:nvSpPr>
              <p:cNvPr id="67"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パイ 67"/>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9" name="パイ 68"/>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63" name="フリーフォーム 62"/>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64" name="グループ化 11"/>
            <p:cNvGrpSpPr/>
            <p:nvPr/>
          </p:nvGrpSpPr>
          <p:grpSpPr>
            <a:xfrm flipH="1">
              <a:off x="3275856" y="0"/>
              <a:ext cx="1274440" cy="1058416"/>
              <a:chOff x="7812360" y="548680"/>
              <a:chExt cx="1274440" cy="1058416"/>
            </a:xfrm>
          </p:grpSpPr>
          <p:sp>
            <p:nvSpPr>
              <p:cNvPr id="65" name="円弧 64"/>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6" name="円弧 65"/>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70" name="グループ化 69"/>
          <p:cNvGrpSpPr/>
          <p:nvPr/>
        </p:nvGrpSpPr>
        <p:grpSpPr>
          <a:xfrm>
            <a:off x="8474904" y="0"/>
            <a:ext cx="669096" cy="1484785"/>
            <a:chOff x="3275856" y="-1"/>
            <a:chExt cx="2520280" cy="5592727"/>
          </a:xfrm>
        </p:grpSpPr>
        <p:grpSp>
          <p:nvGrpSpPr>
            <p:cNvPr id="71" name="グループ化 7"/>
            <p:cNvGrpSpPr/>
            <p:nvPr/>
          </p:nvGrpSpPr>
          <p:grpSpPr>
            <a:xfrm>
              <a:off x="3707904" y="-1"/>
              <a:ext cx="2088232" cy="3360287"/>
              <a:chOff x="3707904" y="0"/>
              <a:chExt cx="2736304" cy="2736304"/>
            </a:xfrm>
          </p:grpSpPr>
          <p:sp>
            <p:nvSpPr>
              <p:cNvPr id="76"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パイ 76"/>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8" name="パイ 77"/>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72" name="フリーフォーム 71"/>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73" name="グループ化 11"/>
            <p:cNvGrpSpPr/>
            <p:nvPr/>
          </p:nvGrpSpPr>
          <p:grpSpPr>
            <a:xfrm flipH="1">
              <a:off x="3275856" y="0"/>
              <a:ext cx="1274440" cy="1058416"/>
              <a:chOff x="7812360" y="548680"/>
              <a:chExt cx="1274440" cy="1058416"/>
            </a:xfrm>
          </p:grpSpPr>
          <p:sp>
            <p:nvSpPr>
              <p:cNvPr id="74" name="円弧 73"/>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5" name="円弧 74"/>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79" name="グループ化 78"/>
          <p:cNvGrpSpPr/>
          <p:nvPr/>
        </p:nvGrpSpPr>
        <p:grpSpPr>
          <a:xfrm>
            <a:off x="8474904" y="0"/>
            <a:ext cx="669096" cy="1484785"/>
            <a:chOff x="3275856" y="-1"/>
            <a:chExt cx="2520280" cy="5592727"/>
          </a:xfrm>
        </p:grpSpPr>
        <p:grpSp>
          <p:nvGrpSpPr>
            <p:cNvPr id="80" name="グループ化 7"/>
            <p:cNvGrpSpPr/>
            <p:nvPr/>
          </p:nvGrpSpPr>
          <p:grpSpPr>
            <a:xfrm>
              <a:off x="3707904" y="-1"/>
              <a:ext cx="2088232" cy="3360287"/>
              <a:chOff x="3707904" y="0"/>
              <a:chExt cx="2736304" cy="2736304"/>
            </a:xfrm>
          </p:grpSpPr>
          <p:sp>
            <p:nvSpPr>
              <p:cNvPr id="85"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パイ 85"/>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7" name="パイ 86"/>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1" name="フリーフォーム 80"/>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82" name="グループ化 11"/>
            <p:cNvGrpSpPr/>
            <p:nvPr/>
          </p:nvGrpSpPr>
          <p:grpSpPr>
            <a:xfrm flipH="1">
              <a:off x="3275856" y="0"/>
              <a:ext cx="1274440" cy="1058416"/>
              <a:chOff x="7812360" y="548680"/>
              <a:chExt cx="1274440" cy="1058416"/>
            </a:xfrm>
          </p:grpSpPr>
          <p:sp>
            <p:nvSpPr>
              <p:cNvPr id="83" name="円弧 82"/>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4" name="円弧 83"/>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48"/>
                                        </p:tgtEl>
                                        <p:attrNameLst>
                                          <p:attrName>style.visibility</p:attrName>
                                        </p:attrNameLst>
                                      </p:cBhvr>
                                      <p:to>
                                        <p:strVal val="visible"/>
                                      </p:to>
                                    </p:set>
                                    <p:animEffect transition="in" filter="wedge">
                                      <p:cBhvr>
                                        <p:cTn id="12" dur="1000"/>
                                        <p:tgtEl>
                                          <p:spTgt spid="248"/>
                                        </p:tgtEl>
                                      </p:cBhvr>
                                    </p:animEffect>
                                  </p:childTnLst>
                                </p:cTn>
                              </p:par>
                              <p:par>
                                <p:cTn id="13" presetID="1" presetClass="exit" presetSubtype="0" fill="hold" nodeType="withEffect">
                                  <p:stCondLst>
                                    <p:cond delay="0"/>
                                  </p:stCondLst>
                                  <p:childTnLst>
                                    <p:set>
                                      <p:cBhvr>
                                        <p:cTn id="14" dur="1" fill="hold">
                                          <p:stCondLst>
                                            <p:cond delay="0"/>
                                          </p:stCondLst>
                                        </p:cTn>
                                        <p:tgtEl>
                                          <p:spTgt spid="43"/>
                                        </p:tgtEl>
                                        <p:attrNameLst>
                                          <p:attrName>style.visibility</p:attrName>
                                        </p:attrNameLst>
                                      </p:cBhvr>
                                      <p:to>
                                        <p:strVal val="hidden"/>
                                      </p:to>
                                    </p:set>
                                  </p:childTnLst>
                                </p:cTn>
                              </p:par>
                              <p:par>
                                <p:cTn id="15" presetID="18" presetClass="entr" presetSubtype="12" fill="hold" grpId="0" nodeType="withEffect">
                                  <p:stCondLst>
                                    <p:cond delay="2000"/>
                                  </p:stCondLst>
                                  <p:childTnLst>
                                    <p:set>
                                      <p:cBhvr>
                                        <p:cTn id="16" dur="1" fill="hold">
                                          <p:stCondLst>
                                            <p:cond delay="0"/>
                                          </p:stCondLst>
                                        </p:cTn>
                                        <p:tgtEl>
                                          <p:spTgt spid="250"/>
                                        </p:tgtEl>
                                        <p:attrNameLst>
                                          <p:attrName>style.visibility</p:attrName>
                                        </p:attrNameLst>
                                      </p:cBhvr>
                                      <p:to>
                                        <p:strVal val="visible"/>
                                      </p:to>
                                    </p:set>
                                    <p:animEffect transition="in" filter="strips(downLeft)">
                                      <p:cBhvr>
                                        <p:cTn id="17" dur="500"/>
                                        <p:tgtEl>
                                          <p:spTgt spid="250"/>
                                        </p:tgtEl>
                                      </p:cBhvr>
                                    </p:animEffect>
                                  </p:childTnLst>
                                </p:cTn>
                              </p:par>
                            </p:childTnLst>
                          </p:cTn>
                        </p:par>
                        <p:par>
                          <p:cTn id="18" fill="hold">
                            <p:stCondLst>
                              <p:cond delay="2500"/>
                            </p:stCondLst>
                            <p:childTnLst>
                              <p:par>
                                <p:cTn id="19" presetID="10" presetClass="entr" presetSubtype="0" fill="hold" nodeType="after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fade">
                                      <p:cBhvr>
                                        <p:cTn id="21" dur="1000"/>
                                        <p:tgtEl>
                                          <p:spTgt spid="52"/>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49"/>
                                        </p:tgtEl>
                                        <p:attrNameLst>
                                          <p:attrName>style.visibility</p:attrName>
                                        </p:attrNameLst>
                                      </p:cBhvr>
                                      <p:to>
                                        <p:strVal val="visible"/>
                                      </p:to>
                                    </p:set>
                                    <p:animEffect transition="in" filter="wedge">
                                      <p:cBhvr>
                                        <p:cTn id="26" dur="1000"/>
                                        <p:tgtEl>
                                          <p:spTgt spid="249"/>
                                        </p:tgtEl>
                                      </p:cBhvr>
                                    </p:animEffect>
                                  </p:childTnLst>
                                </p:cTn>
                              </p:par>
                              <p:par>
                                <p:cTn id="27" presetID="1" presetClass="exit" presetSubtype="0" fill="hold" nodeType="withEffect">
                                  <p:stCondLst>
                                    <p:cond delay="0"/>
                                  </p:stCondLst>
                                  <p:childTnLst>
                                    <p:set>
                                      <p:cBhvr>
                                        <p:cTn id="28" dur="1" fill="hold">
                                          <p:stCondLst>
                                            <p:cond delay="0"/>
                                          </p:stCondLst>
                                        </p:cTn>
                                        <p:tgtEl>
                                          <p:spTgt spid="52"/>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248"/>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250"/>
                                        </p:tgtEl>
                                        <p:attrNameLst>
                                          <p:attrName>style.visibility</p:attrName>
                                        </p:attrNameLst>
                                      </p:cBhvr>
                                      <p:to>
                                        <p:strVal val="hidden"/>
                                      </p:to>
                                    </p:set>
                                  </p:childTnLst>
                                </p:cTn>
                              </p:par>
                            </p:childTnLst>
                          </p:cTn>
                        </p:par>
                        <p:par>
                          <p:cTn id="33" fill="hold">
                            <p:stCondLst>
                              <p:cond delay="1000"/>
                            </p:stCondLst>
                            <p:childTnLst>
                              <p:par>
                                <p:cTn id="34" presetID="18" presetClass="entr" presetSubtype="6" fill="hold" grpId="0" nodeType="afterEffect">
                                  <p:stCondLst>
                                    <p:cond delay="0"/>
                                  </p:stCondLst>
                                  <p:childTnLst>
                                    <p:set>
                                      <p:cBhvr>
                                        <p:cTn id="35" dur="1" fill="hold">
                                          <p:stCondLst>
                                            <p:cond delay="0"/>
                                          </p:stCondLst>
                                        </p:cTn>
                                        <p:tgtEl>
                                          <p:spTgt spid="251"/>
                                        </p:tgtEl>
                                        <p:attrNameLst>
                                          <p:attrName>style.visibility</p:attrName>
                                        </p:attrNameLst>
                                      </p:cBhvr>
                                      <p:to>
                                        <p:strVal val="visible"/>
                                      </p:to>
                                    </p:set>
                                    <p:animEffect transition="in" filter="strips(downRight)">
                                      <p:cBhvr>
                                        <p:cTn id="36" dur="500"/>
                                        <p:tgtEl>
                                          <p:spTgt spid="251"/>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1000"/>
                                        <p:tgtEl>
                                          <p:spTgt spid="61"/>
                                        </p:tgtEl>
                                      </p:cBhvr>
                                    </p:animEffect>
                                  </p:childTnLst>
                                </p:cTn>
                              </p:par>
                            </p:childTnLst>
                          </p:cTn>
                        </p:par>
                      </p:childTnLst>
                    </p:cTn>
                  </p:par>
                  <p:par>
                    <p:cTn id="41" fill="hold">
                      <p:stCondLst>
                        <p:cond delay="indefinite"/>
                      </p:stCondLst>
                      <p:childTnLst>
                        <p:par>
                          <p:cTn id="42" fill="hold">
                            <p:stCondLst>
                              <p:cond delay="0"/>
                            </p:stCondLst>
                            <p:childTnLst>
                              <p:par>
                                <p:cTn id="43" presetID="20" presetClass="entr" presetSubtype="0" fill="hold" grpId="0" nodeType="clickEffect">
                                  <p:stCondLst>
                                    <p:cond delay="0"/>
                                  </p:stCondLst>
                                  <p:childTnLst>
                                    <p:set>
                                      <p:cBhvr>
                                        <p:cTn id="44" dur="1" fill="hold">
                                          <p:stCondLst>
                                            <p:cond delay="0"/>
                                          </p:stCondLst>
                                        </p:cTn>
                                        <p:tgtEl>
                                          <p:spTgt spid="252"/>
                                        </p:tgtEl>
                                        <p:attrNameLst>
                                          <p:attrName>style.visibility</p:attrName>
                                        </p:attrNameLst>
                                      </p:cBhvr>
                                      <p:to>
                                        <p:strVal val="visible"/>
                                      </p:to>
                                    </p:set>
                                    <p:animEffect transition="in" filter="wedge">
                                      <p:cBhvr>
                                        <p:cTn id="45" dur="1000"/>
                                        <p:tgtEl>
                                          <p:spTgt spid="252"/>
                                        </p:tgtEl>
                                      </p:cBhvr>
                                    </p:animEffect>
                                  </p:childTnLst>
                                </p:cTn>
                              </p:par>
                              <p:par>
                                <p:cTn id="46" presetID="1" presetClass="exit" presetSubtype="0" fill="hold" nodeType="withEffect">
                                  <p:stCondLst>
                                    <p:cond delay="0"/>
                                  </p:stCondLst>
                                  <p:childTnLst>
                                    <p:set>
                                      <p:cBhvr>
                                        <p:cTn id="47" dur="1" fill="hold">
                                          <p:stCondLst>
                                            <p:cond delay="0"/>
                                          </p:stCondLst>
                                        </p:cTn>
                                        <p:tgtEl>
                                          <p:spTgt spid="61"/>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249"/>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251"/>
                                        </p:tgtEl>
                                        <p:attrNameLst>
                                          <p:attrName>style.visibility</p:attrName>
                                        </p:attrNameLst>
                                      </p:cBhvr>
                                      <p:to>
                                        <p:strVal val="hidden"/>
                                      </p:to>
                                    </p:set>
                                  </p:childTnLst>
                                </p:cTn>
                              </p:par>
                            </p:childTnLst>
                          </p:cTn>
                        </p:par>
                        <p:par>
                          <p:cTn id="52" fill="hold">
                            <p:stCondLst>
                              <p:cond delay="1000"/>
                            </p:stCondLst>
                            <p:childTnLst>
                              <p:par>
                                <p:cTn id="53" presetID="18" presetClass="entr" presetSubtype="12" fill="hold" grpId="0" nodeType="afterEffect">
                                  <p:stCondLst>
                                    <p:cond delay="0"/>
                                  </p:stCondLst>
                                  <p:childTnLst>
                                    <p:set>
                                      <p:cBhvr>
                                        <p:cTn id="54" dur="1" fill="hold">
                                          <p:stCondLst>
                                            <p:cond delay="0"/>
                                          </p:stCondLst>
                                        </p:cTn>
                                        <p:tgtEl>
                                          <p:spTgt spid="253"/>
                                        </p:tgtEl>
                                        <p:attrNameLst>
                                          <p:attrName>style.visibility</p:attrName>
                                        </p:attrNameLst>
                                      </p:cBhvr>
                                      <p:to>
                                        <p:strVal val="visible"/>
                                      </p:to>
                                    </p:set>
                                    <p:animEffect transition="in" filter="strips(downLeft)">
                                      <p:cBhvr>
                                        <p:cTn id="55" dur="500"/>
                                        <p:tgtEl>
                                          <p:spTgt spid="253"/>
                                        </p:tgtEl>
                                      </p:cBhvr>
                                    </p:animEffect>
                                  </p:childTnLst>
                                </p:cTn>
                              </p:par>
                            </p:childTnLst>
                          </p:cTn>
                        </p:par>
                        <p:par>
                          <p:cTn id="56" fill="hold">
                            <p:stCondLst>
                              <p:cond delay="1500"/>
                            </p:stCondLst>
                            <p:childTnLst>
                              <p:par>
                                <p:cTn id="57" presetID="18" presetClass="entr" presetSubtype="6" fill="hold" grpId="0" nodeType="afterEffect">
                                  <p:stCondLst>
                                    <p:cond delay="1000"/>
                                  </p:stCondLst>
                                  <p:childTnLst>
                                    <p:set>
                                      <p:cBhvr>
                                        <p:cTn id="58" dur="1" fill="hold">
                                          <p:stCondLst>
                                            <p:cond delay="0"/>
                                          </p:stCondLst>
                                        </p:cTn>
                                        <p:tgtEl>
                                          <p:spTgt spid="254"/>
                                        </p:tgtEl>
                                        <p:attrNameLst>
                                          <p:attrName>style.visibility</p:attrName>
                                        </p:attrNameLst>
                                      </p:cBhvr>
                                      <p:to>
                                        <p:strVal val="visible"/>
                                      </p:to>
                                    </p:set>
                                    <p:animEffect transition="in" filter="strips(downRight)">
                                      <p:cBhvr>
                                        <p:cTn id="59" dur="500"/>
                                        <p:tgtEl>
                                          <p:spTgt spid="254"/>
                                        </p:tgtEl>
                                      </p:cBhvr>
                                    </p:animEffect>
                                  </p:childTnLst>
                                </p:cTn>
                              </p:par>
                            </p:childTnLst>
                          </p:cTn>
                        </p:par>
                        <p:par>
                          <p:cTn id="60" fill="hold">
                            <p:stCondLst>
                              <p:cond delay="3000"/>
                            </p:stCondLst>
                            <p:childTnLst>
                              <p:par>
                                <p:cTn id="61" presetID="10" presetClass="entr" presetSubtype="0" fill="hold" nodeType="afterEffect">
                                  <p:stCondLst>
                                    <p:cond delay="500"/>
                                  </p:stCondLst>
                                  <p:childTnLst>
                                    <p:set>
                                      <p:cBhvr>
                                        <p:cTn id="62" dur="1" fill="hold">
                                          <p:stCondLst>
                                            <p:cond delay="0"/>
                                          </p:stCondLst>
                                        </p:cTn>
                                        <p:tgtEl>
                                          <p:spTgt spid="70"/>
                                        </p:tgtEl>
                                        <p:attrNameLst>
                                          <p:attrName>style.visibility</p:attrName>
                                        </p:attrNameLst>
                                      </p:cBhvr>
                                      <p:to>
                                        <p:strVal val="visible"/>
                                      </p:to>
                                    </p:set>
                                    <p:animEffect transition="in" filter="fade">
                                      <p:cBhvr>
                                        <p:cTn id="63" dur="1000"/>
                                        <p:tgtEl>
                                          <p:spTgt spid="70"/>
                                        </p:tgtEl>
                                      </p:cBhvr>
                                    </p:animEffect>
                                  </p:childTnLst>
                                </p:cTn>
                              </p:par>
                            </p:childTnLst>
                          </p:cTn>
                        </p:par>
                      </p:childTnLst>
                    </p:cTn>
                  </p:par>
                  <p:par>
                    <p:cTn id="64" fill="hold">
                      <p:stCondLst>
                        <p:cond delay="indefinite"/>
                      </p:stCondLst>
                      <p:childTnLst>
                        <p:par>
                          <p:cTn id="65" fill="hold">
                            <p:stCondLst>
                              <p:cond delay="0"/>
                            </p:stCondLst>
                            <p:childTnLst>
                              <p:par>
                                <p:cTn id="66" presetID="17" presetClass="entr" presetSubtype="10" fill="hold" grpId="0" nodeType="clickEffect">
                                  <p:stCondLst>
                                    <p:cond delay="0"/>
                                  </p:stCondLst>
                                  <p:childTnLst>
                                    <p:set>
                                      <p:cBhvr>
                                        <p:cTn id="67" dur="1" fill="hold">
                                          <p:stCondLst>
                                            <p:cond delay="0"/>
                                          </p:stCondLst>
                                        </p:cTn>
                                        <p:tgtEl>
                                          <p:spTgt spid="255"/>
                                        </p:tgtEl>
                                        <p:attrNameLst>
                                          <p:attrName>style.visibility</p:attrName>
                                        </p:attrNameLst>
                                      </p:cBhvr>
                                      <p:to>
                                        <p:strVal val="visible"/>
                                      </p:to>
                                    </p:set>
                                    <p:anim calcmode="lin" valueType="num">
                                      <p:cBhvr>
                                        <p:cTn id="68" dur="500" fill="hold"/>
                                        <p:tgtEl>
                                          <p:spTgt spid="255"/>
                                        </p:tgtEl>
                                        <p:attrNameLst>
                                          <p:attrName>ppt_w</p:attrName>
                                        </p:attrNameLst>
                                      </p:cBhvr>
                                      <p:tavLst>
                                        <p:tav tm="0">
                                          <p:val>
                                            <p:fltVal val="0"/>
                                          </p:val>
                                        </p:tav>
                                        <p:tav tm="100000">
                                          <p:val>
                                            <p:strVal val="#ppt_w"/>
                                          </p:val>
                                        </p:tav>
                                      </p:tavLst>
                                    </p:anim>
                                    <p:anim calcmode="lin" valueType="num">
                                      <p:cBhvr>
                                        <p:cTn id="69" dur="500" fill="hold"/>
                                        <p:tgtEl>
                                          <p:spTgt spid="255"/>
                                        </p:tgtEl>
                                        <p:attrNameLst>
                                          <p:attrName>ppt_h</p:attrName>
                                        </p:attrNameLst>
                                      </p:cBhvr>
                                      <p:tavLst>
                                        <p:tav tm="0">
                                          <p:val>
                                            <p:strVal val="#ppt_h"/>
                                          </p:val>
                                        </p:tav>
                                        <p:tav tm="100000">
                                          <p:val>
                                            <p:strVal val="#ppt_h"/>
                                          </p:val>
                                        </p:tav>
                                      </p:tavLst>
                                    </p:anim>
                                  </p:childTnLst>
                                </p:cTn>
                              </p:par>
                              <p:par>
                                <p:cTn id="70" presetID="1" presetClass="exit" presetSubtype="0" fill="hold" nodeType="withEffect">
                                  <p:stCondLst>
                                    <p:cond delay="0"/>
                                  </p:stCondLst>
                                  <p:childTnLst>
                                    <p:set>
                                      <p:cBhvr>
                                        <p:cTn id="71" dur="1" fill="hold">
                                          <p:stCondLst>
                                            <p:cond delay="0"/>
                                          </p:stCondLst>
                                        </p:cTn>
                                        <p:tgtEl>
                                          <p:spTgt spid="70"/>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252"/>
                                        </p:tgtEl>
                                        <p:attrNameLst>
                                          <p:attrName>style.visibility</p:attrName>
                                        </p:attrNameLst>
                                      </p:cBhvr>
                                      <p:to>
                                        <p:strVal val="hidden"/>
                                      </p:to>
                                    </p:set>
                                  </p:childTnLst>
                                </p:cTn>
                              </p:par>
                              <p:par>
                                <p:cTn id="74" presetID="1" presetClass="exit" presetSubtype="0" fill="hold" grpId="1" nodeType="withEffect">
                                  <p:stCondLst>
                                    <p:cond delay="0"/>
                                  </p:stCondLst>
                                  <p:childTnLst>
                                    <p:set>
                                      <p:cBhvr>
                                        <p:cTn id="75" dur="1" fill="hold">
                                          <p:stCondLst>
                                            <p:cond delay="0"/>
                                          </p:stCondLst>
                                        </p:cTn>
                                        <p:tgtEl>
                                          <p:spTgt spid="253"/>
                                        </p:tgtEl>
                                        <p:attrNameLst>
                                          <p:attrName>style.visibility</p:attrName>
                                        </p:attrNameLst>
                                      </p:cBhvr>
                                      <p:to>
                                        <p:strVal val="hidden"/>
                                      </p:to>
                                    </p:set>
                                  </p:childTnLst>
                                </p:cTn>
                              </p:par>
                              <p:par>
                                <p:cTn id="76" presetID="1" presetClass="exit" presetSubtype="0" fill="hold" grpId="1" nodeType="withEffect">
                                  <p:stCondLst>
                                    <p:cond delay="0"/>
                                  </p:stCondLst>
                                  <p:childTnLst>
                                    <p:set>
                                      <p:cBhvr>
                                        <p:cTn id="77" dur="1" fill="hold">
                                          <p:stCondLst>
                                            <p:cond delay="0"/>
                                          </p:stCondLst>
                                        </p:cTn>
                                        <p:tgtEl>
                                          <p:spTgt spid="254"/>
                                        </p:tgtEl>
                                        <p:attrNameLst>
                                          <p:attrName>style.visibility</p:attrName>
                                        </p:attrNameLst>
                                      </p:cBhvr>
                                      <p:to>
                                        <p:strVal val="hidden"/>
                                      </p:to>
                                    </p:set>
                                  </p:childTnLst>
                                </p:cTn>
                              </p:par>
                            </p:childTnLst>
                          </p:cTn>
                        </p:par>
                        <p:par>
                          <p:cTn id="78" fill="hold">
                            <p:stCondLst>
                              <p:cond delay="500"/>
                            </p:stCondLst>
                            <p:childTnLst>
                              <p:par>
                                <p:cTn id="79" presetID="10" presetClass="entr" presetSubtype="0" fill="hold" nodeType="afterEffect">
                                  <p:stCondLst>
                                    <p:cond delay="900"/>
                                  </p:stCondLst>
                                  <p:childTnLst>
                                    <p:set>
                                      <p:cBhvr>
                                        <p:cTn id="80" dur="1" fill="hold">
                                          <p:stCondLst>
                                            <p:cond delay="0"/>
                                          </p:stCondLst>
                                        </p:cTn>
                                        <p:tgtEl>
                                          <p:spTgt spid="79"/>
                                        </p:tgtEl>
                                        <p:attrNameLst>
                                          <p:attrName>style.visibility</p:attrName>
                                        </p:attrNameLst>
                                      </p:cBhvr>
                                      <p:to>
                                        <p:strVal val="visible"/>
                                      </p:to>
                                    </p:set>
                                    <p:animEffect transition="in" filter="fade">
                                      <p:cBhvr>
                                        <p:cTn id="81" dur="1000"/>
                                        <p:tgtEl>
                                          <p:spTgt spid="79"/>
                                        </p:tgtEl>
                                      </p:cBhvr>
                                    </p:animEffect>
                                  </p:childTnLst>
                                </p:cTn>
                              </p:par>
                            </p:childTnLst>
                          </p:cTn>
                        </p:par>
                      </p:childTnLst>
                    </p:cTn>
                  </p:par>
                  <p:par>
                    <p:cTn id="82" fill="hold">
                      <p:stCondLst>
                        <p:cond delay="indefinite"/>
                      </p:stCondLst>
                      <p:childTnLst>
                        <p:par>
                          <p:cTn id="83" fill="hold">
                            <p:stCondLst>
                              <p:cond delay="0"/>
                            </p:stCondLst>
                            <p:childTnLst>
                              <p:par>
                                <p:cTn id="84" presetID="50" presetClass="exit" presetSubtype="0" accel="100000" fill="hold" grpId="1" nodeType="clickEffect">
                                  <p:stCondLst>
                                    <p:cond delay="0"/>
                                  </p:stCondLst>
                                  <p:childTnLst>
                                    <p:anim calcmode="lin" valueType="num">
                                      <p:cBhvr>
                                        <p:cTn id="85" dur="1000"/>
                                        <p:tgtEl>
                                          <p:spTgt spid="255"/>
                                        </p:tgtEl>
                                        <p:attrNameLst>
                                          <p:attrName>ppt_w</p:attrName>
                                        </p:attrNameLst>
                                      </p:cBhvr>
                                      <p:tavLst>
                                        <p:tav tm="0">
                                          <p:val>
                                            <p:strVal val="ppt_w"/>
                                          </p:val>
                                        </p:tav>
                                        <p:tav tm="100000">
                                          <p:val>
                                            <p:strVal val="ppt_w+.3"/>
                                          </p:val>
                                        </p:tav>
                                      </p:tavLst>
                                    </p:anim>
                                    <p:anim calcmode="lin" valueType="num">
                                      <p:cBhvr>
                                        <p:cTn id="86" dur="1000"/>
                                        <p:tgtEl>
                                          <p:spTgt spid="255"/>
                                        </p:tgtEl>
                                        <p:attrNameLst>
                                          <p:attrName>ppt_h</p:attrName>
                                        </p:attrNameLst>
                                      </p:cBhvr>
                                      <p:tavLst>
                                        <p:tav tm="0">
                                          <p:val>
                                            <p:strVal val="ppt_h"/>
                                          </p:val>
                                        </p:tav>
                                        <p:tav tm="100000">
                                          <p:val>
                                            <p:strVal val="ppt_h"/>
                                          </p:val>
                                        </p:tav>
                                      </p:tavLst>
                                    </p:anim>
                                    <p:animEffect transition="out" filter="fade">
                                      <p:cBhvr>
                                        <p:cTn id="87" dur="1000"/>
                                        <p:tgtEl>
                                          <p:spTgt spid="255"/>
                                        </p:tgtEl>
                                      </p:cBhvr>
                                    </p:animEffect>
                                    <p:set>
                                      <p:cBhvr>
                                        <p:cTn id="88" dur="1" fill="hold">
                                          <p:stCondLst>
                                            <p:cond delay="999"/>
                                          </p:stCondLst>
                                        </p:cTn>
                                        <p:tgtEl>
                                          <p:spTgt spid="255"/>
                                        </p:tgtEl>
                                        <p:attrNameLst>
                                          <p:attrName>style.visibility</p:attrName>
                                        </p:attrNameLst>
                                      </p:cBhvr>
                                      <p:to>
                                        <p:strVal val="hidden"/>
                                      </p:to>
                                    </p:set>
                                  </p:childTnLst>
                                </p:cTn>
                              </p:par>
                              <p:par>
                                <p:cTn id="89" presetID="1" presetClass="exit" presetSubtype="0" fill="hold" nodeType="withEffect">
                                  <p:stCondLst>
                                    <p:cond delay="0"/>
                                  </p:stCondLst>
                                  <p:childTnLst>
                                    <p:set>
                                      <p:cBhvr>
                                        <p:cTn id="90" dur="1" fill="hold">
                                          <p:stCondLst>
                                            <p:cond delay="0"/>
                                          </p:stCondLst>
                                        </p:cTn>
                                        <p:tgtEl>
                                          <p:spTgt spid="79"/>
                                        </p:tgtEl>
                                        <p:attrNameLst>
                                          <p:attrName>style.visibility</p:attrName>
                                        </p:attrNameLst>
                                      </p:cBhvr>
                                      <p:to>
                                        <p:strVal val="hidden"/>
                                      </p:to>
                                    </p:set>
                                  </p:childTnLst>
                                </p:cTn>
                              </p:par>
                            </p:childTnLst>
                          </p:cTn>
                        </p:par>
                        <p:par>
                          <p:cTn id="91" fill="hold">
                            <p:stCondLst>
                              <p:cond delay="1000"/>
                            </p:stCondLst>
                            <p:childTnLst>
                              <p:par>
                                <p:cTn id="92" presetID="64" presetClass="path" presetSubtype="0" accel="50000" decel="50000" fill="hold" nodeType="afterEffect">
                                  <p:stCondLst>
                                    <p:cond delay="0"/>
                                  </p:stCondLst>
                                  <p:childTnLst>
                                    <p:animMotion origin="layout" path="M 0 -2.13873E-6 L 0 -0.67653 " pathEditMode="relative" rAng="0" ptsTypes="AA">
                                      <p:cBhvr>
                                        <p:cTn id="93" dur="2000" fill="hold"/>
                                        <p:tgtEl>
                                          <p:spTgt spid="239"/>
                                        </p:tgtEl>
                                        <p:attrNameLst>
                                          <p:attrName>ppt_x</p:attrName>
                                          <p:attrName>ppt_y</p:attrName>
                                        </p:attrNameLst>
                                      </p:cBhvr>
                                      <p:rCtr x="0" y="-338"/>
                                    </p:animMotion>
                                  </p:childTnLst>
                                </p:cTn>
                              </p:par>
                            </p:childTnLst>
                          </p:cTn>
                        </p:par>
                        <p:par>
                          <p:cTn id="94" fill="hold">
                            <p:stCondLst>
                              <p:cond delay="3000"/>
                            </p:stCondLst>
                            <p:childTnLst>
                              <p:par>
                                <p:cTn id="95" presetID="18" presetClass="entr" presetSubtype="12" fill="hold" grpId="0" nodeType="afterEffect">
                                  <p:stCondLst>
                                    <p:cond delay="0"/>
                                  </p:stCondLst>
                                  <p:childTnLst>
                                    <p:set>
                                      <p:cBhvr>
                                        <p:cTn id="96" dur="1" fill="hold">
                                          <p:stCondLst>
                                            <p:cond delay="0"/>
                                          </p:stCondLst>
                                        </p:cTn>
                                        <p:tgtEl>
                                          <p:spTgt spid="256"/>
                                        </p:tgtEl>
                                        <p:attrNameLst>
                                          <p:attrName>style.visibility</p:attrName>
                                        </p:attrNameLst>
                                      </p:cBhvr>
                                      <p:to>
                                        <p:strVal val="visible"/>
                                      </p:to>
                                    </p:set>
                                    <p:animEffect transition="in" filter="strips(downLeft)">
                                      <p:cBhvr>
                                        <p:cTn id="97" dur="500"/>
                                        <p:tgtEl>
                                          <p:spTgt spid="256"/>
                                        </p:tgtEl>
                                      </p:cBhvr>
                                    </p:animEffect>
                                  </p:childTnLst>
                                </p:cTn>
                              </p:par>
                              <p:par>
                                <p:cTn id="98" presetID="18" presetClass="entr" presetSubtype="6" fill="hold" grpId="0" nodeType="withEffect">
                                  <p:stCondLst>
                                    <p:cond delay="0"/>
                                  </p:stCondLst>
                                  <p:childTnLst>
                                    <p:set>
                                      <p:cBhvr>
                                        <p:cTn id="99" dur="1" fill="hold">
                                          <p:stCondLst>
                                            <p:cond delay="0"/>
                                          </p:stCondLst>
                                        </p:cTn>
                                        <p:tgtEl>
                                          <p:spTgt spid="257"/>
                                        </p:tgtEl>
                                        <p:attrNameLst>
                                          <p:attrName>style.visibility</p:attrName>
                                        </p:attrNameLst>
                                      </p:cBhvr>
                                      <p:to>
                                        <p:strVal val="visible"/>
                                      </p:to>
                                    </p:set>
                                    <p:animEffect transition="in" filter="strips(downRight)">
                                      <p:cBhvr>
                                        <p:cTn id="100" dur="500"/>
                                        <p:tgtEl>
                                          <p:spTgt spid="257"/>
                                        </p:tgtEl>
                                      </p:cBhvr>
                                    </p:animEffect>
                                  </p:childTnLst>
                                </p:cTn>
                              </p:par>
                            </p:childTnLst>
                          </p:cTn>
                        </p:par>
                        <p:par>
                          <p:cTn id="101" fill="hold">
                            <p:stCondLst>
                              <p:cond delay="3500"/>
                            </p:stCondLst>
                            <p:childTnLst>
                              <p:par>
                                <p:cTn id="102" presetID="18" presetClass="entr" presetSubtype="12" fill="hold" grpId="0" nodeType="afterEffect">
                                  <p:stCondLst>
                                    <p:cond delay="2000"/>
                                  </p:stCondLst>
                                  <p:childTnLst>
                                    <p:set>
                                      <p:cBhvr>
                                        <p:cTn id="103" dur="1" fill="hold">
                                          <p:stCondLst>
                                            <p:cond delay="0"/>
                                          </p:stCondLst>
                                        </p:cTn>
                                        <p:tgtEl>
                                          <p:spTgt spid="42"/>
                                        </p:tgtEl>
                                        <p:attrNameLst>
                                          <p:attrName>style.visibility</p:attrName>
                                        </p:attrNameLst>
                                      </p:cBhvr>
                                      <p:to>
                                        <p:strVal val="visible"/>
                                      </p:to>
                                    </p:set>
                                    <p:animEffect transition="in" filter="strips(downLeft)">
                                      <p:cBhvr>
                                        <p:cTn id="10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 grpId="0" animBg="1"/>
      <p:bldP spid="248" grpId="1" animBg="1"/>
      <p:bldP spid="249" grpId="0" animBg="1"/>
      <p:bldP spid="249" grpId="1" animBg="1"/>
      <p:bldP spid="250" grpId="0" animBg="1"/>
      <p:bldP spid="250" grpId="1" animBg="1"/>
      <p:bldP spid="251" grpId="0" animBg="1"/>
      <p:bldP spid="251" grpId="1" animBg="1"/>
      <p:bldP spid="252" grpId="0" animBg="1"/>
      <p:bldP spid="252" grpId="1" animBg="1"/>
      <p:bldP spid="253" grpId="0" animBg="1"/>
      <p:bldP spid="253" grpId="1" animBg="1"/>
      <p:bldP spid="254" grpId="0" animBg="1"/>
      <p:bldP spid="254" grpId="1" animBg="1"/>
      <p:bldP spid="255" grpId="0" animBg="1"/>
      <p:bldP spid="255" grpId="1" animBg="1"/>
      <p:bldP spid="256" grpId="0" animBg="1"/>
      <p:bldP spid="257" grpId="0" animBg="1"/>
      <p:bldP spid="4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238"/>
          <p:cNvGrpSpPr/>
          <p:nvPr/>
        </p:nvGrpSpPr>
        <p:grpSpPr>
          <a:xfrm>
            <a:off x="2843808" y="-4896000"/>
            <a:ext cx="3456384" cy="12601400"/>
            <a:chOff x="5687616" y="404664"/>
            <a:chExt cx="3456384" cy="12601400"/>
          </a:xfrm>
        </p:grpSpPr>
        <p:sp>
          <p:nvSpPr>
            <p:cNvPr id="217" name="正方形/長方形 216"/>
            <p:cNvSpPr/>
            <p:nvPr/>
          </p:nvSpPr>
          <p:spPr>
            <a:xfrm>
              <a:off x="5687616" y="404664"/>
              <a:ext cx="3456384" cy="12601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8" name="テキスト ボックス 217"/>
            <p:cNvSpPr txBox="1"/>
            <p:nvPr/>
          </p:nvSpPr>
          <p:spPr>
            <a:xfrm>
              <a:off x="5940152" y="1124744"/>
              <a:ext cx="1462260" cy="369332"/>
            </a:xfrm>
            <a:prstGeom prst="rect">
              <a:avLst/>
            </a:prstGeom>
            <a:noFill/>
          </p:spPr>
          <p:txBody>
            <a:bodyPr wrap="none" rtlCol="0">
              <a:spAutoFit/>
            </a:bodyPr>
            <a:lstStyle/>
            <a:p>
              <a:r>
                <a:rPr kumimoji="1" lang="ja-JP" altLang="en-US" dirty="0" smtClean="0"/>
                <a:t>ゲストコメント</a:t>
              </a:r>
              <a:endParaRPr kumimoji="1" lang="ja-JP" altLang="en-US" dirty="0"/>
            </a:p>
          </p:txBody>
        </p:sp>
        <p:sp>
          <p:nvSpPr>
            <p:cNvPr id="219" name="テキスト ボックス 218"/>
            <p:cNvSpPr txBox="1"/>
            <p:nvPr/>
          </p:nvSpPr>
          <p:spPr>
            <a:xfrm>
              <a:off x="5940152" y="1700808"/>
              <a:ext cx="646331" cy="369332"/>
            </a:xfrm>
            <a:prstGeom prst="rect">
              <a:avLst/>
            </a:prstGeom>
            <a:noFill/>
          </p:spPr>
          <p:txBody>
            <a:bodyPr wrap="none" rtlCol="0">
              <a:spAutoFit/>
            </a:bodyPr>
            <a:lstStyle/>
            <a:p>
              <a:r>
                <a:rPr kumimoji="1" lang="ja-JP" altLang="en-US" dirty="0" smtClean="0"/>
                <a:t>名前</a:t>
              </a:r>
              <a:endParaRPr kumimoji="1" lang="ja-JP" altLang="en-US" dirty="0"/>
            </a:p>
          </p:txBody>
        </p:sp>
        <p:sp>
          <p:nvSpPr>
            <p:cNvPr id="220" name="正方形/長方形 219"/>
            <p:cNvSpPr/>
            <p:nvPr/>
          </p:nvSpPr>
          <p:spPr>
            <a:xfrm>
              <a:off x="6660232" y="1628800"/>
              <a:ext cx="1872208" cy="43204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正方形/長方形 222"/>
            <p:cNvSpPr/>
            <p:nvPr/>
          </p:nvSpPr>
          <p:spPr>
            <a:xfrm>
              <a:off x="6012160" y="2204864"/>
              <a:ext cx="2808312" cy="115212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テキスト ボックス 223"/>
            <p:cNvSpPr txBox="1"/>
            <p:nvPr/>
          </p:nvSpPr>
          <p:spPr>
            <a:xfrm>
              <a:off x="8172400" y="3429000"/>
              <a:ext cx="646331" cy="369332"/>
            </a:xfrm>
            <a:prstGeom prst="rect">
              <a:avLst/>
            </a:prstGeom>
            <a:noFill/>
            <a:ln>
              <a:solidFill>
                <a:schemeClr val="accent2"/>
              </a:solidFill>
            </a:ln>
          </p:spPr>
          <p:txBody>
            <a:bodyPr wrap="none" rtlCol="0">
              <a:spAutoFit/>
            </a:bodyPr>
            <a:lstStyle/>
            <a:p>
              <a:r>
                <a:rPr kumimoji="1" lang="ja-JP" altLang="en-US" dirty="0" smtClean="0"/>
                <a:t>送信</a:t>
              </a:r>
              <a:endParaRPr kumimoji="1" lang="ja-JP" altLang="en-US" dirty="0"/>
            </a:p>
          </p:txBody>
        </p:sp>
        <p:sp>
          <p:nvSpPr>
            <p:cNvPr id="225" name="テキスト ボックス 224"/>
            <p:cNvSpPr txBox="1"/>
            <p:nvPr/>
          </p:nvSpPr>
          <p:spPr>
            <a:xfrm>
              <a:off x="6228184" y="2564904"/>
              <a:ext cx="2241319" cy="400110"/>
            </a:xfrm>
            <a:prstGeom prst="rect">
              <a:avLst/>
            </a:prstGeom>
            <a:noFill/>
          </p:spPr>
          <p:txBody>
            <a:bodyPr wrap="none" rtlCol="0">
              <a:spAutoFit/>
            </a:bodyPr>
            <a:lstStyle/>
            <a:p>
              <a:r>
                <a:rPr kumimoji="1" lang="ja-JP" altLang="en-US" sz="2000" dirty="0" smtClean="0">
                  <a:solidFill>
                    <a:srgbClr val="FF0000"/>
                  </a:solidFill>
                </a:rPr>
                <a:t>ここにコメントを書く</a:t>
              </a:r>
              <a:endParaRPr kumimoji="1" lang="ja-JP" altLang="en-US" sz="2000" dirty="0">
                <a:solidFill>
                  <a:srgbClr val="FF0000"/>
                </a:solidFill>
              </a:endParaRPr>
            </a:p>
          </p:txBody>
        </p:sp>
        <p:grpSp>
          <p:nvGrpSpPr>
            <p:cNvPr id="3" name="グループ化 236"/>
            <p:cNvGrpSpPr/>
            <p:nvPr/>
          </p:nvGrpSpPr>
          <p:grpSpPr>
            <a:xfrm>
              <a:off x="6012160" y="10701808"/>
              <a:ext cx="2808312" cy="1161420"/>
              <a:chOff x="6012160" y="4005064"/>
              <a:chExt cx="2808312" cy="1161420"/>
            </a:xfrm>
          </p:grpSpPr>
          <p:sp>
            <p:nvSpPr>
              <p:cNvPr id="226" name="正方形/長方形 225"/>
              <p:cNvSpPr/>
              <p:nvPr/>
            </p:nvSpPr>
            <p:spPr>
              <a:xfrm>
                <a:off x="6012160" y="4005064"/>
                <a:ext cx="2808312" cy="115212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smtClean="0">
                    <a:solidFill>
                      <a:srgbClr val="FF3399"/>
                    </a:solidFill>
                  </a:rPr>
                  <a:t>ゆか</a:t>
                </a:r>
                <a:endParaRPr lang="en-US" altLang="ja-JP" dirty="0" smtClean="0">
                  <a:solidFill>
                    <a:srgbClr val="FF3399"/>
                  </a:solidFill>
                </a:endParaRPr>
              </a:p>
              <a:p>
                <a:r>
                  <a:rPr lang="ja-JP" altLang="en-US" dirty="0" smtClean="0">
                    <a:solidFill>
                      <a:schemeClr val="tx1"/>
                    </a:solidFill>
                  </a:rPr>
                  <a:t>お久しぶりです</a:t>
                </a:r>
                <a:r>
                  <a:rPr lang="en-US" altLang="ja-JP" dirty="0" smtClean="0">
                    <a:solidFill>
                      <a:schemeClr val="tx1"/>
                    </a:solidFill>
                  </a:rPr>
                  <a:t>(^O^)/</a:t>
                </a:r>
              </a:p>
              <a:p>
                <a:endParaRPr kumimoji="1" lang="en-US" altLang="ja-JP" dirty="0" smtClean="0">
                  <a:solidFill>
                    <a:schemeClr val="tx1"/>
                  </a:solidFill>
                </a:endParaRPr>
              </a:p>
              <a:p>
                <a:pPr algn="r"/>
                <a:r>
                  <a:rPr lang="en-US" altLang="ja-JP" dirty="0" smtClean="0">
                    <a:solidFill>
                      <a:srgbClr val="0000FF"/>
                    </a:solidFill>
                  </a:rPr>
                  <a:t>2010/5/18  18:45</a:t>
                </a:r>
                <a:endParaRPr kumimoji="1" lang="ja-JP" altLang="en-US" dirty="0">
                  <a:solidFill>
                    <a:srgbClr val="0000FF"/>
                  </a:solidFill>
                </a:endParaRPr>
              </a:p>
            </p:txBody>
          </p:sp>
          <p:sp>
            <p:nvSpPr>
              <p:cNvPr id="228" name="テキスト ボックス 227"/>
              <p:cNvSpPr txBox="1"/>
              <p:nvPr/>
            </p:nvSpPr>
            <p:spPr>
              <a:xfrm>
                <a:off x="6012160" y="4797152"/>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grpSp>
          <p:nvGrpSpPr>
            <p:cNvPr id="4" name="グループ化 235"/>
            <p:cNvGrpSpPr/>
            <p:nvPr/>
          </p:nvGrpSpPr>
          <p:grpSpPr>
            <a:xfrm>
              <a:off x="6012160" y="5724128"/>
              <a:ext cx="2808312" cy="1755576"/>
              <a:chOff x="6012160" y="5705872"/>
              <a:chExt cx="2808312" cy="1755576"/>
            </a:xfrm>
          </p:grpSpPr>
          <p:sp>
            <p:nvSpPr>
              <p:cNvPr id="227" name="正方形/長方形 226"/>
              <p:cNvSpPr/>
              <p:nvPr/>
            </p:nvSpPr>
            <p:spPr>
              <a:xfrm>
                <a:off x="6012160" y="5705872"/>
                <a:ext cx="2808312" cy="1755576"/>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じゅりな</a:t>
                </a:r>
                <a:endParaRPr lang="en-US" altLang="ja-JP" dirty="0" smtClean="0">
                  <a:solidFill>
                    <a:srgbClr val="FF3399"/>
                  </a:solidFill>
                </a:endParaRPr>
              </a:p>
              <a:p>
                <a:r>
                  <a:rPr kumimoji="1" lang="ja-JP" altLang="en-US" dirty="0" err="1" smtClean="0">
                    <a:solidFill>
                      <a:schemeClr val="tx1"/>
                    </a:solidFill>
                  </a:rPr>
                  <a:t>あそぼ</a:t>
                </a:r>
                <a:r>
                  <a:rPr kumimoji="1" lang="ja-JP" altLang="en-US" dirty="0" smtClean="0">
                    <a:solidFill>
                      <a:schemeClr val="tx1"/>
                    </a:solidFill>
                  </a:rPr>
                  <a:t>ーよ。</a:t>
                </a:r>
                <a:endParaRPr kumimoji="1" lang="en-US" altLang="ja-JP" dirty="0" smtClean="0">
                  <a:solidFill>
                    <a:schemeClr val="tx1"/>
                  </a:solidFill>
                </a:endParaRPr>
              </a:p>
              <a:p>
                <a:endParaRPr kumimoji="1" lang="en-US" altLang="ja-JP" dirty="0" smtClean="0">
                  <a:solidFill>
                    <a:schemeClr val="tx1"/>
                  </a:solidFill>
                </a:endParaRPr>
              </a:p>
              <a:p>
                <a:r>
                  <a:rPr lang="en-US" altLang="ja-JP" dirty="0" smtClean="0">
                    <a:solidFill>
                      <a:schemeClr val="tx1"/>
                    </a:solidFill>
                  </a:rPr>
                  <a:t>http://</a:t>
                </a:r>
                <a:r>
                  <a:rPr lang="ja-JP" altLang="en-US" sz="1200" dirty="0" smtClean="0">
                    <a:solidFill>
                      <a:schemeClr val="tx1"/>
                    </a:solidFill>
                  </a:rPr>
                  <a:t>○○○○</a:t>
                </a:r>
                <a:r>
                  <a:rPr lang="en-US" altLang="ja-JP" dirty="0" err="1" smtClean="0">
                    <a:solidFill>
                      <a:schemeClr val="tx1"/>
                    </a:solidFill>
                  </a:rPr>
                  <a:t>.net</a:t>
                </a:r>
                <a:r>
                  <a:rPr lang="en-US" altLang="ja-JP" dirty="0" smtClean="0">
                    <a:solidFill>
                      <a:schemeClr val="tx1"/>
                    </a:solidFill>
                  </a:rPr>
                  <a:t>/</a:t>
                </a:r>
              </a:p>
              <a:p>
                <a:endParaRPr kumimoji="1" lang="en-US" altLang="ja-JP" dirty="0" smtClean="0">
                  <a:solidFill>
                    <a:schemeClr val="tx1"/>
                  </a:solidFill>
                </a:endParaRPr>
              </a:p>
              <a:p>
                <a:pPr algn="r"/>
                <a:r>
                  <a:rPr lang="en-US" altLang="ja-JP" dirty="0" smtClean="0">
                    <a:solidFill>
                      <a:srgbClr val="0000FF"/>
                    </a:solidFill>
                  </a:rPr>
                  <a:t>2010/6/23  22:19</a:t>
                </a:r>
                <a:endParaRPr kumimoji="1" lang="ja-JP" altLang="en-US" dirty="0">
                  <a:solidFill>
                    <a:srgbClr val="0000FF"/>
                  </a:solidFill>
                </a:endParaRPr>
              </a:p>
            </p:txBody>
          </p:sp>
          <p:sp>
            <p:nvSpPr>
              <p:cNvPr id="229" name="テキスト ボックス 228"/>
              <p:cNvSpPr txBox="1"/>
              <p:nvPr/>
            </p:nvSpPr>
            <p:spPr>
              <a:xfrm>
                <a:off x="6012160" y="7092116"/>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grpSp>
          <p:nvGrpSpPr>
            <p:cNvPr id="6" name="グループ化 234"/>
            <p:cNvGrpSpPr/>
            <p:nvPr/>
          </p:nvGrpSpPr>
          <p:grpSpPr>
            <a:xfrm>
              <a:off x="6012160" y="4005064"/>
              <a:ext cx="2808312" cy="1512168"/>
              <a:chOff x="6012160" y="7821488"/>
              <a:chExt cx="2808312" cy="1512168"/>
            </a:xfrm>
          </p:grpSpPr>
          <p:sp>
            <p:nvSpPr>
              <p:cNvPr id="230" name="正方形/長方形 229"/>
              <p:cNvSpPr/>
              <p:nvPr/>
            </p:nvSpPr>
            <p:spPr>
              <a:xfrm>
                <a:off x="6012160" y="7821488"/>
                <a:ext cx="2808312" cy="15121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ちいー</a:t>
                </a:r>
                <a:endParaRPr lang="en-US" altLang="ja-JP" dirty="0" smtClean="0">
                  <a:solidFill>
                    <a:srgbClr val="FF3399"/>
                  </a:solidFill>
                </a:endParaRPr>
              </a:p>
              <a:p>
                <a:r>
                  <a:rPr kumimoji="1" lang="ja-JP" altLang="en-US" dirty="0" smtClean="0">
                    <a:solidFill>
                      <a:schemeClr val="tx1"/>
                    </a:solidFill>
                  </a:rPr>
                  <a:t>球技大会　最高だったね♡</a:t>
                </a:r>
                <a:endParaRPr kumimoji="1" lang="en-US" altLang="ja-JP" dirty="0" smtClean="0">
                  <a:solidFill>
                    <a:schemeClr val="tx1"/>
                  </a:solidFill>
                </a:endParaRPr>
              </a:p>
              <a:p>
                <a:r>
                  <a:rPr lang="ja-JP" altLang="en-US" dirty="0" smtClean="0">
                    <a:solidFill>
                      <a:schemeClr val="tx1"/>
                    </a:solidFill>
                  </a:rPr>
                  <a:t>写真できたら送ってね。</a:t>
                </a:r>
                <a:endParaRPr kumimoji="1" lang="en-US" altLang="ja-JP" dirty="0" smtClean="0">
                  <a:solidFill>
                    <a:schemeClr val="tx1"/>
                  </a:solidFill>
                </a:endParaRPr>
              </a:p>
              <a:p>
                <a:endParaRPr kumimoji="1" lang="en-US" altLang="ja-JP" dirty="0" smtClean="0">
                  <a:solidFill>
                    <a:schemeClr val="tx1"/>
                  </a:solidFill>
                </a:endParaRPr>
              </a:p>
              <a:p>
                <a:pPr algn="r"/>
                <a:r>
                  <a:rPr lang="en-US" altLang="ja-JP" dirty="0" smtClean="0">
                    <a:solidFill>
                      <a:srgbClr val="0000FF"/>
                    </a:solidFill>
                  </a:rPr>
                  <a:t>2010/7/12  21:42</a:t>
                </a:r>
                <a:endParaRPr kumimoji="1" lang="ja-JP" altLang="en-US" dirty="0">
                  <a:solidFill>
                    <a:srgbClr val="0000FF"/>
                  </a:solidFill>
                </a:endParaRPr>
              </a:p>
            </p:txBody>
          </p:sp>
          <p:sp>
            <p:nvSpPr>
              <p:cNvPr id="231" name="テキスト ボックス 230"/>
              <p:cNvSpPr txBox="1"/>
              <p:nvPr/>
            </p:nvSpPr>
            <p:spPr>
              <a:xfrm>
                <a:off x="6012160" y="8964324"/>
                <a:ext cx="978153" cy="369332"/>
              </a:xfrm>
              <a:prstGeom prst="rect">
                <a:avLst/>
              </a:prstGeom>
              <a:noFill/>
              <a:ln>
                <a:solidFill>
                  <a:schemeClr val="accent2"/>
                </a:solidFill>
              </a:ln>
            </p:spPr>
            <p:txBody>
              <a:bodyPr wrap="none" rtlCol="0">
                <a:spAutoFit/>
              </a:bodyPr>
              <a:lstStyle/>
              <a:p>
                <a:r>
                  <a:rPr lang="ja-JP" altLang="en-US" dirty="0" smtClean="0"/>
                  <a:t>レス（２）</a:t>
                </a:r>
                <a:endParaRPr kumimoji="1" lang="ja-JP" altLang="en-US" dirty="0"/>
              </a:p>
            </p:txBody>
          </p:sp>
        </p:grpSp>
        <p:grpSp>
          <p:nvGrpSpPr>
            <p:cNvPr id="7" name="グループ化 233"/>
            <p:cNvGrpSpPr/>
            <p:nvPr/>
          </p:nvGrpSpPr>
          <p:grpSpPr>
            <a:xfrm>
              <a:off x="6012160" y="7686600"/>
              <a:ext cx="2808312" cy="2808312"/>
              <a:chOff x="6012160" y="9693696"/>
              <a:chExt cx="2808312" cy="2808312"/>
            </a:xfrm>
          </p:grpSpPr>
          <p:sp>
            <p:nvSpPr>
              <p:cNvPr id="232" name="正方形/長方形 231"/>
              <p:cNvSpPr/>
              <p:nvPr/>
            </p:nvSpPr>
            <p:spPr>
              <a:xfrm>
                <a:off x="6012160" y="9693696"/>
                <a:ext cx="2808312" cy="280831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りょー</a:t>
                </a:r>
                <a:endParaRPr lang="en-US" altLang="ja-JP" dirty="0" smtClean="0">
                  <a:solidFill>
                    <a:srgbClr val="FF3399"/>
                  </a:solidFill>
                </a:endParaRPr>
              </a:p>
              <a:p>
                <a:r>
                  <a:rPr kumimoji="1" lang="ja-JP" altLang="en-US" dirty="0" smtClean="0">
                    <a:solidFill>
                      <a:schemeClr val="tx1"/>
                    </a:solidFill>
                  </a:rPr>
                  <a:t>プロフ見て気になった</a:t>
                </a:r>
                <a:r>
                  <a:rPr lang="ja-JP" altLang="en-US" dirty="0" smtClean="0">
                    <a:solidFill>
                      <a:schemeClr val="tx1"/>
                    </a:solidFill>
                  </a:rPr>
                  <a:t>から</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カキコしました。</a:t>
                </a:r>
                <a:endParaRPr lang="en-US" altLang="ja-JP" dirty="0" smtClean="0">
                  <a:solidFill>
                    <a:schemeClr val="tx1"/>
                  </a:solidFill>
                </a:endParaRPr>
              </a:p>
              <a:p>
                <a:r>
                  <a:rPr lang="en-US" altLang="ja-JP" dirty="0" smtClean="0">
                    <a:solidFill>
                      <a:schemeClr val="tx1"/>
                    </a:solidFill>
                  </a:rPr>
                  <a:t>http://www.</a:t>
                </a:r>
                <a:r>
                  <a:rPr lang="ja-JP" altLang="en-US" sz="1200" dirty="0" smtClean="0">
                    <a:solidFill>
                      <a:schemeClr val="tx1"/>
                    </a:solidFill>
                  </a:rPr>
                  <a:t>○○○○</a:t>
                </a:r>
                <a:r>
                  <a:rPr lang="en-US" altLang="ja-JP" dirty="0" smtClean="0">
                    <a:solidFill>
                      <a:schemeClr val="tx1"/>
                    </a:solidFill>
                  </a:rPr>
                  <a:t>.com/ryou_01/</a:t>
                </a:r>
              </a:p>
              <a:p>
                <a:r>
                  <a:rPr lang="ja-JP" altLang="en-US" dirty="0" smtClean="0">
                    <a:solidFill>
                      <a:schemeClr val="tx1"/>
                    </a:solidFill>
                  </a:rPr>
                  <a:t>サイトにメアドとか写真もあるので，暇だったらメールください。</a:t>
                </a:r>
                <a:endParaRPr lang="en-US" altLang="ja-JP" dirty="0" smtClean="0">
                  <a:solidFill>
                    <a:schemeClr val="tx1"/>
                  </a:solidFill>
                </a:endParaRPr>
              </a:p>
              <a:p>
                <a:endParaRPr kumimoji="1" lang="en-US" altLang="ja-JP" dirty="0" smtClean="0">
                  <a:solidFill>
                    <a:schemeClr val="tx1"/>
                  </a:solidFill>
                </a:endParaRPr>
              </a:p>
              <a:p>
                <a:pPr algn="r"/>
                <a:r>
                  <a:rPr lang="en-US" altLang="ja-JP" dirty="0" smtClean="0">
                    <a:solidFill>
                      <a:srgbClr val="0000FF"/>
                    </a:solidFill>
                  </a:rPr>
                  <a:t>2010/6/7  20:53</a:t>
                </a:r>
                <a:endParaRPr kumimoji="1" lang="ja-JP" altLang="en-US" dirty="0">
                  <a:solidFill>
                    <a:srgbClr val="0000FF"/>
                  </a:solidFill>
                </a:endParaRPr>
              </a:p>
            </p:txBody>
          </p:sp>
          <p:sp>
            <p:nvSpPr>
              <p:cNvPr id="233" name="テキスト ボックス 232"/>
              <p:cNvSpPr txBox="1"/>
              <p:nvPr/>
            </p:nvSpPr>
            <p:spPr>
              <a:xfrm>
                <a:off x="6012160" y="12132676"/>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grpSp>
        <p:sp>
          <p:nvSpPr>
            <p:cNvPr id="238" name="角丸四角形 237"/>
            <p:cNvSpPr/>
            <p:nvPr/>
          </p:nvSpPr>
          <p:spPr>
            <a:xfrm>
              <a:off x="5903640" y="6497416"/>
              <a:ext cx="2808312" cy="534060"/>
            </a:xfrm>
            <a:prstGeom prst="roundRect">
              <a:avLst>
                <a:gd name="adj" fmla="val 38472"/>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239"/>
          <p:cNvGrpSpPr/>
          <p:nvPr/>
        </p:nvGrpSpPr>
        <p:grpSpPr>
          <a:xfrm>
            <a:off x="2214546" y="-428652"/>
            <a:ext cx="4929222" cy="8358246"/>
            <a:chOff x="2214546" y="-428652"/>
            <a:chExt cx="4929222" cy="8358246"/>
          </a:xfrm>
        </p:grpSpPr>
        <p:grpSp>
          <p:nvGrpSpPr>
            <p:cNvPr id="9" name="グループ化 75"/>
            <p:cNvGrpSpPr/>
            <p:nvPr/>
          </p:nvGrpSpPr>
          <p:grpSpPr>
            <a:xfrm>
              <a:off x="2214546" y="-428652"/>
              <a:ext cx="4929222" cy="1285884"/>
              <a:chOff x="2214546" y="-428652"/>
              <a:chExt cx="4929222" cy="1285884"/>
            </a:xfrm>
          </p:grpSpPr>
          <p:sp>
            <p:nvSpPr>
              <p:cNvPr id="245" name="正方形/長方形 244"/>
              <p:cNvSpPr/>
              <p:nvPr/>
            </p:nvSpPr>
            <p:spPr>
              <a:xfrm>
                <a:off x="2214546" y="-428652"/>
                <a:ext cx="4929222" cy="704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6" name="正方形/長方形 245"/>
              <p:cNvSpPr/>
              <p:nvPr/>
            </p:nvSpPr>
            <p:spPr>
              <a:xfrm>
                <a:off x="2285984" y="-428652"/>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7" name="正方形/長方形 246"/>
              <p:cNvSpPr/>
              <p:nvPr/>
            </p:nvSpPr>
            <p:spPr>
              <a:xfrm>
                <a:off x="6286512" y="-285776"/>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42" name="二等辺三角形 241"/>
            <p:cNvSpPr/>
            <p:nvPr/>
          </p:nvSpPr>
          <p:spPr>
            <a:xfrm rot="16200000">
              <a:off x="5386400" y="5422912"/>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3" name="二等辺三角形 242"/>
            <p:cNvSpPr/>
            <p:nvPr/>
          </p:nvSpPr>
          <p:spPr>
            <a:xfrm rot="5400000" flipH="1">
              <a:off x="2578088" y="5350904"/>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4" name="Picture 13" descr="keitaie"/>
            <p:cNvPicPr>
              <a:picLocks noChangeAspect="1" noChangeArrowheads="1"/>
            </p:cNvPicPr>
            <p:nvPr/>
          </p:nvPicPr>
          <p:blipFill>
            <a:blip r:embed="rId3" cstate="print"/>
            <a:srcRect l="515"/>
            <a:stretch>
              <a:fillRect/>
            </a:stretch>
          </p:blipFill>
          <p:spPr bwMode="auto">
            <a:xfrm>
              <a:off x="2743200" y="14318"/>
              <a:ext cx="3676650" cy="7915276"/>
            </a:xfrm>
            <a:prstGeom prst="rect">
              <a:avLst/>
            </a:prstGeom>
            <a:noFill/>
            <a:ln w="9525">
              <a:noFill/>
              <a:miter lim="800000"/>
              <a:headEnd/>
              <a:tailEnd/>
            </a:ln>
          </p:spPr>
        </p:pic>
      </p:grpSp>
      <p:sp>
        <p:nvSpPr>
          <p:cNvPr id="257" name="角丸四角形吹き出し 256"/>
          <p:cNvSpPr/>
          <p:nvPr/>
        </p:nvSpPr>
        <p:spPr>
          <a:xfrm>
            <a:off x="6660232" y="1844824"/>
            <a:ext cx="1944216" cy="1656184"/>
          </a:xfrm>
          <a:prstGeom prst="wedgeRoundRectCallout">
            <a:avLst>
              <a:gd name="adj1" fmla="val -113551"/>
              <a:gd name="adj2" fmla="val -63292"/>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rPr>
              <a:t>アクセス</a:t>
            </a:r>
            <a:endParaRPr kumimoji="1" lang="en-US" altLang="ja-JP" sz="3200" dirty="0" smtClean="0">
              <a:solidFill>
                <a:schemeClr val="tx1"/>
              </a:solidFill>
            </a:endParaRPr>
          </a:p>
          <a:p>
            <a:pPr algn="ctr"/>
            <a:r>
              <a:rPr lang="ja-JP" altLang="en-US" sz="3200" dirty="0" smtClean="0">
                <a:solidFill>
                  <a:schemeClr val="tx1"/>
                </a:solidFill>
              </a:rPr>
              <a:t>すると</a:t>
            </a:r>
            <a:endParaRPr kumimoji="1" lang="ja-JP" altLang="en-US" sz="3200" dirty="0">
              <a:solidFill>
                <a:schemeClr val="tx1"/>
              </a:solidFill>
            </a:endParaRPr>
          </a:p>
        </p:txBody>
      </p:sp>
      <p:sp>
        <p:nvSpPr>
          <p:cNvPr id="32" name="円形吹き出し 31"/>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0000"/>
                </a:solidFill>
              </a:rPr>
              <a:t>次</a:t>
            </a:r>
            <a:endParaRPr kumimoji="1" lang="en-US" altLang="ja-JP" sz="1400" dirty="0" smtClean="0">
              <a:solidFill>
                <a:srgbClr val="FF0000"/>
              </a:solidFill>
            </a:endParaRPr>
          </a:p>
          <a:p>
            <a:pPr algn="ctr"/>
            <a:r>
              <a:rPr kumimoji="1" lang="ja-JP" altLang="en-US" sz="1400" dirty="0" smtClean="0">
                <a:solidFill>
                  <a:srgbClr val="FF0000"/>
                </a:solidFill>
              </a:rPr>
              <a:t>ページ</a:t>
            </a:r>
            <a:endParaRPr kumimoji="1" lang="ja-JP" altLang="en-US" sz="1400" dirty="0">
              <a:solidFill>
                <a:srgbClr val="FF0000"/>
              </a:solidFill>
            </a:endParaRPr>
          </a:p>
        </p:txBody>
      </p:sp>
      <p:grpSp>
        <p:nvGrpSpPr>
          <p:cNvPr id="33" name="グループ化 32"/>
          <p:cNvGrpSpPr/>
          <p:nvPr/>
        </p:nvGrpSpPr>
        <p:grpSpPr>
          <a:xfrm>
            <a:off x="8474904" y="0"/>
            <a:ext cx="669096" cy="1484785"/>
            <a:chOff x="3275856" y="-1"/>
            <a:chExt cx="2520280" cy="5592727"/>
          </a:xfrm>
        </p:grpSpPr>
        <p:grpSp>
          <p:nvGrpSpPr>
            <p:cNvPr id="34" name="グループ化 7"/>
            <p:cNvGrpSpPr/>
            <p:nvPr/>
          </p:nvGrpSpPr>
          <p:grpSpPr>
            <a:xfrm>
              <a:off x="3707904" y="-1"/>
              <a:ext cx="2088232" cy="3360287"/>
              <a:chOff x="3707904" y="0"/>
              <a:chExt cx="2736304" cy="2736304"/>
            </a:xfrm>
          </p:grpSpPr>
          <p:sp>
            <p:nvSpPr>
              <p:cNvPr id="39"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パイ 39"/>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パイ 40"/>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5" name="フリーフォーム 34"/>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6" name="グループ化 11"/>
            <p:cNvGrpSpPr/>
            <p:nvPr/>
          </p:nvGrpSpPr>
          <p:grpSpPr>
            <a:xfrm flipH="1">
              <a:off x="3275856" y="0"/>
              <a:ext cx="1274440" cy="1058416"/>
              <a:chOff x="7812360" y="548680"/>
              <a:chExt cx="1274440" cy="1058416"/>
            </a:xfrm>
          </p:grpSpPr>
          <p:sp>
            <p:nvSpPr>
              <p:cNvPr id="37" name="円弧 36"/>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円弧 37"/>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10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7"/>
                                        </p:tgtEl>
                                        <p:attrNameLst>
                                          <p:attrName>style.visibility</p:attrName>
                                        </p:attrNameLst>
                                      </p:cBhvr>
                                      <p:to>
                                        <p:strVal val="visible"/>
                                      </p:to>
                                    </p:set>
                                    <p:animEffect transition="in" filter="strips(downRight)">
                                      <p:cBhvr>
                                        <p:cTn id="12" dur="500"/>
                                        <p:tgtEl>
                                          <p:spTgt spid="257"/>
                                        </p:tgtEl>
                                      </p:cBhvr>
                                    </p:animEffect>
                                  </p:childTnLst>
                                </p:cTn>
                              </p:par>
                              <p:par>
                                <p:cTn id="13" presetID="1" presetClass="exit" presetSubtype="0" fill="hold" nodeType="withEffect">
                                  <p:stCondLst>
                                    <p:cond delay="0"/>
                                  </p:stCondLst>
                                  <p:childTnLst>
                                    <p:set>
                                      <p:cBhvr>
                                        <p:cTn id="14" dur="1" fill="hold">
                                          <p:stCondLst>
                                            <p:cond delay="0"/>
                                          </p:stCondLst>
                                        </p:cTn>
                                        <p:tgtEl>
                                          <p:spTgt spid="33"/>
                                        </p:tgtEl>
                                        <p:attrNameLst>
                                          <p:attrName>style.visibility</p:attrName>
                                        </p:attrNameLst>
                                      </p:cBhvr>
                                      <p:to>
                                        <p:strVal val="hidden"/>
                                      </p:to>
                                    </p:set>
                                  </p:childTnLst>
                                </p:cTn>
                              </p:par>
                            </p:childTnLst>
                          </p:cTn>
                        </p:par>
                        <p:par>
                          <p:cTn id="15" fill="hold">
                            <p:stCondLst>
                              <p:cond delay="500"/>
                            </p:stCondLst>
                            <p:childTnLst>
                              <p:par>
                                <p:cTn id="16" presetID="18" presetClass="entr" presetSubtype="12" fill="hold" grpId="0" nodeType="afterEffect">
                                  <p:stCondLst>
                                    <p:cond delay="2000"/>
                                  </p:stCondLst>
                                  <p:childTnLst>
                                    <p:set>
                                      <p:cBhvr>
                                        <p:cTn id="17" dur="1" fill="hold">
                                          <p:stCondLst>
                                            <p:cond delay="0"/>
                                          </p:stCondLst>
                                        </p:cTn>
                                        <p:tgtEl>
                                          <p:spTgt spid="32"/>
                                        </p:tgtEl>
                                        <p:attrNameLst>
                                          <p:attrName>style.visibility</p:attrName>
                                        </p:attrNameLst>
                                      </p:cBhvr>
                                      <p:to>
                                        <p:strVal val="visible"/>
                                      </p:to>
                                    </p:set>
                                    <p:animEffect transition="in" filter="strips(downLeft)">
                                      <p:cBhvr>
                                        <p:cTn id="1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 grpId="0" animBg="1"/>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p:cNvGrpSpPr/>
          <p:nvPr/>
        </p:nvGrpSpPr>
        <p:grpSpPr>
          <a:xfrm>
            <a:off x="5220072" y="0"/>
            <a:ext cx="3456384" cy="11565904"/>
            <a:chOff x="2843808" y="0"/>
            <a:chExt cx="3456384" cy="11565904"/>
          </a:xfrm>
        </p:grpSpPr>
        <p:sp>
          <p:nvSpPr>
            <p:cNvPr id="30" name="正方形/長方形 29"/>
            <p:cNvSpPr/>
            <p:nvPr/>
          </p:nvSpPr>
          <p:spPr>
            <a:xfrm>
              <a:off x="2843808" y="0"/>
              <a:ext cx="3456384" cy="11565904"/>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059832" y="404665"/>
              <a:ext cx="3024336" cy="461665"/>
            </a:xfrm>
            <a:prstGeom prst="rect">
              <a:avLst/>
            </a:prstGeom>
            <a:solidFill>
              <a:srgbClr val="FFCCFF"/>
            </a:solidFill>
            <a:ln>
              <a:solidFill>
                <a:srgbClr val="FF0000"/>
              </a:solidFill>
            </a:ln>
          </p:spPr>
          <p:txBody>
            <a:bodyPr wrap="square" rtlCol="0">
              <a:spAutoFit/>
            </a:bodyPr>
            <a:lstStyle/>
            <a:p>
              <a:r>
                <a:rPr lang="ja-JP" altLang="en-US" sz="2400" b="1" dirty="0" smtClean="0"/>
                <a:t>★</a:t>
              </a:r>
              <a:r>
                <a:rPr kumimoji="1" lang="ja-JP" altLang="en-US" sz="2400" b="1" dirty="0" smtClean="0"/>
                <a:t>じゅりな“”</a:t>
              </a:r>
              <a:endParaRPr kumimoji="1" lang="ja-JP" altLang="en-US" sz="2400" b="1" dirty="0"/>
            </a:p>
          </p:txBody>
        </p:sp>
        <p:sp>
          <p:nvSpPr>
            <p:cNvPr id="32" name="テキスト ボックス 31"/>
            <p:cNvSpPr txBox="1"/>
            <p:nvPr/>
          </p:nvSpPr>
          <p:spPr>
            <a:xfrm>
              <a:off x="3635896" y="4581128"/>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ハンドルネーム</a:t>
              </a:r>
              <a:endParaRPr kumimoji="1" lang="ja-JP" altLang="en-US" sz="2000" dirty="0"/>
            </a:p>
          </p:txBody>
        </p:sp>
        <p:sp>
          <p:nvSpPr>
            <p:cNvPr id="33" name="テキスト ボックス 32"/>
            <p:cNvSpPr txBox="1"/>
            <p:nvPr/>
          </p:nvSpPr>
          <p:spPr>
            <a:xfrm>
              <a:off x="3707904" y="5085184"/>
              <a:ext cx="1186543" cy="461665"/>
            </a:xfrm>
            <a:prstGeom prst="rect">
              <a:avLst/>
            </a:prstGeom>
            <a:noFill/>
          </p:spPr>
          <p:txBody>
            <a:bodyPr wrap="none" rtlCol="0">
              <a:spAutoFit/>
            </a:bodyPr>
            <a:lstStyle/>
            <a:p>
              <a:r>
                <a:rPr kumimoji="1" lang="ja-JP" altLang="en-US" sz="2400" dirty="0" err="1" smtClean="0">
                  <a:solidFill>
                    <a:schemeClr val="bg1"/>
                  </a:solidFill>
                </a:rPr>
                <a:t>じゅりな</a:t>
              </a:r>
              <a:endParaRPr kumimoji="1" lang="ja-JP" altLang="en-US" sz="2400" dirty="0">
                <a:solidFill>
                  <a:schemeClr val="bg1"/>
                </a:solidFill>
              </a:endParaRPr>
            </a:p>
          </p:txBody>
        </p:sp>
        <p:sp>
          <p:nvSpPr>
            <p:cNvPr id="34" name="テキスト ボックス 33"/>
            <p:cNvSpPr txBox="1"/>
            <p:nvPr/>
          </p:nvSpPr>
          <p:spPr>
            <a:xfrm>
              <a:off x="3635896" y="5661248"/>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職業</a:t>
              </a:r>
              <a:endParaRPr kumimoji="1" lang="ja-JP" altLang="en-US" sz="2000" dirty="0"/>
            </a:p>
          </p:txBody>
        </p:sp>
        <p:sp>
          <p:nvSpPr>
            <p:cNvPr id="35" name="テキスト ボックス 34"/>
            <p:cNvSpPr txBox="1"/>
            <p:nvPr/>
          </p:nvSpPr>
          <p:spPr>
            <a:xfrm>
              <a:off x="3707904" y="6165304"/>
              <a:ext cx="1571264" cy="461665"/>
            </a:xfrm>
            <a:prstGeom prst="rect">
              <a:avLst/>
            </a:prstGeom>
            <a:noFill/>
          </p:spPr>
          <p:txBody>
            <a:bodyPr wrap="none" rtlCol="0">
              <a:spAutoFit/>
            </a:bodyPr>
            <a:lstStyle/>
            <a:p>
              <a:r>
                <a:rPr kumimoji="1" lang="ja-JP" altLang="en-US" sz="2400" dirty="0" smtClean="0">
                  <a:solidFill>
                    <a:schemeClr val="bg1"/>
                  </a:solidFill>
                </a:rPr>
                <a:t>短大</a:t>
              </a:r>
              <a:r>
                <a:rPr kumimoji="1" lang="en-US" altLang="ja-JP" sz="2400" dirty="0" smtClean="0">
                  <a:solidFill>
                    <a:schemeClr val="bg1"/>
                  </a:solidFill>
                </a:rPr>
                <a:t>1</a:t>
              </a:r>
              <a:r>
                <a:rPr kumimoji="1" lang="ja-JP" altLang="en-US" sz="2400" dirty="0" smtClean="0">
                  <a:solidFill>
                    <a:schemeClr val="bg1"/>
                  </a:solidFill>
                </a:rPr>
                <a:t>年生</a:t>
              </a:r>
              <a:endParaRPr kumimoji="1" lang="ja-JP" altLang="en-US" sz="2400" dirty="0">
                <a:solidFill>
                  <a:schemeClr val="bg1"/>
                </a:solidFill>
              </a:endParaRPr>
            </a:p>
          </p:txBody>
        </p:sp>
        <p:sp>
          <p:nvSpPr>
            <p:cNvPr id="36" name="テキスト ボックス 35"/>
            <p:cNvSpPr txBox="1"/>
            <p:nvPr/>
          </p:nvSpPr>
          <p:spPr>
            <a:xfrm>
              <a:off x="3635896" y="6858000"/>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趣味</a:t>
              </a:r>
              <a:endParaRPr kumimoji="1" lang="ja-JP" altLang="en-US" sz="2000" dirty="0"/>
            </a:p>
          </p:txBody>
        </p:sp>
        <p:sp>
          <p:nvSpPr>
            <p:cNvPr id="37" name="テキスト ボックス 36"/>
            <p:cNvSpPr txBox="1"/>
            <p:nvPr/>
          </p:nvSpPr>
          <p:spPr>
            <a:xfrm>
              <a:off x="3707904" y="7362056"/>
              <a:ext cx="976549" cy="461665"/>
            </a:xfrm>
            <a:prstGeom prst="rect">
              <a:avLst/>
            </a:prstGeom>
            <a:noFill/>
          </p:spPr>
          <p:txBody>
            <a:bodyPr wrap="none" rtlCol="0">
              <a:spAutoFit/>
            </a:bodyPr>
            <a:lstStyle/>
            <a:p>
              <a:r>
                <a:rPr kumimoji="1" lang="ja-JP" altLang="en-US" sz="2400" dirty="0" err="1" smtClean="0">
                  <a:solidFill>
                    <a:schemeClr val="bg1"/>
                  </a:solidFill>
                </a:rPr>
                <a:t>えっち</a:t>
              </a:r>
              <a:endParaRPr kumimoji="1" lang="ja-JP" altLang="en-US" sz="2400" dirty="0">
                <a:solidFill>
                  <a:schemeClr val="bg1"/>
                </a:solidFill>
              </a:endParaRPr>
            </a:p>
          </p:txBody>
        </p:sp>
        <p:sp>
          <p:nvSpPr>
            <p:cNvPr id="38" name="テキスト ボックス 37"/>
            <p:cNvSpPr txBox="1"/>
            <p:nvPr/>
          </p:nvSpPr>
          <p:spPr>
            <a:xfrm>
              <a:off x="3635896" y="7965504"/>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メールで絡むー</a:t>
              </a:r>
              <a:r>
                <a:rPr kumimoji="1" lang="ja-JP" altLang="en-US" sz="2000" dirty="0" err="1" smtClean="0"/>
                <a:t>ちょ</a:t>
              </a:r>
              <a:endParaRPr kumimoji="1" lang="ja-JP" altLang="en-US" sz="2000" dirty="0"/>
            </a:p>
          </p:txBody>
        </p:sp>
        <p:sp>
          <p:nvSpPr>
            <p:cNvPr id="39" name="テキスト ボックス 38"/>
            <p:cNvSpPr txBox="1"/>
            <p:nvPr/>
          </p:nvSpPr>
          <p:spPr>
            <a:xfrm>
              <a:off x="3707904" y="8397552"/>
              <a:ext cx="2319866" cy="830997"/>
            </a:xfrm>
            <a:prstGeom prst="rect">
              <a:avLst/>
            </a:prstGeom>
            <a:noFill/>
          </p:spPr>
          <p:txBody>
            <a:bodyPr wrap="none" rtlCol="0">
              <a:spAutoFit/>
            </a:bodyPr>
            <a:lstStyle/>
            <a:p>
              <a:r>
                <a:rPr lang="ja-JP" altLang="en-US" sz="2400" dirty="0" smtClean="0">
                  <a:solidFill>
                    <a:schemeClr val="bg1"/>
                  </a:solidFill>
                </a:rPr>
                <a:t>じゅりなのメール</a:t>
              </a:r>
              <a:r>
                <a:rPr kumimoji="1" lang="en-US" altLang="ja-JP" sz="2400" u="sng" dirty="0" smtClean="0">
                  <a:solidFill>
                    <a:srgbClr val="0000FF"/>
                  </a:solidFill>
                </a:rPr>
                <a:t/>
              </a:r>
              <a:br>
                <a:rPr kumimoji="1" lang="en-US" altLang="ja-JP" sz="2400" u="sng" dirty="0" smtClean="0">
                  <a:solidFill>
                    <a:srgbClr val="0000FF"/>
                  </a:solidFill>
                </a:rPr>
              </a:br>
              <a:r>
                <a:rPr kumimoji="1" lang="en-US" altLang="ja-JP" sz="2400" u="sng" dirty="0" err="1" smtClean="0">
                  <a:solidFill>
                    <a:schemeClr val="bg1"/>
                  </a:solidFill>
                </a:rPr>
                <a:t>jurijuri</a:t>
              </a:r>
              <a:r>
                <a:rPr kumimoji="1" lang="en-US" altLang="ja-JP" sz="2400" u="sng" dirty="0" smtClean="0">
                  <a:solidFill>
                    <a:schemeClr val="bg1"/>
                  </a:solidFill>
                </a:rPr>
                <a:t>@</a:t>
              </a:r>
              <a:r>
                <a:rPr kumimoji="1" lang="ja-JP" altLang="en-US" u="sng" dirty="0" smtClean="0">
                  <a:solidFill>
                    <a:schemeClr val="bg1"/>
                  </a:solidFill>
                </a:rPr>
                <a:t>△△</a:t>
              </a:r>
              <a:r>
                <a:rPr lang="en-US" altLang="ja-JP" sz="2400" u="sng" dirty="0" smtClean="0">
                  <a:solidFill>
                    <a:schemeClr val="bg1"/>
                  </a:solidFill>
                </a:rPr>
                <a:t>.</a:t>
              </a:r>
              <a:r>
                <a:rPr lang="en-US" altLang="ja-JP" sz="2400" u="sng" dirty="0" err="1" smtClean="0">
                  <a:solidFill>
                    <a:schemeClr val="bg1"/>
                  </a:solidFill>
                </a:rPr>
                <a:t>jp</a:t>
              </a:r>
              <a:endParaRPr kumimoji="1" lang="ja-JP" altLang="en-US" sz="2400" u="sng" dirty="0">
                <a:solidFill>
                  <a:schemeClr val="bg1"/>
                </a:solidFill>
              </a:endParaRPr>
            </a:p>
          </p:txBody>
        </p:sp>
        <p:sp>
          <p:nvSpPr>
            <p:cNvPr id="40" name="テキスト ボックス 39"/>
            <p:cNvSpPr txBox="1"/>
            <p:nvPr/>
          </p:nvSpPr>
          <p:spPr>
            <a:xfrm>
              <a:off x="3635896" y="9189640"/>
              <a:ext cx="2592288" cy="400110"/>
            </a:xfrm>
            <a:prstGeom prst="rect">
              <a:avLst/>
            </a:prstGeom>
            <a:solidFill>
              <a:srgbClr val="FFCCFF"/>
            </a:solidFill>
            <a:ln>
              <a:solidFill>
                <a:srgbClr val="FF0000"/>
              </a:solidFill>
            </a:ln>
          </p:spPr>
          <p:txBody>
            <a:bodyPr wrap="square" rtlCol="0">
              <a:spAutoFit/>
            </a:bodyPr>
            <a:lstStyle/>
            <a:p>
              <a:r>
                <a:rPr kumimoji="1" lang="ja-JP" altLang="en-US" sz="2000" dirty="0" smtClean="0"/>
                <a:t>リンク</a:t>
              </a:r>
              <a:endParaRPr kumimoji="1" lang="ja-JP" altLang="en-US" sz="2000" dirty="0"/>
            </a:p>
          </p:txBody>
        </p:sp>
        <p:sp>
          <p:nvSpPr>
            <p:cNvPr id="41" name="テキスト ボックス 40"/>
            <p:cNvSpPr txBox="1"/>
            <p:nvPr/>
          </p:nvSpPr>
          <p:spPr>
            <a:xfrm>
              <a:off x="3707904" y="9693696"/>
              <a:ext cx="2425664" cy="461665"/>
            </a:xfrm>
            <a:prstGeom prst="rect">
              <a:avLst/>
            </a:prstGeom>
            <a:noFill/>
          </p:spPr>
          <p:txBody>
            <a:bodyPr wrap="none" rtlCol="0">
              <a:spAutoFit/>
            </a:bodyPr>
            <a:lstStyle/>
            <a:p>
              <a:r>
                <a:rPr kumimoji="1" lang="ja-JP" altLang="en-US" sz="2400" u="sng" dirty="0" smtClean="0">
                  <a:solidFill>
                    <a:schemeClr val="bg1"/>
                  </a:solidFill>
                </a:rPr>
                <a:t>ムリョゲー（日記）</a:t>
              </a:r>
              <a:endParaRPr kumimoji="1" lang="ja-JP" altLang="en-US" sz="2400" u="sng" dirty="0">
                <a:solidFill>
                  <a:schemeClr val="bg1"/>
                </a:solidFill>
              </a:endParaRPr>
            </a:p>
          </p:txBody>
        </p:sp>
        <p:sp>
          <p:nvSpPr>
            <p:cNvPr id="42" name="テキスト ボックス 41"/>
            <p:cNvSpPr txBox="1"/>
            <p:nvPr/>
          </p:nvSpPr>
          <p:spPr>
            <a:xfrm>
              <a:off x="3707904" y="10269760"/>
              <a:ext cx="1747594" cy="461665"/>
            </a:xfrm>
            <a:prstGeom prst="rect">
              <a:avLst/>
            </a:prstGeom>
            <a:noFill/>
          </p:spPr>
          <p:txBody>
            <a:bodyPr wrap="none" rtlCol="0">
              <a:spAutoFit/>
            </a:bodyPr>
            <a:lstStyle/>
            <a:p>
              <a:r>
                <a:rPr lang="en-US" altLang="ja-JP" sz="2400" u="sng" dirty="0" smtClean="0">
                  <a:solidFill>
                    <a:schemeClr val="bg1"/>
                  </a:solidFill>
                </a:rPr>
                <a:t>XXXXX</a:t>
              </a:r>
              <a:r>
                <a:rPr lang="ja-JP" altLang="en-US" sz="2400" u="sng" dirty="0" smtClean="0">
                  <a:solidFill>
                    <a:schemeClr val="bg1"/>
                  </a:solidFill>
                </a:rPr>
                <a:t>サイト</a:t>
              </a:r>
              <a:endParaRPr lang="en-US" altLang="ja-JP" sz="2400" u="sng" dirty="0" smtClean="0">
                <a:solidFill>
                  <a:schemeClr val="bg1"/>
                </a:solidFill>
              </a:endParaRPr>
            </a:p>
          </p:txBody>
        </p:sp>
        <p:pic>
          <p:nvPicPr>
            <p:cNvPr id="43" name="Picture 3" descr="E:\素材作成\女性.JPG"/>
            <p:cNvPicPr>
              <a:picLocks noChangeAspect="1" noChangeArrowheads="1"/>
            </p:cNvPicPr>
            <p:nvPr/>
          </p:nvPicPr>
          <p:blipFill>
            <a:blip r:embed="rId3" cstate="print"/>
            <a:srcRect/>
            <a:stretch>
              <a:fillRect/>
            </a:stretch>
          </p:blipFill>
          <p:spPr bwMode="auto">
            <a:xfrm>
              <a:off x="3203848" y="1196752"/>
              <a:ext cx="2232248" cy="3096851"/>
            </a:xfrm>
            <a:prstGeom prst="rect">
              <a:avLst/>
            </a:prstGeom>
            <a:noFill/>
          </p:spPr>
        </p:pic>
      </p:grpSp>
      <p:grpSp>
        <p:nvGrpSpPr>
          <p:cNvPr id="44" name="グループ化 239"/>
          <p:cNvGrpSpPr/>
          <p:nvPr/>
        </p:nvGrpSpPr>
        <p:grpSpPr>
          <a:xfrm>
            <a:off x="4590810" y="-428652"/>
            <a:ext cx="4929222" cy="8358246"/>
            <a:chOff x="2214546" y="-428652"/>
            <a:chExt cx="4929222" cy="8358246"/>
          </a:xfrm>
        </p:grpSpPr>
        <p:grpSp>
          <p:nvGrpSpPr>
            <p:cNvPr id="45" name="グループ化 75"/>
            <p:cNvGrpSpPr/>
            <p:nvPr/>
          </p:nvGrpSpPr>
          <p:grpSpPr>
            <a:xfrm>
              <a:off x="2214546" y="-428652"/>
              <a:ext cx="4929222" cy="1285884"/>
              <a:chOff x="2214546" y="-428652"/>
              <a:chExt cx="4929222" cy="1285884"/>
            </a:xfrm>
          </p:grpSpPr>
          <p:sp>
            <p:nvSpPr>
              <p:cNvPr id="49" name="正方形/長方形 48"/>
              <p:cNvSpPr/>
              <p:nvPr/>
            </p:nvSpPr>
            <p:spPr>
              <a:xfrm>
                <a:off x="2214546" y="-428652"/>
                <a:ext cx="4929222" cy="704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正方形/長方形 49"/>
              <p:cNvSpPr/>
              <p:nvPr/>
            </p:nvSpPr>
            <p:spPr>
              <a:xfrm>
                <a:off x="2285984" y="-428652"/>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1" name="正方形/長方形 50"/>
              <p:cNvSpPr/>
              <p:nvPr/>
            </p:nvSpPr>
            <p:spPr>
              <a:xfrm>
                <a:off x="6286512" y="-285776"/>
                <a:ext cx="571504" cy="11430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46" name="二等辺三角形 45"/>
            <p:cNvSpPr/>
            <p:nvPr/>
          </p:nvSpPr>
          <p:spPr>
            <a:xfrm rot="16200000">
              <a:off x="5386400" y="5422912"/>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p:cNvSpPr/>
            <p:nvPr/>
          </p:nvSpPr>
          <p:spPr>
            <a:xfrm rot="5400000" flipH="1">
              <a:off x="2578088" y="5350904"/>
              <a:ext cx="1152128" cy="105273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8" name="Picture 13" descr="keitaie"/>
            <p:cNvPicPr>
              <a:picLocks noChangeAspect="1" noChangeArrowheads="1"/>
            </p:cNvPicPr>
            <p:nvPr/>
          </p:nvPicPr>
          <p:blipFill>
            <a:blip r:embed="rId4" cstate="print"/>
            <a:srcRect l="515"/>
            <a:stretch>
              <a:fillRect/>
            </a:stretch>
          </p:blipFill>
          <p:spPr bwMode="auto">
            <a:xfrm>
              <a:off x="2743200" y="14318"/>
              <a:ext cx="3676650" cy="7915276"/>
            </a:xfrm>
            <a:prstGeom prst="rect">
              <a:avLst/>
            </a:prstGeom>
            <a:noFill/>
            <a:ln w="9525">
              <a:noFill/>
              <a:miter lim="800000"/>
              <a:headEnd/>
              <a:tailEnd/>
            </a:ln>
          </p:spPr>
        </p:pic>
      </p:grpSp>
      <p:sp>
        <p:nvSpPr>
          <p:cNvPr id="17" name="テキスト ボックス 16"/>
          <p:cNvSpPr txBox="1"/>
          <p:nvPr/>
        </p:nvSpPr>
        <p:spPr>
          <a:xfrm>
            <a:off x="1" y="0"/>
            <a:ext cx="4211960" cy="1077218"/>
          </a:xfrm>
          <a:prstGeom prst="rect">
            <a:avLst/>
          </a:prstGeom>
          <a:noFill/>
        </p:spPr>
        <p:txBody>
          <a:bodyPr vert="horz" wrap="square" rtlCol="0">
            <a:spAutoFit/>
          </a:bodyPr>
          <a:lstStyle/>
          <a:p>
            <a:r>
              <a:rPr lang="ja-JP" altLang="en-US" sz="3200" dirty="0" smtClean="0">
                <a:solidFill>
                  <a:schemeClr val="bg1"/>
                </a:solidFill>
              </a:rPr>
              <a:t>プロフのコメント欄からアダルトサイトへ誘導</a:t>
            </a:r>
            <a:endParaRPr lang="ja-JP" altLang="en-US" sz="3200" dirty="0">
              <a:solidFill>
                <a:schemeClr val="bg1"/>
              </a:solidFill>
            </a:endParaRPr>
          </a:p>
        </p:txBody>
      </p:sp>
      <p:sp>
        <p:nvSpPr>
          <p:cNvPr id="108" name="四角形吹き出し 107"/>
          <p:cNvSpPr/>
          <p:nvPr/>
        </p:nvSpPr>
        <p:spPr>
          <a:xfrm>
            <a:off x="0" y="2060848"/>
            <a:ext cx="6084168" cy="3024336"/>
          </a:xfrm>
          <a:prstGeom prst="wedgeRectCallout">
            <a:avLst>
              <a:gd name="adj1" fmla="val 37786"/>
              <a:gd name="adj2" fmla="val -68517"/>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800" dirty="0" smtClean="0">
              <a:solidFill>
                <a:schemeClr val="tx1"/>
              </a:solidFill>
              <a:latin typeface="+mn-ea"/>
            </a:endParaRPr>
          </a:p>
          <a:p>
            <a:pPr algn="ctr"/>
            <a:r>
              <a:rPr kumimoji="1" lang="ja-JP" altLang="en-US" sz="2800" b="1" dirty="0" smtClean="0">
                <a:solidFill>
                  <a:schemeClr val="tx1"/>
                </a:solidFill>
                <a:latin typeface="+mn-ea"/>
              </a:rPr>
              <a:t>ネットワーク管理者より</a:t>
            </a:r>
            <a:endParaRPr kumimoji="1" lang="en-US" altLang="ja-JP" sz="2800" b="1" dirty="0" smtClean="0">
              <a:solidFill>
                <a:schemeClr val="tx1"/>
              </a:solidFill>
              <a:latin typeface="+mn-ea"/>
            </a:endParaRPr>
          </a:p>
          <a:p>
            <a:pPr algn="ctr"/>
            <a:endParaRPr kumimoji="1" lang="en-US" altLang="ja-JP" sz="2000" dirty="0" smtClean="0">
              <a:solidFill>
                <a:schemeClr val="tx1"/>
              </a:solidFill>
            </a:endParaRPr>
          </a:p>
          <a:p>
            <a:pPr algn="ctr"/>
            <a:r>
              <a:rPr kumimoji="1" lang="ja-JP" altLang="en-US" sz="2000" dirty="0" smtClean="0">
                <a:solidFill>
                  <a:schemeClr val="tx1"/>
                </a:solidFill>
              </a:rPr>
              <a:t>あなたがアクセスしようとした</a:t>
            </a:r>
            <a:r>
              <a:rPr lang="ja-JP" altLang="en-US" sz="2000" dirty="0" smtClean="0">
                <a:solidFill>
                  <a:schemeClr val="tx1"/>
                </a:solidFill>
              </a:rPr>
              <a:t>アドレスは</a:t>
            </a:r>
            <a:endParaRPr lang="en-US" altLang="ja-JP" sz="2000" dirty="0" smtClean="0">
              <a:solidFill>
                <a:schemeClr val="tx1"/>
              </a:solidFill>
            </a:endParaRPr>
          </a:p>
          <a:p>
            <a:pPr algn="ctr"/>
            <a:r>
              <a:rPr kumimoji="1" lang="en-US" altLang="ja-JP" sz="2000" b="1" dirty="0" smtClean="0">
                <a:solidFill>
                  <a:srgbClr val="0000FF"/>
                </a:solidFill>
              </a:rPr>
              <a:t>http://hontoha.adult.site.com/0023/</a:t>
            </a:r>
            <a:r>
              <a:rPr kumimoji="1" lang="ja-JP" altLang="en-US" sz="2000" dirty="0" smtClean="0">
                <a:solidFill>
                  <a:schemeClr val="tx1"/>
                </a:solidFill>
              </a:rPr>
              <a:t>　</a:t>
            </a:r>
            <a:r>
              <a:rPr kumimoji="1" lang="ja-JP" altLang="en-US" sz="2000" dirty="0" err="1" smtClean="0">
                <a:solidFill>
                  <a:schemeClr val="tx1"/>
                </a:solidFill>
              </a:rPr>
              <a:t>です</a:t>
            </a:r>
            <a:endParaRPr kumimoji="1" lang="en-US" altLang="ja-JP" sz="2000" dirty="0" smtClean="0">
              <a:solidFill>
                <a:schemeClr val="tx1"/>
              </a:solidFill>
            </a:endParaRPr>
          </a:p>
          <a:p>
            <a:pPr algn="ctr"/>
            <a:endParaRPr kumimoji="1" lang="en-US" altLang="ja-JP" sz="2000" dirty="0" smtClean="0">
              <a:solidFill>
                <a:schemeClr val="tx1"/>
              </a:solidFill>
            </a:endParaRPr>
          </a:p>
          <a:p>
            <a:pPr algn="ctr"/>
            <a:r>
              <a:rPr kumimoji="1" lang="ja-JP" altLang="en-US" sz="2000" dirty="0" smtClean="0">
                <a:solidFill>
                  <a:schemeClr val="tx1"/>
                </a:solidFill>
              </a:rPr>
              <a:t>このサイトは</a:t>
            </a:r>
            <a:r>
              <a:rPr kumimoji="1" lang="en-US" altLang="ja-JP" sz="2000" dirty="0" smtClean="0">
                <a:solidFill>
                  <a:schemeClr val="tx1"/>
                </a:solidFill>
              </a:rPr>
              <a:t>Pornography</a:t>
            </a:r>
            <a:r>
              <a:rPr kumimoji="1" lang="ja-JP" altLang="en-US" sz="2000" dirty="0" smtClean="0">
                <a:solidFill>
                  <a:schemeClr val="tx1"/>
                </a:solidFill>
              </a:rPr>
              <a:t>関係のサイトと思われ，</a:t>
            </a:r>
            <a:endParaRPr kumimoji="1" lang="en-US" altLang="ja-JP" sz="2000" dirty="0" smtClean="0">
              <a:solidFill>
                <a:schemeClr val="tx1"/>
              </a:solidFill>
            </a:endParaRPr>
          </a:p>
          <a:p>
            <a:pPr algn="ctr"/>
            <a:r>
              <a:rPr lang="ja-JP" altLang="en-US" sz="2000" dirty="0" smtClean="0">
                <a:solidFill>
                  <a:schemeClr val="tx1"/>
                </a:solidFill>
              </a:rPr>
              <a:t>現在アクセスを禁止しております。</a:t>
            </a:r>
            <a:endParaRPr lang="en-US" altLang="ja-JP" sz="2000" dirty="0" smtClean="0">
              <a:solidFill>
                <a:schemeClr val="tx1"/>
              </a:solidFill>
            </a:endParaRPr>
          </a:p>
          <a:p>
            <a:pPr algn="ctr"/>
            <a:endParaRPr kumimoji="1" lang="en-US" altLang="ja-JP" sz="2000" dirty="0" smtClean="0">
              <a:solidFill>
                <a:schemeClr val="tx1"/>
              </a:solidFill>
            </a:endParaRPr>
          </a:p>
          <a:p>
            <a:pPr algn="r"/>
            <a:r>
              <a:rPr lang="ja-JP" altLang="en-US" sz="2000" dirty="0" smtClean="0">
                <a:solidFill>
                  <a:schemeClr val="tx1"/>
                </a:solidFill>
              </a:rPr>
              <a:t>○</a:t>
            </a:r>
            <a:r>
              <a:rPr lang="en-US" altLang="ja-JP" sz="2000" dirty="0" smtClean="0">
                <a:solidFill>
                  <a:schemeClr val="tx1"/>
                </a:solidFill>
              </a:rPr>
              <a:t>×</a:t>
            </a:r>
            <a:r>
              <a:rPr lang="ja-JP" altLang="en-US" sz="2000" dirty="0" smtClean="0">
                <a:solidFill>
                  <a:schemeClr val="tx1"/>
                </a:solidFill>
              </a:rPr>
              <a:t>フィルタリングシステム</a:t>
            </a:r>
            <a:endParaRPr kumimoji="1" lang="en-US" altLang="ja-JP" sz="2000" dirty="0" smtClean="0">
              <a:solidFill>
                <a:schemeClr val="tx1"/>
              </a:solidFill>
            </a:endParaRPr>
          </a:p>
          <a:p>
            <a:pPr algn="ctr"/>
            <a:endParaRPr kumimoji="1" lang="ja-JP" altLang="en-US" sz="2000" dirty="0">
              <a:solidFill>
                <a:schemeClr val="tx1"/>
              </a:solidFill>
            </a:endParaRPr>
          </a:p>
        </p:txBody>
      </p:sp>
      <p:grpSp>
        <p:nvGrpSpPr>
          <p:cNvPr id="20" name="グループ化 19"/>
          <p:cNvGrpSpPr/>
          <p:nvPr/>
        </p:nvGrpSpPr>
        <p:grpSpPr>
          <a:xfrm>
            <a:off x="5724128" y="4293096"/>
            <a:ext cx="3168352" cy="2016224"/>
            <a:chOff x="-828600" y="1772816"/>
            <a:chExt cx="3168352" cy="2016224"/>
          </a:xfrm>
        </p:grpSpPr>
        <p:sp>
          <p:nvSpPr>
            <p:cNvPr id="21" name="正方形/長方形 20"/>
            <p:cNvSpPr/>
            <p:nvPr/>
          </p:nvSpPr>
          <p:spPr>
            <a:xfrm>
              <a:off x="-828600" y="1772816"/>
              <a:ext cx="3168352" cy="201622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34"/>
            <p:cNvGrpSpPr/>
            <p:nvPr/>
          </p:nvGrpSpPr>
          <p:grpSpPr>
            <a:xfrm>
              <a:off x="-756592" y="1916832"/>
              <a:ext cx="2916832" cy="1755576"/>
              <a:chOff x="3212232" y="575864"/>
              <a:chExt cx="2916832" cy="1755576"/>
            </a:xfrm>
          </p:grpSpPr>
          <p:sp>
            <p:nvSpPr>
              <p:cNvPr id="23" name="正方形/長方形 22"/>
              <p:cNvSpPr/>
              <p:nvPr/>
            </p:nvSpPr>
            <p:spPr>
              <a:xfrm>
                <a:off x="3320752" y="575864"/>
                <a:ext cx="2808312" cy="1755576"/>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smtClean="0">
                    <a:solidFill>
                      <a:srgbClr val="0000FF"/>
                    </a:solidFill>
                  </a:rPr>
                  <a:t>by</a:t>
                </a:r>
                <a:r>
                  <a:rPr lang="ja-JP" altLang="en-US" dirty="0" smtClean="0">
                    <a:solidFill>
                      <a:schemeClr val="tx1"/>
                    </a:solidFill>
                  </a:rPr>
                  <a:t>　</a:t>
                </a:r>
                <a:r>
                  <a:rPr lang="ja-JP" altLang="en-US" dirty="0" err="1" smtClean="0">
                    <a:solidFill>
                      <a:srgbClr val="FF3399"/>
                    </a:solidFill>
                  </a:rPr>
                  <a:t>じゅりな</a:t>
                </a:r>
                <a:endParaRPr lang="en-US" altLang="ja-JP" dirty="0" smtClean="0">
                  <a:solidFill>
                    <a:srgbClr val="FF3399"/>
                  </a:solidFill>
                </a:endParaRPr>
              </a:p>
              <a:p>
                <a:r>
                  <a:rPr kumimoji="1" lang="ja-JP" altLang="en-US" dirty="0" err="1" smtClean="0">
                    <a:solidFill>
                      <a:schemeClr val="tx1"/>
                    </a:solidFill>
                  </a:rPr>
                  <a:t>あそぼ</a:t>
                </a:r>
                <a:r>
                  <a:rPr kumimoji="1" lang="ja-JP" altLang="en-US" dirty="0" smtClean="0">
                    <a:solidFill>
                      <a:schemeClr val="tx1"/>
                    </a:solidFill>
                  </a:rPr>
                  <a:t>ーよ。</a:t>
                </a:r>
                <a:endParaRPr kumimoji="1" lang="en-US" altLang="ja-JP" dirty="0" smtClean="0">
                  <a:solidFill>
                    <a:schemeClr val="tx1"/>
                  </a:solidFill>
                </a:endParaRPr>
              </a:p>
              <a:p>
                <a:endParaRPr kumimoji="1" lang="en-US" altLang="ja-JP" dirty="0" smtClean="0">
                  <a:solidFill>
                    <a:schemeClr val="tx1"/>
                  </a:solidFill>
                </a:endParaRPr>
              </a:p>
              <a:p>
                <a:r>
                  <a:rPr lang="en-US" altLang="ja-JP" dirty="0" smtClean="0">
                    <a:solidFill>
                      <a:schemeClr val="tx1"/>
                    </a:solidFill>
                  </a:rPr>
                  <a:t>http://</a:t>
                </a:r>
                <a:r>
                  <a:rPr lang="ja-JP" altLang="en-US" sz="1200" dirty="0" smtClean="0">
                    <a:solidFill>
                      <a:schemeClr val="tx1"/>
                    </a:solidFill>
                  </a:rPr>
                  <a:t>○○○○</a:t>
                </a:r>
                <a:r>
                  <a:rPr lang="en-US" altLang="ja-JP" dirty="0" err="1" smtClean="0">
                    <a:solidFill>
                      <a:schemeClr val="tx1"/>
                    </a:solidFill>
                  </a:rPr>
                  <a:t>.net</a:t>
                </a:r>
                <a:r>
                  <a:rPr lang="en-US" altLang="ja-JP" dirty="0" smtClean="0">
                    <a:solidFill>
                      <a:schemeClr val="tx1"/>
                    </a:solidFill>
                  </a:rPr>
                  <a:t>/</a:t>
                </a:r>
              </a:p>
              <a:p>
                <a:endParaRPr kumimoji="1" lang="en-US" altLang="ja-JP" dirty="0" smtClean="0">
                  <a:solidFill>
                    <a:schemeClr val="tx1"/>
                  </a:solidFill>
                </a:endParaRPr>
              </a:p>
              <a:p>
                <a:pPr algn="r"/>
                <a:r>
                  <a:rPr lang="en-US" altLang="ja-JP" dirty="0" smtClean="0">
                    <a:solidFill>
                      <a:srgbClr val="0000FF"/>
                    </a:solidFill>
                  </a:rPr>
                  <a:t>2010/6/23  22:19</a:t>
                </a:r>
                <a:endParaRPr kumimoji="1" lang="ja-JP" altLang="en-US" dirty="0">
                  <a:solidFill>
                    <a:srgbClr val="0000FF"/>
                  </a:solidFill>
                </a:endParaRPr>
              </a:p>
            </p:txBody>
          </p:sp>
          <p:sp>
            <p:nvSpPr>
              <p:cNvPr id="24" name="テキスト ボックス 23"/>
              <p:cNvSpPr txBox="1"/>
              <p:nvPr/>
            </p:nvSpPr>
            <p:spPr>
              <a:xfrm>
                <a:off x="3320752" y="1962108"/>
                <a:ext cx="590226" cy="369332"/>
              </a:xfrm>
              <a:prstGeom prst="rect">
                <a:avLst/>
              </a:prstGeom>
              <a:noFill/>
              <a:ln>
                <a:solidFill>
                  <a:schemeClr val="accent2"/>
                </a:solidFill>
              </a:ln>
            </p:spPr>
            <p:txBody>
              <a:bodyPr wrap="none" rtlCol="0">
                <a:spAutoFit/>
              </a:bodyPr>
              <a:lstStyle/>
              <a:p>
                <a:r>
                  <a:rPr lang="ja-JP" altLang="en-US" dirty="0" smtClean="0"/>
                  <a:t>レス</a:t>
                </a:r>
                <a:endParaRPr kumimoji="1" lang="ja-JP" altLang="en-US" dirty="0"/>
              </a:p>
            </p:txBody>
          </p:sp>
          <p:sp>
            <p:nvSpPr>
              <p:cNvPr id="27" name="角丸四角形 26"/>
              <p:cNvSpPr/>
              <p:nvPr/>
            </p:nvSpPr>
            <p:spPr>
              <a:xfrm>
                <a:off x="3212232" y="1349152"/>
                <a:ext cx="2808312" cy="534060"/>
              </a:xfrm>
              <a:prstGeom prst="roundRect">
                <a:avLst>
                  <a:gd name="adj" fmla="val 38472"/>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6" name="円形吹き出し 25"/>
          <p:cNvSpPr/>
          <p:nvPr/>
        </p:nvSpPr>
        <p:spPr>
          <a:xfrm>
            <a:off x="5580112" y="2996952"/>
            <a:ext cx="3000396" cy="1214446"/>
          </a:xfrm>
          <a:prstGeom prst="wedgeEllipseCallout">
            <a:avLst>
              <a:gd name="adj1" fmla="val -50114"/>
              <a:gd name="adj2" fmla="val 7803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rPr>
              <a:t>アドレス転送された</a:t>
            </a:r>
            <a:endParaRPr lang="ja-JP" altLang="en-US" dirty="0">
              <a:solidFill>
                <a:srgbClr val="FF0000"/>
              </a:solidFill>
            </a:endParaRPr>
          </a:p>
        </p:txBody>
      </p:sp>
      <p:sp>
        <p:nvSpPr>
          <p:cNvPr id="25" name="角丸四角形 24"/>
          <p:cNvSpPr/>
          <p:nvPr/>
        </p:nvSpPr>
        <p:spPr>
          <a:xfrm>
            <a:off x="144016" y="3216966"/>
            <a:ext cx="5652120" cy="500066"/>
          </a:xfrm>
          <a:prstGeom prst="roundRect">
            <a:avLst>
              <a:gd name="adj" fmla="val 50000"/>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角丸四角形吹き出し 53"/>
          <p:cNvSpPr/>
          <p:nvPr/>
        </p:nvSpPr>
        <p:spPr>
          <a:xfrm>
            <a:off x="395536" y="3933056"/>
            <a:ext cx="4176464" cy="2160240"/>
          </a:xfrm>
          <a:prstGeom prst="wedgeRoundRectCallout">
            <a:avLst>
              <a:gd name="adj1" fmla="val 59913"/>
              <a:gd name="adj2" fmla="val -72283"/>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気付かずに</a:t>
            </a:r>
            <a:endParaRPr kumimoji="1" lang="en-US" altLang="ja-JP" sz="2800" dirty="0" smtClean="0">
              <a:solidFill>
                <a:schemeClr val="tx1"/>
              </a:solidFill>
            </a:endParaRPr>
          </a:p>
          <a:p>
            <a:pPr algn="ctr"/>
            <a:r>
              <a:rPr kumimoji="1" lang="ja-JP" altLang="en-US" sz="2800" dirty="0" smtClean="0">
                <a:solidFill>
                  <a:schemeClr val="tx1"/>
                </a:solidFill>
              </a:rPr>
              <a:t>メールやサイトに</a:t>
            </a:r>
            <a:endParaRPr kumimoji="1" lang="en-US" altLang="ja-JP" sz="2800" dirty="0" smtClean="0">
              <a:solidFill>
                <a:schemeClr val="tx1"/>
              </a:solidFill>
            </a:endParaRPr>
          </a:p>
          <a:p>
            <a:pPr algn="ctr"/>
            <a:r>
              <a:rPr lang="ja-JP" altLang="en-US" sz="2800" dirty="0" smtClean="0">
                <a:solidFill>
                  <a:schemeClr val="tx1"/>
                </a:solidFill>
              </a:rPr>
              <a:t>アクセスすると危険</a:t>
            </a:r>
            <a:endParaRPr kumimoji="1" lang="ja-JP" altLang="en-US" sz="2800" dirty="0">
              <a:solidFill>
                <a:schemeClr val="tx1"/>
              </a:solidFill>
            </a:endParaRPr>
          </a:p>
        </p:txBody>
      </p:sp>
      <p:sp>
        <p:nvSpPr>
          <p:cNvPr id="28" name="右矢印 27"/>
          <p:cNvSpPr/>
          <p:nvPr/>
        </p:nvSpPr>
        <p:spPr>
          <a:xfrm rot="14114755">
            <a:off x="4416400" y="4259137"/>
            <a:ext cx="1555553" cy="785818"/>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2" name="円形吹き出し 51"/>
          <p:cNvSpPr/>
          <p:nvPr/>
        </p:nvSpPr>
        <p:spPr>
          <a:xfrm>
            <a:off x="7596336" y="6065912"/>
            <a:ext cx="1043608" cy="792088"/>
          </a:xfrm>
          <a:prstGeom prst="wedgeEllipseCallout">
            <a:avLst>
              <a:gd name="adj1" fmla="val 93328"/>
              <a:gd name="adj2" fmla="val -570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FF0000"/>
                </a:solidFill>
              </a:rPr>
              <a:t>終了</a:t>
            </a:r>
            <a:endParaRPr kumimoji="1" lang="ja-JP" altLang="en-US" sz="2000" dirty="0">
              <a:solidFill>
                <a:srgbClr val="FF0000"/>
              </a:solidFill>
            </a:endParaRPr>
          </a:p>
        </p:txBody>
      </p:sp>
      <p:grpSp>
        <p:nvGrpSpPr>
          <p:cNvPr id="53" name="グループ化 52"/>
          <p:cNvGrpSpPr/>
          <p:nvPr/>
        </p:nvGrpSpPr>
        <p:grpSpPr>
          <a:xfrm>
            <a:off x="8474904" y="0"/>
            <a:ext cx="669096" cy="1484785"/>
            <a:chOff x="3275856" y="-1"/>
            <a:chExt cx="2520280" cy="5592727"/>
          </a:xfrm>
        </p:grpSpPr>
        <p:grpSp>
          <p:nvGrpSpPr>
            <p:cNvPr id="55" name="グループ化 7"/>
            <p:cNvGrpSpPr/>
            <p:nvPr/>
          </p:nvGrpSpPr>
          <p:grpSpPr>
            <a:xfrm>
              <a:off x="3707904" y="-1"/>
              <a:ext cx="2088232" cy="3360287"/>
              <a:chOff x="3707904" y="0"/>
              <a:chExt cx="2736304" cy="2736304"/>
            </a:xfrm>
          </p:grpSpPr>
          <p:sp>
            <p:nvSpPr>
              <p:cNvPr id="60"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パイ 60"/>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2" name="パイ 61"/>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6" name="フリーフォーム 55"/>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57" name="グループ化 11"/>
            <p:cNvGrpSpPr/>
            <p:nvPr/>
          </p:nvGrpSpPr>
          <p:grpSpPr>
            <a:xfrm flipH="1">
              <a:off x="3275856" y="0"/>
              <a:ext cx="1274440" cy="1058416"/>
              <a:chOff x="7812360" y="548680"/>
              <a:chExt cx="1274440" cy="1058416"/>
            </a:xfrm>
          </p:grpSpPr>
          <p:sp>
            <p:nvSpPr>
              <p:cNvPr id="58" name="円弧 57"/>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円弧 58"/>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63" name="グループ化 62"/>
          <p:cNvGrpSpPr/>
          <p:nvPr/>
        </p:nvGrpSpPr>
        <p:grpSpPr>
          <a:xfrm>
            <a:off x="8474904" y="0"/>
            <a:ext cx="669096" cy="1484785"/>
            <a:chOff x="3275856" y="-1"/>
            <a:chExt cx="2520280" cy="5592727"/>
          </a:xfrm>
        </p:grpSpPr>
        <p:grpSp>
          <p:nvGrpSpPr>
            <p:cNvPr id="64" name="グループ化 7"/>
            <p:cNvGrpSpPr/>
            <p:nvPr/>
          </p:nvGrpSpPr>
          <p:grpSpPr>
            <a:xfrm>
              <a:off x="3707904" y="-1"/>
              <a:ext cx="2088232" cy="3360287"/>
              <a:chOff x="3707904" y="0"/>
              <a:chExt cx="2736304" cy="2736304"/>
            </a:xfrm>
          </p:grpSpPr>
          <p:sp>
            <p:nvSpPr>
              <p:cNvPr id="69"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パイ 69"/>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1" name="パイ 70"/>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65" name="フリーフォーム 64"/>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66" name="グループ化 11"/>
            <p:cNvGrpSpPr/>
            <p:nvPr/>
          </p:nvGrpSpPr>
          <p:grpSpPr>
            <a:xfrm flipH="1">
              <a:off x="3275856" y="0"/>
              <a:ext cx="1274440" cy="1058416"/>
              <a:chOff x="7812360" y="548680"/>
              <a:chExt cx="1274440" cy="1058416"/>
            </a:xfrm>
          </p:grpSpPr>
          <p:sp>
            <p:nvSpPr>
              <p:cNvPr id="67" name="円弧 66"/>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72" name="グループ化 71"/>
          <p:cNvGrpSpPr/>
          <p:nvPr/>
        </p:nvGrpSpPr>
        <p:grpSpPr>
          <a:xfrm>
            <a:off x="8474904" y="0"/>
            <a:ext cx="669096" cy="1484785"/>
            <a:chOff x="3275856" y="-1"/>
            <a:chExt cx="2520280" cy="5592727"/>
          </a:xfrm>
        </p:grpSpPr>
        <p:grpSp>
          <p:nvGrpSpPr>
            <p:cNvPr id="73" name="グループ化 7"/>
            <p:cNvGrpSpPr/>
            <p:nvPr/>
          </p:nvGrpSpPr>
          <p:grpSpPr>
            <a:xfrm>
              <a:off x="3707904" y="-1"/>
              <a:ext cx="2088232" cy="3360287"/>
              <a:chOff x="3707904" y="0"/>
              <a:chExt cx="2736304" cy="2736304"/>
            </a:xfrm>
          </p:grpSpPr>
          <p:sp>
            <p:nvSpPr>
              <p:cNvPr id="78"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パイ 78"/>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0" name="パイ 79"/>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74" name="フリーフォーム 73"/>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75" name="グループ化 11"/>
            <p:cNvGrpSpPr/>
            <p:nvPr/>
          </p:nvGrpSpPr>
          <p:grpSpPr>
            <a:xfrm flipH="1">
              <a:off x="3275856" y="0"/>
              <a:ext cx="1274440" cy="1058416"/>
              <a:chOff x="7812360" y="548680"/>
              <a:chExt cx="1274440" cy="1058416"/>
            </a:xfrm>
          </p:grpSpPr>
          <p:sp>
            <p:nvSpPr>
              <p:cNvPr id="76" name="円弧 75"/>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7" name="円弧 76"/>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81" name="グループ化 80"/>
          <p:cNvGrpSpPr/>
          <p:nvPr/>
        </p:nvGrpSpPr>
        <p:grpSpPr>
          <a:xfrm>
            <a:off x="8474904" y="0"/>
            <a:ext cx="669096" cy="1484785"/>
            <a:chOff x="3275856" y="-1"/>
            <a:chExt cx="2520280" cy="5592727"/>
          </a:xfrm>
        </p:grpSpPr>
        <p:grpSp>
          <p:nvGrpSpPr>
            <p:cNvPr id="82" name="グループ化 7"/>
            <p:cNvGrpSpPr/>
            <p:nvPr/>
          </p:nvGrpSpPr>
          <p:grpSpPr>
            <a:xfrm>
              <a:off x="3707904" y="-1"/>
              <a:ext cx="2088232" cy="3360287"/>
              <a:chOff x="3707904" y="0"/>
              <a:chExt cx="2736304" cy="2736304"/>
            </a:xfrm>
          </p:grpSpPr>
          <p:sp>
            <p:nvSpPr>
              <p:cNvPr id="87"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パイ 87"/>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パイ 88"/>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3" name="フリーフォーム 82"/>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84" name="グループ化 11"/>
            <p:cNvGrpSpPr/>
            <p:nvPr/>
          </p:nvGrpSpPr>
          <p:grpSpPr>
            <a:xfrm flipH="1">
              <a:off x="3275856" y="0"/>
              <a:ext cx="1274440" cy="1058416"/>
              <a:chOff x="7812360" y="548680"/>
              <a:chExt cx="1274440" cy="1058416"/>
            </a:xfrm>
          </p:grpSpPr>
          <p:sp>
            <p:nvSpPr>
              <p:cNvPr id="85" name="円弧 84"/>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6" name="円弧 85"/>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90" name="グループ化 89"/>
          <p:cNvGrpSpPr/>
          <p:nvPr/>
        </p:nvGrpSpPr>
        <p:grpSpPr>
          <a:xfrm>
            <a:off x="8474904" y="0"/>
            <a:ext cx="669096" cy="1484785"/>
            <a:chOff x="3275856" y="-1"/>
            <a:chExt cx="2520280" cy="5592727"/>
          </a:xfrm>
        </p:grpSpPr>
        <p:grpSp>
          <p:nvGrpSpPr>
            <p:cNvPr id="91" name="グループ化 7"/>
            <p:cNvGrpSpPr/>
            <p:nvPr/>
          </p:nvGrpSpPr>
          <p:grpSpPr>
            <a:xfrm>
              <a:off x="3707904" y="-1"/>
              <a:ext cx="2088232" cy="3360287"/>
              <a:chOff x="3707904" y="0"/>
              <a:chExt cx="2736304" cy="2736304"/>
            </a:xfrm>
          </p:grpSpPr>
          <p:sp>
            <p:nvSpPr>
              <p:cNvPr id="96"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パイ 96"/>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8" name="パイ 97"/>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92" name="フリーフォーム 91"/>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93" name="グループ化 11"/>
            <p:cNvGrpSpPr/>
            <p:nvPr/>
          </p:nvGrpSpPr>
          <p:grpSpPr>
            <a:xfrm flipH="1">
              <a:off x="3275856" y="0"/>
              <a:ext cx="1274440" cy="1058416"/>
              <a:chOff x="7812360" y="548680"/>
              <a:chExt cx="1274440" cy="1058416"/>
            </a:xfrm>
          </p:grpSpPr>
          <p:sp>
            <p:nvSpPr>
              <p:cNvPr id="94" name="円弧 93"/>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5" name="円弧 94"/>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grpSp>
        <p:nvGrpSpPr>
          <p:cNvPr id="99" name="グループ化 98"/>
          <p:cNvGrpSpPr/>
          <p:nvPr/>
        </p:nvGrpSpPr>
        <p:grpSpPr>
          <a:xfrm>
            <a:off x="8474904" y="0"/>
            <a:ext cx="669096" cy="1484785"/>
            <a:chOff x="3275856" y="-1"/>
            <a:chExt cx="2520280" cy="5592727"/>
          </a:xfrm>
        </p:grpSpPr>
        <p:grpSp>
          <p:nvGrpSpPr>
            <p:cNvPr id="100" name="グループ化 7"/>
            <p:cNvGrpSpPr/>
            <p:nvPr/>
          </p:nvGrpSpPr>
          <p:grpSpPr>
            <a:xfrm>
              <a:off x="3707904" y="-1"/>
              <a:ext cx="2088232" cy="3360287"/>
              <a:chOff x="3707904" y="0"/>
              <a:chExt cx="2736304" cy="2736304"/>
            </a:xfrm>
          </p:grpSpPr>
          <p:sp>
            <p:nvSpPr>
              <p:cNvPr id="105" name="円/楕円 4"/>
              <p:cNvSpPr/>
              <p:nvPr/>
            </p:nvSpPr>
            <p:spPr>
              <a:xfrm>
                <a:off x="3707904" y="0"/>
                <a:ext cx="2736304" cy="2736304"/>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パイ 105"/>
              <p:cNvSpPr/>
              <p:nvPr/>
            </p:nvSpPr>
            <p:spPr>
              <a:xfrm>
                <a:off x="3707904" y="0"/>
                <a:ext cx="2736304" cy="2736304"/>
              </a:xfrm>
              <a:prstGeom prst="pie">
                <a:avLst>
                  <a:gd name="adj1" fmla="val 10800000"/>
                  <a:gd name="adj2" fmla="val 1620000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7" name="パイ 106"/>
              <p:cNvSpPr/>
              <p:nvPr/>
            </p:nvSpPr>
            <p:spPr>
              <a:xfrm flipH="1">
                <a:off x="3707904" y="0"/>
                <a:ext cx="2736304" cy="2736304"/>
              </a:xfrm>
              <a:prstGeom prst="pie">
                <a:avLst>
                  <a:gd name="adj1" fmla="val 10800000"/>
                  <a:gd name="adj2" fmla="val 16200000"/>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01" name="フリーフォーム 100"/>
            <p:cNvSpPr/>
            <p:nvPr/>
          </p:nvSpPr>
          <p:spPr>
            <a:xfrm>
              <a:off x="4564911" y="3381153"/>
              <a:ext cx="535173" cy="2211573"/>
            </a:xfrm>
            <a:custGeom>
              <a:avLst/>
              <a:gdLst>
                <a:gd name="connsiteX0" fmla="*/ 177210 w 535173"/>
                <a:gd name="connsiteY0" fmla="*/ 0 h 2211573"/>
                <a:gd name="connsiteX1" fmla="*/ 517452 w 535173"/>
                <a:gd name="connsiteY1" fmla="*/ 680484 h 2211573"/>
                <a:gd name="connsiteX2" fmla="*/ 70884 w 535173"/>
                <a:gd name="connsiteY2" fmla="*/ 1403498 h 2211573"/>
                <a:gd name="connsiteX3" fmla="*/ 92149 w 535173"/>
                <a:gd name="connsiteY3" fmla="*/ 2211573 h 2211573"/>
              </a:gdLst>
              <a:ahLst/>
              <a:cxnLst>
                <a:cxn ang="0">
                  <a:pos x="connsiteX0" y="connsiteY0"/>
                </a:cxn>
                <a:cxn ang="0">
                  <a:pos x="connsiteX1" y="connsiteY1"/>
                </a:cxn>
                <a:cxn ang="0">
                  <a:pos x="connsiteX2" y="connsiteY2"/>
                </a:cxn>
                <a:cxn ang="0">
                  <a:pos x="connsiteX3" y="connsiteY3"/>
                </a:cxn>
              </a:cxnLst>
              <a:rect l="l" t="t" r="r" b="b"/>
              <a:pathLst>
                <a:path w="535173" h="2211573">
                  <a:moveTo>
                    <a:pt x="177210" y="0"/>
                  </a:moveTo>
                  <a:cubicBezTo>
                    <a:pt x="356191" y="223284"/>
                    <a:pt x="535173" y="446568"/>
                    <a:pt x="517452" y="680484"/>
                  </a:cubicBezTo>
                  <a:cubicBezTo>
                    <a:pt x="499731" y="914400"/>
                    <a:pt x="141768" y="1148317"/>
                    <a:pt x="70884" y="1403498"/>
                  </a:cubicBezTo>
                  <a:cubicBezTo>
                    <a:pt x="0" y="1658679"/>
                    <a:pt x="46074" y="1935126"/>
                    <a:pt x="92149" y="2211573"/>
                  </a:cubicBezTo>
                </a:path>
              </a:pathLst>
            </a:custGeom>
            <a:ln w="381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102" name="グループ化 11"/>
            <p:cNvGrpSpPr/>
            <p:nvPr/>
          </p:nvGrpSpPr>
          <p:grpSpPr>
            <a:xfrm flipH="1">
              <a:off x="3275856" y="0"/>
              <a:ext cx="1274440" cy="1058416"/>
              <a:chOff x="7812360" y="548680"/>
              <a:chExt cx="1274440" cy="1058416"/>
            </a:xfrm>
          </p:grpSpPr>
          <p:sp>
            <p:nvSpPr>
              <p:cNvPr id="103" name="円弧 102"/>
              <p:cNvSpPr/>
              <p:nvPr/>
            </p:nvSpPr>
            <p:spPr>
              <a:xfrm rot="388473">
                <a:off x="8172400" y="548680"/>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4" name="円弧 103"/>
              <p:cNvSpPr/>
              <p:nvPr/>
            </p:nvSpPr>
            <p:spPr>
              <a:xfrm>
                <a:off x="7812360" y="692696"/>
                <a:ext cx="914400" cy="914400"/>
              </a:xfrm>
              <a:prstGeom prst="arc">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par>
                                <p:cTn id="13" presetID="1" presetClass="exit" presetSubtype="0" fill="hold" nodeType="withEffect">
                                  <p:stCondLst>
                                    <p:cond delay="0"/>
                                  </p:stCondLst>
                                  <p:childTnLst>
                                    <p:set>
                                      <p:cBhvr>
                                        <p:cTn id="14" dur="1" fill="hold">
                                          <p:stCondLst>
                                            <p:cond delay="0"/>
                                          </p:stCondLst>
                                        </p:cTn>
                                        <p:tgtEl>
                                          <p:spTgt spid="53"/>
                                        </p:tgtEl>
                                        <p:attrNameLst>
                                          <p:attrName>style.visibility</p:attrName>
                                        </p:attrNameLst>
                                      </p:cBhvr>
                                      <p:to>
                                        <p:strVal val="hidden"/>
                                      </p:to>
                                    </p:set>
                                  </p:childTnLst>
                                </p:cTn>
                              </p:par>
                            </p:childTnLst>
                          </p:cTn>
                        </p:par>
                        <p:par>
                          <p:cTn id="15" fill="hold">
                            <p:stCondLst>
                              <p:cond delay="500"/>
                            </p:stCondLst>
                            <p:childTnLst>
                              <p:par>
                                <p:cTn id="16" presetID="10" presetClass="entr" presetSubtype="0" fill="hold" nodeType="afterEffect">
                                  <p:stCondLst>
                                    <p:cond delay="500"/>
                                  </p:stCondLst>
                                  <p:childTnLst>
                                    <p:set>
                                      <p:cBhvr>
                                        <p:cTn id="17" dur="1" fill="hold">
                                          <p:stCondLst>
                                            <p:cond delay="0"/>
                                          </p:stCondLst>
                                        </p:cTn>
                                        <p:tgtEl>
                                          <p:spTgt spid="63"/>
                                        </p:tgtEl>
                                        <p:attrNameLst>
                                          <p:attrName>style.visibility</p:attrName>
                                        </p:attrNameLst>
                                      </p:cBhvr>
                                      <p:to>
                                        <p:strVal val="visible"/>
                                      </p:to>
                                    </p:set>
                                    <p:animEffect transition="in" filter="fade">
                                      <p:cBhvr>
                                        <p:cTn id="18" dur="1000"/>
                                        <p:tgtEl>
                                          <p:spTgt spid="6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08"/>
                                        </p:tgtEl>
                                        <p:attrNameLst>
                                          <p:attrName>style.visibility</p:attrName>
                                        </p:attrNameLst>
                                      </p:cBhvr>
                                      <p:to>
                                        <p:strVal val="visible"/>
                                      </p:to>
                                    </p:set>
                                    <p:animEffect transition="in" filter="wipe(up)">
                                      <p:cBhvr>
                                        <p:cTn id="23" dur="500"/>
                                        <p:tgtEl>
                                          <p:spTgt spid="108"/>
                                        </p:tgtEl>
                                      </p:cBhvr>
                                    </p:animEffect>
                                  </p:childTnLst>
                                </p:cTn>
                              </p:par>
                              <p:par>
                                <p:cTn id="24" presetID="1" presetClass="exit" presetSubtype="0" fill="hold" nodeType="withEffect">
                                  <p:stCondLst>
                                    <p:cond delay="0"/>
                                  </p:stCondLst>
                                  <p:childTnLst>
                                    <p:set>
                                      <p:cBhvr>
                                        <p:cTn id="25" dur="1" fill="hold">
                                          <p:stCondLst>
                                            <p:cond delay="0"/>
                                          </p:stCondLst>
                                        </p:cTn>
                                        <p:tgtEl>
                                          <p:spTgt spid="63"/>
                                        </p:tgtEl>
                                        <p:attrNameLst>
                                          <p:attrName>style.visibility</p:attrName>
                                        </p:attrNameLst>
                                      </p:cBhvr>
                                      <p:to>
                                        <p:strVal val="hidden"/>
                                      </p:to>
                                    </p:set>
                                  </p:childTnLst>
                                </p:cTn>
                              </p:par>
                            </p:childTnLst>
                          </p:cTn>
                        </p:par>
                        <p:par>
                          <p:cTn id="26" fill="hold">
                            <p:stCondLst>
                              <p:cond delay="500"/>
                            </p:stCondLst>
                            <p:childTnLst>
                              <p:par>
                                <p:cTn id="27" presetID="20" presetClass="entr" presetSubtype="0"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edge">
                                      <p:cBhvr>
                                        <p:cTn id="29" dur="1000"/>
                                        <p:tgtEl>
                                          <p:spTgt spid="25"/>
                                        </p:tgtEl>
                                      </p:cBhvr>
                                    </p:animEffect>
                                  </p:childTnLst>
                                </p:cTn>
                              </p:par>
                            </p:childTnLst>
                          </p:cTn>
                        </p:par>
                        <p:par>
                          <p:cTn id="30" fill="hold">
                            <p:stCondLst>
                              <p:cond delay="1500"/>
                            </p:stCondLst>
                            <p:childTnLst>
                              <p:par>
                                <p:cTn id="31" presetID="10" presetClass="entr" presetSubtype="0" fill="hold" nodeType="afterEffect">
                                  <p:stCondLst>
                                    <p:cond delay="500"/>
                                  </p:stCondLst>
                                  <p:childTnLst>
                                    <p:set>
                                      <p:cBhvr>
                                        <p:cTn id="32" dur="1" fill="hold">
                                          <p:stCondLst>
                                            <p:cond delay="0"/>
                                          </p:stCondLst>
                                        </p:cTn>
                                        <p:tgtEl>
                                          <p:spTgt spid="72"/>
                                        </p:tgtEl>
                                        <p:attrNameLst>
                                          <p:attrName>style.visibility</p:attrName>
                                        </p:attrNameLst>
                                      </p:cBhvr>
                                      <p:to>
                                        <p:strVal val="visible"/>
                                      </p:to>
                                    </p:set>
                                    <p:animEffect transition="in" filter="fade">
                                      <p:cBhvr>
                                        <p:cTn id="33" dur="1000"/>
                                        <p:tgtEl>
                                          <p:spTgt spid="72"/>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0" fill="hold" nodeType="click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500" fill="hold"/>
                                        <p:tgtEl>
                                          <p:spTgt spid="20"/>
                                        </p:tgtEl>
                                        <p:attrNameLst>
                                          <p:attrName>ppt_w</p:attrName>
                                        </p:attrNameLst>
                                      </p:cBhvr>
                                      <p:tavLst>
                                        <p:tav tm="0">
                                          <p:val>
                                            <p:fltVal val="0"/>
                                          </p:val>
                                        </p:tav>
                                        <p:tav tm="100000">
                                          <p:val>
                                            <p:strVal val="#ppt_w"/>
                                          </p:val>
                                        </p:tav>
                                      </p:tavLst>
                                    </p:anim>
                                    <p:anim calcmode="lin" valueType="num">
                                      <p:cBhvr>
                                        <p:cTn id="39" dur="500" fill="hold"/>
                                        <p:tgtEl>
                                          <p:spTgt spid="20"/>
                                        </p:tgtEl>
                                        <p:attrNameLst>
                                          <p:attrName>ppt_h</p:attrName>
                                        </p:attrNameLst>
                                      </p:cBhvr>
                                      <p:tavLst>
                                        <p:tav tm="0">
                                          <p:val>
                                            <p:fltVal val="0"/>
                                          </p:val>
                                        </p:tav>
                                        <p:tav tm="100000">
                                          <p:val>
                                            <p:strVal val="#ppt_h"/>
                                          </p:val>
                                        </p:tav>
                                      </p:tavLst>
                                    </p:anim>
                                    <p:animEffect transition="in" filter="fade">
                                      <p:cBhvr>
                                        <p:cTn id="40" dur="500"/>
                                        <p:tgtEl>
                                          <p:spTgt spid="20"/>
                                        </p:tgtEl>
                                      </p:cBhvr>
                                    </p:animEffect>
                                  </p:childTnLst>
                                </p:cTn>
                              </p:par>
                              <p:par>
                                <p:cTn id="41" presetID="1" presetClass="exit" presetSubtype="0" fill="hold" nodeType="withEffect">
                                  <p:stCondLst>
                                    <p:cond delay="0"/>
                                  </p:stCondLst>
                                  <p:childTnLst>
                                    <p:set>
                                      <p:cBhvr>
                                        <p:cTn id="42" dur="1" fill="hold">
                                          <p:stCondLst>
                                            <p:cond delay="0"/>
                                          </p:stCondLst>
                                        </p:cTn>
                                        <p:tgtEl>
                                          <p:spTgt spid="72"/>
                                        </p:tgtEl>
                                        <p:attrNameLst>
                                          <p:attrName>style.visibility</p:attrName>
                                        </p:attrNameLst>
                                      </p:cBhvr>
                                      <p:to>
                                        <p:strVal val="hidden"/>
                                      </p:to>
                                    </p:set>
                                  </p:childTnLst>
                                </p:cTn>
                              </p:par>
                            </p:childTnLst>
                          </p:cTn>
                        </p:par>
                        <p:par>
                          <p:cTn id="43" fill="hold">
                            <p:stCondLst>
                              <p:cond delay="500"/>
                            </p:stCondLst>
                            <p:childTnLst>
                              <p:par>
                                <p:cTn id="44" presetID="22" presetClass="entr" presetSubtype="4"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wipe(down)">
                                      <p:cBhvr>
                                        <p:cTn id="46" dur="500"/>
                                        <p:tgtEl>
                                          <p:spTgt spid="28"/>
                                        </p:tgtEl>
                                      </p:cBhvr>
                                    </p:animEffect>
                                  </p:childTnLst>
                                </p:cTn>
                              </p:par>
                            </p:childTnLst>
                          </p:cTn>
                        </p:par>
                        <p:par>
                          <p:cTn id="47" fill="hold">
                            <p:stCondLst>
                              <p:cond delay="1000"/>
                            </p:stCondLst>
                            <p:childTnLst>
                              <p:par>
                                <p:cTn id="48" presetID="18" presetClass="entr" presetSubtype="3" fill="hold" grpId="0" nodeType="afterEffect">
                                  <p:stCondLst>
                                    <p:cond delay="0"/>
                                  </p:stCondLst>
                                  <p:childTnLst>
                                    <p:set>
                                      <p:cBhvr>
                                        <p:cTn id="49" dur="1" fill="hold">
                                          <p:stCondLst>
                                            <p:cond delay="0"/>
                                          </p:stCondLst>
                                        </p:cTn>
                                        <p:tgtEl>
                                          <p:spTgt spid="26"/>
                                        </p:tgtEl>
                                        <p:attrNameLst>
                                          <p:attrName>style.visibility</p:attrName>
                                        </p:attrNameLst>
                                      </p:cBhvr>
                                      <p:to>
                                        <p:strVal val="visible"/>
                                      </p:to>
                                    </p:set>
                                    <p:animEffect transition="in" filter="strips(upRight)">
                                      <p:cBhvr>
                                        <p:cTn id="50" dur="500"/>
                                        <p:tgtEl>
                                          <p:spTgt spid="26"/>
                                        </p:tgtEl>
                                      </p:cBhvr>
                                    </p:animEffect>
                                  </p:childTnLst>
                                </p:cTn>
                              </p:par>
                            </p:childTnLst>
                          </p:cTn>
                        </p:par>
                        <p:par>
                          <p:cTn id="51" fill="hold">
                            <p:stCondLst>
                              <p:cond delay="1500"/>
                            </p:stCondLst>
                            <p:childTnLst>
                              <p:par>
                                <p:cTn id="52" presetID="22" presetClass="entr" presetSubtype="1"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up)">
                                      <p:cBhvr>
                                        <p:cTn id="54" dur="500"/>
                                        <p:tgtEl>
                                          <p:spTgt spid="17"/>
                                        </p:tgtEl>
                                      </p:cBhvr>
                                    </p:animEffect>
                                  </p:childTnLst>
                                </p:cTn>
                              </p:par>
                            </p:childTnLst>
                          </p:cTn>
                        </p:par>
                        <p:par>
                          <p:cTn id="55" fill="hold">
                            <p:stCondLst>
                              <p:cond delay="2000"/>
                            </p:stCondLst>
                            <p:childTnLst>
                              <p:par>
                                <p:cTn id="56" presetID="10" presetClass="entr" presetSubtype="0" fill="hold"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fade">
                                      <p:cBhvr>
                                        <p:cTn id="58" dur="1000"/>
                                        <p:tgtEl>
                                          <p:spTgt spid="81"/>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xit" presetSubtype="0" fill="hold" grpId="1" nodeType="clickEffect">
                                  <p:stCondLst>
                                    <p:cond delay="0"/>
                                  </p:stCondLst>
                                  <p:childTnLst>
                                    <p:anim calcmode="lin" valueType="num">
                                      <p:cBhvr>
                                        <p:cTn id="62" dur="500"/>
                                        <p:tgtEl>
                                          <p:spTgt spid="25"/>
                                        </p:tgtEl>
                                        <p:attrNameLst>
                                          <p:attrName>ppt_w</p:attrName>
                                        </p:attrNameLst>
                                      </p:cBhvr>
                                      <p:tavLst>
                                        <p:tav tm="0">
                                          <p:val>
                                            <p:strVal val="ppt_w"/>
                                          </p:val>
                                        </p:tav>
                                        <p:tav tm="100000">
                                          <p:val>
                                            <p:fltVal val="0"/>
                                          </p:val>
                                        </p:tav>
                                      </p:tavLst>
                                    </p:anim>
                                    <p:anim calcmode="lin" valueType="num">
                                      <p:cBhvr>
                                        <p:cTn id="63" dur="500"/>
                                        <p:tgtEl>
                                          <p:spTgt spid="25"/>
                                        </p:tgtEl>
                                        <p:attrNameLst>
                                          <p:attrName>ppt_h</p:attrName>
                                        </p:attrNameLst>
                                      </p:cBhvr>
                                      <p:tavLst>
                                        <p:tav tm="0">
                                          <p:val>
                                            <p:strVal val="ppt_h"/>
                                          </p:val>
                                        </p:tav>
                                        <p:tav tm="100000">
                                          <p:val>
                                            <p:fltVal val="0"/>
                                          </p:val>
                                        </p:tav>
                                      </p:tavLst>
                                    </p:anim>
                                    <p:animEffect transition="out" filter="fade">
                                      <p:cBhvr>
                                        <p:cTn id="64" dur="500"/>
                                        <p:tgtEl>
                                          <p:spTgt spid="25"/>
                                        </p:tgtEl>
                                      </p:cBhvr>
                                    </p:animEffect>
                                    <p:set>
                                      <p:cBhvr>
                                        <p:cTn id="65" dur="1" fill="hold">
                                          <p:stCondLst>
                                            <p:cond delay="499"/>
                                          </p:stCondLst>
                                        </p:cTn>
                                        <p:tgtEl>
                                          <p:spTgt spid="25"/>
                                        </p:tgtEl>
                                        <p:attrNameLst>
                                          <p:attrName>style.visibility</p:attrName>
                                        </p:attrNameLst>
                                      </p:cBhvr>
                                      <p:to>
                                        <p:strVal val="hidden"/>
                                      </p:to>
                                    </p:set>
                                  </p:childTnLst>
                                </p:cTn>
                              </p:par>
                              <p:par>
                                <p:cTn id="66" presetID="1" presetClass="exit" presetSubtype="0" fill="hold" nodeType="withEffect">
                                  <p:stCondLst>
                                    <p:cond delay="0"/>
                                  </p:stCondLst>
                                  <p:childTnLst>
                                    <p:set>
                                      <p:cBhvr>
                                        <p:cTn id="67" dur="1" fill="hold">
                                          <p:stCondLst>
                                            <p:cond delay="0"/>
                                          </p:stCondLst>
                                        </p:cTn>
                                        <p:tgtEl>
                                          <p:spTgt spid="81"/>
                                        </p:tgtEl>
                                        <p:attrNameLst>
                                          <p:attrName>style.visibility</p:attrName>
                                        </p:attrNameLst>
                                      </p:cBhvr>
                                      <p:to>
                                        <p:strVal val="hidden"/>
                                      </p:to>
                                    </p:set>
                                  </p:childTnLst>
                                </p:cTn>
                              </p:par>
                              <p:par>
                                <p:cTn id="68" presetID="53" presetClass="exit" presetSubtype="0" fill="hold" grpId="1" nodeType="withEffect">
                                  <p:stCondLst>
                                    <p:cond delay="0"/>
                                  </p:stCondLst>
                                  <p:childTnLst>
                                    <p:anim calcmode="lin" valueType="num">
                                      <p:cBhvr>
                                        <p:cTn id="69" dur="500"/>
                                        <p:tgtEl>
                                          <p:spTgt spid="28"/>
                                        </p:tgtEl>
                                        <p:attrNameLst>
                                          <p:attrName>ppt_w</p:attrName>
                                        </p:attrNameLst>
                                      </p:cBhvr>
                                      <p:tavLst>
                                        <p:tav tm="0">
                                          <p:val>
                                            <p:strVal val="ppt_w"/>
                                          </p:val>
                                        </p:tav>
                                        <p:tav tm="100000">
                                          <p:val>
                                            <p:fltVal val="0"/>
                                          </p:val>
                                        </p:tav>
                                      </p:tavLst>
                                    </p:anim>
                                    <p:anim calcmode="lin" valueType="num">
                                      <p:cBhvr>
                                        <p:cTn id="70" dur="500"/>
                                        <p:tgtEl>
                                          <p:spTgt spid="28"/>
                                        </p:tgtEl>
                                        <p:attrNameLst>
                                          <p:attrName>ppt_h</p:attrName>
                                        </p:attrNameLst>
                                      </p:cBhvr>
                                      <p:tavLst>
                                        <p:tav tm="0">
                                          <p:val>
                                            <p:strVal val="ppt_h"/>
                                          </p:val>
                                        </p:tav>
                                        <p:tav tm="100000">
                                          <p:val>
                                            <p:fltVal val="0"/>
                                          </p:val>
                                        </p:tav>
                                      </p:tavLst>
                                    </p:anim>
                                    <p:animEffect transition="out" filter="fade">
                                      <p:cBhvr>
                                        <p:cTn id="71" dur="500"/>
                                        <p:tgtEl>
                                          <p:spTgt spid="28"/>
                                        </p:tgtEl>
                                      </p:cBhvr>
                                    </p:animEffect>
                                    <p:set>
                                      <p:cBhvr>
                                        <p:cTn id="72" dur="1" fill="hold">
                                          <p:stCondLst>
                                            <p:cond delay="499"/>
                                          </p:stCondLst>
                                        </p:cTn>
                                        <p:tgtEl>
                                          <p:spTgt spid="28"/>
                                        </p:tgtEl>
                                        <p:attrNameLst>
                                          <p:attrName>style.visibility</p:attrName>
                                        </p:attrNameLst>
                                      </p:cBhvr>
                                      <p:to>
                                        <p:strVal val="hidden"/>
                                      </p:to>
                                    </p:set>
                                  </p:childTnLst>
                                </p:cTn>
                              </p:par>
                              <p:par>
                                <p:cTn id="73" presetID="53" presetClass="exit" presetSubtype="0" fill="hold" grpId="1" nodeType="withEffect">
                                  <p:stCondLst>
                                    <p:cond delay="0"/>
                                  </p:stCondLst>
                                  <p:childTnLst>
                                    <p:anim calcmode="lin" valueType="num">
                                      <p:cBhvr>
                                        <p:cTn id="74" dur="500"/>
                                        <p:tgtEl>
                                          <p:spTgt spid="26"/>
                                        </p:tgtEl>
                                        <p:attrNameLst>
                                          <p:attrName>ppt_w</p:attrName>
                                        </p:attrNameLst>
                                      </p:cBhvr>
                                      <p:tavLst>
                                        <p:tav tm="0">
                                          <p:val>
                                            <p:strVal val="ppt_w"/>
                                          </p:val>
                                        </p:tav>
                                        <p:tav tm="100000">
                                          <p:val>
                                            <p:fltVal val="0"/>
                                          </p:val>
                                        </p:tav>
                                      </p:tavLst>
                                    </p:anim>
                                    <p:anim calcmode="lin" valueType="num">
                                      <p:cBhvr>
                                        <p:cTn id="75" dur="500"/>
                                        <p:tgtEl>
                                          <p:spTgt spid="26"/>
                                        </p:tgtEl>
                                        <p:attrNameLst>
                                          <p:attrName>ppt_h</p:attrName>
                                        </p:attrNameLst>
                                      </p:cBhvr>
                                      <p:tavLst>
                                        <p:tav tm="0">
                                          <p:val>
                                            <p:strVal val="ppt_h"/>
                                          </p:val>
                                        </p:tav>
                                        <p:tav tm="100000">
                                          <p:val>
                                            <p:fltVal val="0"/>
                                          </p:val>
                                        </p:tav>
                                      </p:tavLst>
                                    </p:anim>
                                    <p:animEffect transition="out" filter="fade">
                                      <p:cBhvr>
                                        <p:cTn id="76" dur="500"/>
                                        <p:tgtEl>
                                          <p:spTgt spid="26"/>
                                        </p:tgtEl>
                                      </p:cBhvr>
                                    </p:animEffect>
                                    <p:set>
                                      <p:cBhvr>
                                        <p:cTn id="77" dur="1" fill="hold">
                                          <p:stCondLst>
                                            <p:cond delay="499"/>
                                          </p:stCondLst>
                                        </p:cTn>
                                        <p:tgtEl>
                                          <p:spTgt spid="26"/>
                                        </p:tgtEl>
                                        <p:attrNameLst>
                                          <p:attrName>style.visibility</p:attrName>
                                        </p:attrNameLst>
                                      </p:cBhvr>
                                      <p:to>
                                        <p:strVal val="hidden"/>
                                      </p:to>
                                    </p:set>
                                  </p:childTnLst>
                                </p:cTn>
                              </p:par>
                              <p:par>
                                <p:cTn id="78" presetID="53" presetClass="exit" presetSubtype="0" fill="hold" nodeType="withEffect">
                                  <p:stCondLst>
                                    <p:cond delay="0"/>
                                  </p:stCondLst>
                                  <p:childTnLst>
                                    <p:anim calcmode="lin" valueType="num">
                                      <p:cBhvr>
                                        <p:cTn id="79" dur="500"/>
                                        <p:tgtEl>
                                          <p:spTgt spid="20"/>
                                        </p:tgtEl>
                                        <p:attrNameLst>
                                          <p:attrName>ppt_w</p:attrName>
                                        </p:attrNameLst>
                                      </p:cBhvr>
                                      <p:tavLst>
                                        <p:tav tm="0">
                                          <p:val>
                                            <p:strVal val="ppt_w"/>
                                          </p:val>
                                        </p:tav>
                                        <p:tav tm="100000">
                                          <p:val>
                                            <p:fltVal val="0"/>
                                          </p:val>
                                        </p:tav>
                                      </p:tavLst>
                                    </p:anim>
                                    <p:anim calcmode="lin" valueType="num">
                                      <p:cBhvr>
                                        <p:cTn id="80" dur="500"/>
                                        <p:tgtEl>
                                          <p:spTgt spid="20"/>
                                        </p:tgtEl>
                                        <p:attrNameLst>
                                          <p:attrName>ppt_h</p:attrName>
                                        </p:attrNameLst>
                                      </p:cBhvr>
                                      <p:tavLst>
                                        <p:tav tm="0">
                                          <p:val>
                                            <p:strVal val="ppt_h"/>
                                          </p:val>
                                        </p:tav>
                                        <p:tav tm="100000">
                                          <p:val>
                                            <p:fltVal val="0"/>
                                          </p:val>
                                        </p:tav>
                                      </p:tavLst>
                                    </p:anim>
                                    <p:animEffect transition="out" filter="fade">
                                      <p:cBhvr>
                                        <p:cTn id="81" dur="500"/>
                                        <p:tgtEl>
                                          <p:spTgt spid="20"/>
                                        </p:tgtEl>
                                      </p:cBhvr>
                                    </p:animEffect>
                                    <p:set>
                                      <p:cBhvr>
                                        <p:cTn id="82" dur="1" fill="hold">
                                          <p:stCondLst>
                                            <p:cond delay="499"/>
                                          </p:stCondLst>
                                        </p:cTn>
                                        <p:tgtEl>
                                          <p:spTgt spid="20"/>
                                        </p:tgtEl>
                                        <p:attrNameLst>
                                          <p:attrName>style.visibility</p:attrName>
                                        </p:attrNameLst>
                                      </p:cBhvr>
                                      <p:to>
                                        <p:strVal val="hidden"/>
                                      </p:to>
                                    </p:set>
                                  </p:childTnLst>
                                </p:cTn>
                              </p:par>
                              <p:par>
                                <p:cTn id="83" presetID="53" presetClass="exit" presetSubtype="0" fill="hold" grpId="1" nodeType="withEffect">
                                  <p:stCondLst>
                                    <p:cond delay="0"/>
                                  </p:stCondLst>
                                  <p:childTnLst>
                                    <p:anim calcmode="lin" valueType="num">
                                      <p:cBhvr>
                                        <p:cTn id="84" dur="500"/>
                                        <p:tgtEl>
                                          <p:spTgt spid="108"/>
                                        </p:tgtEl>
                                        <p:attrNameLst>
                                          <p:attrName>ppt_w</p:attrName>
                                        </p:attrNameLst>
                                      </p:cBhvr>
                                      <p:tavLst>
                                        <p:tav tm="0">
                                          <p:val>
                                            <p:strVal val="ppt_w"/>
                                          </p:val>
                                        </p:tav>
                                        <p:tav tm="100000">
                                          <p:val>
                                            <p:fltVal val="0"/>
                                          </p:val>
                                        </p:tav>
                                      </p:tavLst>
                                    </p:anim>
                                    <p:anim calcmode="lin" valueType="num">
                                      <p:cBhvr>
                                        <p:cTn id="85" dur="500"/>
                                        <p:tgtEl>
                                          <p:spTgt spid="108"/>
                                        </p:tgtEl>
                                        <p:attrNameLst>
                                          <p:attrName>ppt_h</p:attrName>
                                        </p:attrNameLst>
                                      </p:cBhvr>
                                      <p:tavLst>
                                        <p:tav tm="0">
                                          <p:val>
                                            <p:strVal val="ppt_h"/>
                                          </p:val>
                                        </p:tav>
                                        <p:tav tm="100000">
                                          <p:val>
                                            <p:fltVal val="0"/>
                                          </p:val>
                                        </p:tav>
                                      </p:tavLst>
                                    </p:anim>
                                    <p:animEffect transition="out" filter="fade">
                                      <p:cBhvr>
                                        <p:cTn id="86" dur="500"/>
                                        <p:tgtEl>
                                          <p:spTgt spid="108"/>
                                        </p:tgtEl>
                                      </p:cBhvr>
                                    </p:animEffect>
                                    <p:set>
                                      <p:cBhvr>
                                        <p:cTn id="87" dur="1" fill="hold">
                                          <p:stCondLst>
                                            <p:cond delay="499"/>
                                          </p:stCondLst>
                                        </p:cTn>
                                        <p:tgtEl>
                                          <p:spTgt spid="108"/>
                                        </p:tgtEl>
                                        <p:attrNameLst>
                                          <p:attrName>style.visibility</p:attrName>
                                        </p:attrNameLst>
                                      </p:cBhvr>
                                      <p:to>
                                        <p:strVal val="hidden"/>
                                      </p:to>
                                    </p:set>
                                  </p:childTnLst>
                                </p:cTn>
                              </p:par>
                            </p:childTnLst>
                          </p:cTn>
                        </p:par>
                        <p:par>
                          <p:cTn id="88" fill="hold">
                            <p:stCondLst>
                              <p:cond delay="500"/>
                            </p:stCondLst>
                            <p:childTnLst>
                              <p:par>
                                <p:cTn id="89" presetID="10" presetClass="entr" presetSubtype="0" fill="hold" nodeType="afterEffect">
                                  <p:stCondLst>
                                    <p:cond delay="500"/>
                                  </p:stCondLst>
                                  <p:childTnLst>
                                    <p:set>
                                      <p:cBhvr>
                                        <p:cTn id="90" dur="1" fill="hold">
                                          <p:stCondLst>
                                            <p:cond delay="0"/>
                                          </p:stCondLst>
                                        </p:cTn>
                                        <p:tgtEl>
                                          <p:spTgt spid="90"/>
                                        </p:tgtEl>
                                        <p:attrNameLst>
                                          <p:attrName>style.visibility</p:attrName>
                                        </p:attrNameLst>
                                      </p:cBhvr>
                                      <p:to>
                                        <p:strVal val="visible"/>
                                      </p:to>
                                    </p:set>
                                    <p:animEffect transition="in" filter="fade">
                                      <p:cBhvr>
                                        <p:cTn id="91" dur="1000"/>
                                        <p:tgtEl>
                                          <p:spTgt spid="90"/>
                                        </p:tgtEl>
                                      </p:cBhvr>
                                    </p:animEffect>
                                  </p:childTnLst>
                                </p:cTn>
                              </p:par>
                            </p:childTnLst>
                          </p:cTn>
                        </p:par>
                      </p:childTnLst>
                    </p:cTn>
                  </p:par>
                  <p:par>
                    <p:cTn id="92" fill="hold">
                      <p:stCondLst>
                        <p:cond delay="indefinite"/>
                      </p:stCondLst>
                      <p:childTnLst>
                        <p:par>
                          <p:cTn id="93" fill="hold">
                            <p:stCondLst>
                              <p:cond delay="0"/>
                            </p:stCondLst>
                            <p:childTnLst>
                              <p:par>
                                <p:cTn id="94" presetID="64" presetClass="path" presetSubtype="0" fill="hold" nodeType="clickEffect">
                                  <p:stCondLst>
                                    <p:cond delay="0"/>
                                  </p:stCondLst>
                                  <p:childTnLst>
                                    <p:animMotion origin="layout" path="M -2.22222E-6 2.96296E-6 L -2.22222E-6 -0.77385 " pathEditMode="relative" rAng="0" ptsTypes="AA">
                                      <p:cBhvr>
                                        <p:cTn id="95" dur="5000" fill="hold"/>
                                        <p:tgtEl>
                                          <p:spTgt spid="29"/>
                                        </p:tgtEl>
                                        <p:attrNameLst>
                                          <p:attrName>ppt_x</p:attrName>
                                          <p:attrName>ppt_y</p:attrName>
                                        </p:attrNameLst>
                                      </p:cBhvr>
                                      <p:rCtr x="0" y="-387"/>
                                    </p:animMotion>
                                  </p:childTnLst>
                                </p:cTn>
                              </p:par>
                              <p:par>
                                <p:cTn id="96" presetID="1" presetClass="exit" presetSubtype="0" fill="hold" nodeType="withEffect">
                                  <p:stCondLst>
                                    <p:cond delay="0"/>
                                  </p:stCondLst>
                                  <p:childTnLst>
                                    <p:set>
                                      <p:cBhvr>
                                        <p:cTn id="97" dur="1" fill="hold">
                                          <p:stCondLst>
                                            <p:cond delay="0"/>
                                          </p:stCondLst>
                                        </p:cTn>
                                        <p:tgtEl>
                                          <p:spTgt spid="90"/>
                                        </p:tgtEl>
                                        <p:attrNameLst>
                                          <p:attrName>style.visibility</p:attrName>
                                        </p:attrNameLst>
                                      </p:cBhvr>
                                      <p:to>
                                        <p:strVal val="hidden"/>
                                      </p:to>
                                    </p:set>
                                  </p:childTnLst>
                                </p:cTn>
                              </p:par>
                            </p:childTnLst>
                          </p:cTn>
                        </p:par>
                        <p:par>
                          <p:cTn id="98" fill="hold">
                            <p:stCondLst>
                              <p:cond delay="5000"/>
                            </p:stCondLst>
                            <p:childTnLst>
                              <p:par>
                                <p:cTn id="99" presetID="10" presetClass="entr" presetSubtype="0" fill="hold" nodeType="afterEffect">
                                  <p:stCondLst>
                                    <p:cond delay="0"/>
                                  </p:stCondLst>
                                  <p:childTnLst>
                                    <p:set>
                                      <p:cBhvr>
                                        <p:cTn id="100" dur="1" fill="hold">
                                          <p:stCondLst>
                                            <p:cond delay="0"/>
                                          </p:stCondLst>
                                        </p:cTn>
                                        <p:tgtEl>
                                          <p:spTgt spid="99"/>
                                        </p:tgtEl>
                                        <p:attrNameLst>
                                          <p:attrName>style.visibility</p:attrName>
                                        </p:attrNameLst>
                                      </p:cBhvr>
                                      <p:to>
                                        <p:strVal val="visible"/>
                                      </p:to>
                                    </p:set>
                                    <p:animEffect transition="in" filter="fade">
                                      <p:cBhvr>
                                        <p:cTn id="101" dur="1000"/>
                                        <p:tgtEl>
                                          <p:spTgt spid="99"/>
                                        </p:tgtEl>
                                      </p:cBhvr>
                                    </p:animEffect>
                                  </p:childTnLst>
                                </p:cTn>
                              </p:par>
                            </p:childTnLst>
                          </p:cTn>
                        </p:par>
                      </p:childTnLst>
                    </p:cTn>
                  </p:par>
                  <p:par>
                    <p:cTn id="102" fill="hold">
                      <p:stCondLst>
                        <p:cond delay="indefinite"/>
                      </p:stCondLst>
                      <p:childTnLst>
                        <p:par>
                          <p:cTn id="103" fill="hold">
                            <p:stCondLst>
                              <p:cond delay="0"/>
                            </p:stCondLst>
                            <p:childTnLst>
                              <p:par>
                                <p:cTn id="104" presetID="18" presetClass="entr" presetSubtype="12" fill="hold" grpId="0" nodeType="clickEffect">
                                  <p:stCondLst>
                                    <p:cond delay="0"/>
                                  </p:stCondLst>
                                  <p:childTnLst>
                                    <p:set>
                                      <p:cBhvr>
                                        <p:cTn id="105" dur="1" fill="hold">
                                          <p:stCondLst>
                                            <p:cond delay="0"/>
                                          </p:stCondLst>
                                        </p:cTn>
                                        <p:tgtEl>
                                          <p:spTgt spid="54"/>
                                        </p:tgtEl>
                                        <p:attrNameLst>
                                          <p:attrName>style.visibility</p:attrName>
                                        </p:attrNameLst>
                                      </p:cBhvr>
                                      <p:to>
                                        <p:strVal val="visible"/>
                                      </p:to>
                                    </p:set>
                                    <p:animEffect transition="in" filter="strips(downLeft)">
                                      <p:cBhvr>
                                        <p:cTn id="106" dur="500"/>
                                        <p:tgtEl>
                                          <p:spTgt spid="54"/>
                                        </p:tgtEl>
                                      </p:cBhvr>
                                    </p:animEffect>
                                  </p:childTnLst>
                                </p:cTn>
                              </p:par>
                              <p:par>
                                <p:cTn id="107" presetID="1" presetClass="exit" presetSubtype="0" fill="hold" nodeType="withEffect">
                                  <p:stCondLst>
                                    <p:cond delay="0"/>
                                  </p:stCondLst>
                                  <p:childTnLst>
                                    <p:set>
                                      <p:cBhvr>
                                        <p:cTn id="108" dur="1" fill="hold">
                                          <p:stCondLst>
                                            <p:cond delay="0"/>
                                          </p:stCondLst>
                                        </p:cTn>
                                        <p:tgtEl>
                                          <p:spTgt spid="99"/>
                                        </p:tgtEl>
                                        <p:attrNameLst>
                                          <p:attrName>style.visibility</p:attrName>
                                        </p:attrNameLst>
                                      </p:cBhvr>
                                      <p:to>
                                        <p:strVal val="hidden"/>
                                      </p:to>
                                    </p:set>
                                  </p:childTnLst>
                                </p:cTn>
                              </p:par>
                            </p:childTnLst>
                          </p:cTn>
                        </p:par>
                        <p:par>
                          <p:cTn id="109" fill="hold">
                            <p:stCondLst>
                              <p:cond delay="500"/>
                            </p:stCondLst>
                            <p:childTnLst>
                              <p:par>
                                <p:cTn id="110" presetID="18" presetClass="entr" presetSubtype="12" fill="hold" grpId="0" nodeType="afterEffect">
                                  <p:stCondLst>
                                    <p:cond delay="800"/>
                                  </p:stCondLst>
                                  <p:childTnLst>
                                    <p:set>
                                      <p:cBhvr>
                                        <p:cTn id="111" dur="1" fill="hold">
                                          <p:stCondLst>
                                            <p:cond delay="0"/>
                                          </p:stCondLst>
                                        </p:cTn>
                                        <p:tgtEl>
                                          <p:spTgt spid="52"/>
                                        </p:tgtEl>
                                        <p:attrNameLst>
                                          <p:attrName>style.visibility</p:attrName>
                                        </p:attrNameLst>
                                      </p:cBhvr>
                                      <p:to>
                                        <p:strVal val="visible"/>
                                      </p:to>
                                    </p:set>
                                    <p:animEffect transition="in" filter="strips(downLeft)">
                                      <p:cBhvr>
                                        <p:cTn id="112"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08" grpId="0" animBg="1"/>
      <p:bldP spid="108" grpId="1" animBg="1"/>
      <p:bldP spid="26" grpId="0" animBg="1"/>
      <p:bldP spid="26" grpId="1" animBg="1"/>
      <p:bldP spid="25" grpId="0" animBg="1"/>
      <p:bldP spid="25" grpId="1" animBg="1"/>
      <p:bldP spid="54" grpId="0" animBg="1"/>
      <p:bldP spid="28" grpId="0" animBg="1"/>
      <p:bldP spid="28" grpId="1" animBg="1"/>
      <p:bldP spid="52" grpId="0" animBg="1"/>
    </p:bldLst>
  </p:timing>
</p:sld>
</file>

<file path=ppt/theme/theme1.xml><?xml version="1.0" encoding="utf-8"?>
<a:theme xmlns:a="http://schemas.openxmlformats.org/drawingml/2006/main" name="Office テーマ">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3144</TotalTime>
  <Words>457</Words>
  <Application>Microsoft Office PowerPoint</Application>
  <PresentationFormat>画面に合わせる (4:3)</PresentationFormat>
  <Paragraphs>146</Paragraphs>
  <Slides>6</Slides>
  <Notes>6</Notes>
  <HiddenSlides>0</HiddenSlides>
  <MMClips>0</MMClips>
  <ScaleCrop>false</ScaleCrop>
  <HeadingPairs>
    <vt:vector size="4" baseType="variant">
      <vt:variant>
        <vt:lpstr>テーマ</vt:lpstr>
      </vt:variant>
      <vt:variant>
        <vt:i4>3</vt:i4>
      </vt:variant>
      <vt:variant>
        <vt:lpstr>スライド タイトル</vt:lpstr>
      </vt:variant>
      <vt:variant>
        <vt:i4>6</vt:i4>
      </vt:variant>
    </vt:vector>
  </HeadingPairs>
  <TitlesOfParts>
    <vt:vector size="9" baseType="lpstr">
      <vt:lpstr>Office テーマ</vt:lpstr>
      <vt:lpstr>1_Office テーマ</vt:lpstr>
      <vt:lpstr>10_Office テーマ</vt:lpstr>
      <vt:lpstr>ネットに潜む危険</vt:lpstr>
      <vt:lpstr>コミュニティサイトの危険性２</vt:lpstr>
      <vt:lpstr>スライド 3</vt:lpstr>
      <vt:lpstr>スライド 4</vt:lpstr>
      <vt:lpstr>スライド 5</vt:lpstr>
      <vt:lpstr>スライド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各サイトの実際に迫る</dc:title>
  <cp:lastModifiedBy>愛知県総合教育センター</cp:lastModifiedBy>
  <cp:revision>364</cp:revision>
  <dcterms:modified xsi:type="dcterms:W3CDTF">2010-12-24T00:32:37Z</dcterms:modified>
</cp:coreProperties>
</file>