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6" r:id="rId2"/>
    <p:sldMasterId id="2147483679" r:id="rId3"/>
    <p:sldMasterId id="2147483683" r:id="rId4"/>
  </p:sldMasterIdLst>
  <p:notesMasterIdLst>
    <p:notesMasterId r:id="rId16"/>
  </p:notesMasterIdLst>
  <p:sldIdLst>
    <p:sldId id="256" r:id="rId5"/>
    <p:sldId id="308" r:id="rId6"/>
    <p:sldId id="310" r:id="rId7"/>
    <p:sldId id="311" r:id="rId8"/>
    <p:sldId id="312" r:id="rId9"/>
    <p:sldId id="333" r:id="rId10"/>
    <p:sldId id="314" r:id="rId11"/>
    <p:sldId id="343" r:id="rId12"/>
    <p:sldId id="335" r:id="rId13"/>
    <p:sldId id="340" r:id="rId14"/>
    <p:sldId id="337" r:id="rId1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UoGue9NBWGEKTtXBpQaD/A==" hashData="343F/hiQjoA0qW4Nb0EcNhbQS2Y="/>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7C5A7"/>
    <a:srgbClr val="FDB595"/>
    <a:srgbClr val="FF0066"/>
    <a:srgbClr val="CC9900"/>
    <a:srgbClr val="AEE3A7"/>
    <a:srgbClr val="CCFFFF"/>
    <a:srgbClr val="FF7F71"/>
    <a:srgbClr val="F3AA7D"/>
    <a:srgbClr val="FCD6B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3" autoAdjust="0"/>
    <p:restoredTop sz="70187" autoAdjust="0"/>
  </p:normalViewPr>
  <p:slideViewPr>
    <p:cSldViewPr>
      <p:cViewPr varScale="1">
        <p:scale>
          <a:sx n="50" d="100"/>
          <a:sy n="50" d="100"/>
        </p:scale>
        <p:origin x="-1614" y="-90"/>
      </p:cViewPr>
      <p:guideLst>
        <p:guide orient="horz" pos="2160"/>
        <p:guide pos="2880"/>
      </p:guideLst>
    </p:cSldViewPr>
  </p:slideViewPr>
  <p:outlineViewPr>
    <p:cViewPr>
      <p:scale>
        <a:sx n="33" d="100"/>
        <a:sy n="33" d="100"/>
      </p:scale>
      <p:origin x="0" y="96"/>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D40302A2-D205-499C-AE28-736B357E4A1F}" type="datetimeFigureOut">
              <a:rPr kumimoji="1" lang="ja-JP" altLang="en-US" smtClean="0"/>
              <a:pPr/>
              <a:t>2010/12/24</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A32DAC53-CA1C-4867-8C14-18158508D92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ここでは，個人情報の公開に伴う危険について具体的に見ていきましょう。</a:t>
            </a:r>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ネットの向こう側で見ている人を意識し，情報発信は慎重な態度と思いやりをもち発信した情報は完全な削除が難しいことを理解し情報発信の責任の重さを認識した行動をとり，トラブルは，早く保護者・学校へ相談する　ことが大切であることを児童生徒に指導しなくてはなりません。　（次へ）</a:t>
            </a:r>
          </a:p>
          <a:p>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また，コメント欄や掲示板などへ匿名やハンドルネームなどで書き込みができることが，イコール書いた人が誰だかわからないということではない点についても，理解させたいポイントです。「殺人予告などの匿名書き込み者が逮捕されている」という事実を認識させ，ネット上のすべての通信の記録がコンピュータに残っていることを伝えることも必要です。</a:t>
            </a:r>
          </a:p>
          <a:p>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lang="ja-JP" altLang="en-US" smtClean="0">
                <a:solidFill>
                  <a:prstClr val="black"/>
                </a:solidFill>
              </a:rPr>
              <a:pPr/>
              <a:t>11</a:t>
            </a:fld>
            <a:endParaRPr lang="ja-JP"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プロフやブログ，無料ゲームサイトなどのコミュニティサイトでは，子どもたちが多くの個人情報をさらけ出しています。また，日記のページやリアルと呼ばれるリアルタイムで考えていることやしていることなどを記述するページなどの内容を読むことで，子どもの日々の行動パターンや考え方などを把握できたりします。これらの記述がストーカーなどに狙われ，時に生命の危険に結びつくことも気づかせなくてはなりません。</a:t>
            </a:r>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これは，多くのプロフフィールサイトやプロフィールのページで，実際に子どもたちが書いている傾向を表したものです。</a:t>
            </a:r>
            <a:endParaRPr kumimoji="1" lang="en-US" altLang="ja-JP" dirty="0" smtClean="0"/>
          </a:p>
          <a:p>
            <a:r>
              <a:rPr kumimoji="1" lang="ja-JP" altLang="en-US" dirty="0" smtClean="0"/>
              <a:t>ハンドルネーム（ニックネーム）や由来などの欄には，時にフルネームが書かれていることもあります。自分の誕生日や彼氏・彼女の誕生日，あるいは付き合い始めた記念日などが書かれることがあります。卒業した中学校，小学校名があれば住んでいる地域を特定できます。また，今までの学歴がすべて書かれていることもあります。今通学している学校名，クラス番号で本人が特定できます。担任の名前が書かれることもあります。アルバイト先が書かれることで，アルバイト帰りに待ち伏せることも可能になります。し好品としてタバコやアルコールについて記述がされていたり，資格欄に車やバイクの免許の記述も見られたりします。他のサイトに作った自分のブログなどのページへのリンクがあります。（次へ）</a:t>
            </a:r>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　子どもたちのサイト構成として，自己紹介のプロフィールサイトと，このようにブログや写真などのページを別に作ることが多く見られます。ケータイ専用サイトへ飛ばすことで，ケータイに慣れていない大人に見られにくくしたり，また更にパスワードを掛けて，仲間内にしか見れないようにしていることがあります。</a:t>
            </a:r>
            <a:endParaRPr kumimoji="1" lang="en-US" altLang="ja-JP" dirty="0" smtClean="0"/>
          </a:p>
          <a:p>
            <a:r>
              <a:rPr kumimoji="1" lang="ja-JP" altLang="en-US" dirty="0" smtClean="0"/>
              <a:t>　先ほどの「さちやん」</a:t>
            </a:r>
            <a:r>
              <a:rPr kumimoji="1" lang="ja-JP" altLang="en-US" dirty="0" err="1" smtClean="0"/>
              <a:t>さんの</a:t>
            </a:r>
            <a:r>
              <a:rPr kumimoji="1" lang="ja-JP" altLang="en-US" dirty="0" smtClean="0"/>
              <a:t>携帯専用サイトで，「リアル」欄を見てみましょう。リアルとは，リアルタイムで「今」の状況や心境などをその時その時にネットに書き込んでいくものです。</a:t>
            </a:r>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　この「リアル」には，取り留めもないことも多いですが，この子の場合，一週間の予定が書かれています。先ほどのプロフページでアルバイト先が書いてありましたので，曜日を定めて確実に帰りに待ち伏せることもできてしまいますが，多くの人がこのページを目にすることを意識していないか，危険性を認識していない行為です。</a:t>
            </a:r>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　次に「</a:t>
            </a:r>
            <a:r>
              <a:rPr kumimoji="1" lang="en-US" altLang="ja-JP" dirty="0" err="1" smtClean="0"/>
              <a:t>pic</a:t>
            </a:r>
            <a:r>
              <a:rPr kumimoji="1" lang="ja-JP" altLang="en-US" dirty="0" smtClean="0"/>
              <a:t>」（ピクチャー）つまり，写真のページを開いてみます。（次へ）</a:t>
            </a:r>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写真をカテゴリ別に分けているようです。フルネームが載っていますが，先ほどのプロフィールのページにあった「よしくん」でしょうか。彼氏との写真が載せられています。彼らの中では，この時が「いつまでも続けばよいのですが・・・，この写真を保存した第三者が，将来突然インターネット上にこの写真を公開してしまったらどうでしょう。インターネットに写真などの個人情報を載せてしまうことの恐ろしさを，子どもたちに教えていかなくてはなりません。</a:t>
            </a:r>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ネットに潜む危険に適切に対応するために（次へ）</a:t>
            </a:r>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lang="ja-JP" altLang="en-US" smtClean="0">
                <a:solidFill>
                  <a:prstClr val="black"/>
                </a:solidFill>
              </a:rPr>
              <a:pPr/>
              <a:t>9</a:t>
            </a:fld>
            <a:endParaRPr lang="ja-JP"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97AF461-7AA2-4FE8-AD5D-6EDA93BEC2C1}" type="datetimeFigureOut">
              <a:rPr lang="ja-JP" altLang="en-US" smtClean="0">
                <a:solidFill>
                  <a:prstClr val="black">
                    <a:tint val="75000"/>
                  </a:prstClr>
                </a:solidFill>
              </a:rPr>
              <a:pPr/>
              <a:t>2010/12/24</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421098D7-2C1D-434E-9897-4EBC971E6370}" type="slidenum">
              <a:rPr lang="ja-JP" altLang="en-US" smtClean="0">
                <a:solidFill>
                  <a:prstClr val="black">
                    <a:tint val="75000"/>
                  </a:prstClr>
                </a:solidFill>
              </a:rPr>
              <a:pPr/>
              <a:t>&lt;#&gt;</a:t>
            </a:fld>
            <a:endParaRPr lang="ja-JP" alt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97AF461-7AA2-4FE8-AD5D-6EDA93BEC2C1}" type="datetimeFigureOut">
              <a:rPr lang="ja-JP" altLang="en-US" smtClean="0">
                <a:solidFill>
                  <a:prstClr val="black">
                    <a:tint val="75000"/>
                  </a:prstClr>
                </a:solidFill>
              </a:rPr>
              <a:pPr/>
              <a:t>2010/12/24</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421098D7-2C1D-434E-9897-4EBC971E6370}" type="slidenum">
              <a:rPr lang="ja-JP" altLang="en-US" smtClean="0">
                <a:solidFill>
                  <a:prstClr val="black">
                    <a:tint val="75000"/>
                  </a:prstClr>
                </a:solidFill>
              </a:rPr>
              <a:pPr/>
              <a:t>&lt;#&gt;</a:t>
            </a:fld>
            <a:endParaRPr lang="ja-JP" alt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2010/12/24</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&lt;#&gt;</a:t>
            </a:fld>
            <a:endParaRPr lang="ja-JP" alt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2010/12/24</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&lt;#&gt;</a:t>
            </a:fld>
            <a:endParaRPr lang="ja-JP" alt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2010/12/24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AF461-7AA2-4FE8-AD5D-6EDA93BEC2C1}" type="datetimeFigureOut">
              <a:rPr lang="ja-JP" altLang="en-US" smtClean="0">
                <a:solidFill>
                  <a:prstClr val="black">
                    <a:tint val="75000"/>
                  </a:prstClr>
                </a:solidFill>
              </a:rPr>
              <a:pPr/>
              <a:t>2010/12/24</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1098D7-2C1D-434E-9897-4EBC971E6370}" type="slidenum">
              <a:rPr lang="ja-JP" altLang="en-US" smtClean="0">
                <a:solidFill>
                  <a:prstClr val="black">
                    <a:tint val="75000"/>
                  </a:prstClr>
                </a:solidFill>
              </a:rPr>
              <a:pPr/>
              <a:t>&lt;#&gt;</a:t>
            </a:fld>
            <a:endParaRPr lang="ja-JP" alt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lang="ja-JP" altLang="en-US" smtClean="0">
                <a:solidFill>
                  <a:prstClr val="black">
                    <a:tint val="75000"/>
                  </a:prstClr>
                </a:solidFill>
              </a:rPr>
              <a:pPr/>
              <a:t>2010/12/24</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lang="ja-JP" altLang="en-US" smtClean="0">
                <a:solidFill>
                  <a:prstClr val="black">
                    <a:tint val="75000"/>
                  </a:prstClr>
                </a:solidFill>
              </a:rPr>
              <a:pPr/>
              <a:t>&lt;#&gt;</a:t>
            </a:fld>
            <a:endParaRPr lang="ja-JP" alt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0" r:id="rId1"/>
    <p:sldLayoutId id="2147483685" r:id="rId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lang="ja-JP" altLang="en-US" smtClean="0">
                <a:solidFill>
                  <a:prstClr val="black">
                    <a:tint val="75000"/>
                  </a:prstClr>
                </a:solidFill>
              </a:rPr>
              <a:pPr/>
              <a:t>2010/12/24</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lang="ja-JP" altLang="en-US" smtClean="0">
                <a:solidFill>
                  <a:prstClr val="black">
                    <a:tint val="75000"/>
                  </a:prstClr>
                </a:solidFill>
              </a:rPr>
              <a:pPr/>
              <a:t>&lt;#&gt;</a:t>
            </a:fld>
            <a:endParaRPr lang="ja-JP" alt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4" r:id="rId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2.xml"/><Relationship Id="rId5" Type="http://schemas.openxmlformats.org/officeDocument/2006/relationships/image" Target="../media/image1.pn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ja-JP" alt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ネットに潜む危険</a:t>
            </a:r>
            <a:endParaRPr kumimoji="1" lang="ja-JP" alt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サブタイトル 2"/>
          <p:cNvSpPr>
            <a:spLocks noGrp="1"/>
          </p:cNvSpPr>
          <p:nvPr>
            <p:ph type="subTitle" idx="1"/>
          </p:nvPr>
        </p:nvSpPr>
        <p:spPr/>
        <p:txBody>
          <a:bodyPr/>
          <a:lstStyle/>
          <a:p>
            <a:endParaRPr kumimoji="1" lang="ja-JP" altLang="en-US" dirty="0"/>
          </a:p>
        </p:txBody>
      </p:sp>
      <p:sp>
        <p:nvSpPr>
          <p:cNvPr id="5" name="タイトル 1"/>
          <p:cNvSpPr txBox="1">
            <a:spLocks/>
          </p:cNvSpPr>
          <p:nvPr/>
        </p:nvSpPr>
        <p:spPr>
          <a:xfrm>
            <a:off x="457200" y="43200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5400" b="0" i="0" u="none" strike="noStrike" kern="1200" cap="none" spc="0" normalizeH="0" baseline="0" noProof="0" dirty="0" smtClean="0">
                <a:ln>
                  <a:noFill/>
                </a:ln>
                <a:solidFill>
                  <a:schemeClr val="bg1"/>
                </a:solidFill>
                <a:effectLst>
                  <a:glow rad="228600">
                    <a:schemeClr val="accent6">
                      <a:satMod val="175000"/>
                      <a:alpha val="40000"/>
                    </a:schemeClr>
                  </a:glow>
                </a:effectLst>
                <a:uLnTx/>
                <a:uFillTx/>
                <a:latin typeface="+mj-lt"/>
                <a:ea typeface="+mj-ea"/>
                <a:cs typeface="+mj-cs"/>
              </a:rPr>
              <a:t>個人情報記載の危険性１</a:t>
            </a:r>
            <a:endParaRPr kumimoji="1" lang="ja-JP" altLang="en-US" sz="5400" b="0" i="0" u="none" strike="noStrike" kern="1200" cap="none" spc="0" normalizeH="0" baseline="0" noProof="0" dirty="0">
              <a:ln>
                <a:noFill/>
              </a:ln>
              <a:solidFill>
                <a:schemeClr val="bg1"/>
              </a:solidFill>
              <a:effectLst>
                <a:glow rad="228600">
                  <a:schemeClr val="accent6">
                    <a:satMod val="175000"/>
                    <a:alpha val="40000"/>
                  </a:schemeClr>
                </a:glow>
              </a:effectLst>
              <a:uLnTx/>
              <a:uFillTx/>
              <a:latin typeface="+mj-lt"/>
              <a:ea typeface="+mj-ea"/>
              <a:cs typeface="+mj-cs"/>
            </a:endParaRPr>
          </a:p>
        </p:txBody>
      </p:sp>
      <p:sp>
        <p:nvSpPr>
          <p:cNvPr id="7" name="テキスト ボックス 6"/>
          <p:cNvSpPr txBox="1"/>
          <p:nvPr/>
        </p:nvSpPr>
        <p:spPr>
          <a:xfrm>
            <a:off x="4544664" y="5373216"/>
            <a:ext cx="4599336" cy="523220"/>
          </a:xfrm>
          <a:prstGeom prst="rect">
            <a:avLst/>
          </a:prstGeom>
          <a:noFill/>
        </p:spPr>
        <p:txBody>
          <a:bodyPr wrap="none" rtlCol="0">
            <a:spAutoFit/>
          </a:bodyPr>
          <a:lstStyle/>
          <a:p>
            <a:r>
              <a:rPr kumimoji="1" lang="ja-JP" altLang="en-US" sz="2800" dirty="0" smtClean="0">
                <a:solidFill>
                  <a:srgbClr val="FFFF00"/>
                </a:solidFill>
              </a:rPr>
              <a:t>ストーカーへの情報提供行為</a:t>
            </a:r>
            <a:endParaRPr kumimoji="1" lang="ja-JP" altLang="en-US" sz="2800" dirty="0">
              <a:solidFill>
                <a:srgbClr val="FFFF00"/>
              </a:solidFill>
            </a:endParaRPr>
          </a:p>
        </p:txBody>
      </p:sp>
      <p:sp>
        <p:nvSpPr>
          <p:cNvPr id="6" name="円形吹き出し 5"/>
          <p:cNvSpPr/>
          <p:nvPr/>
        </p:nvSpPr>
        <p:spPr>
          <a:xfrm>
            <a:off x="7596336" y="6065912"/>
            <a:ext cx="1043608" cy="792088"/>
          </a:xfrm>
          <a:prstGeom prst="wedgeEllipseCallout">
            <a:avLst>
              <a:gd name="adj1" fmla="val 93328"/>
              <a:gd name="adj2" fmla="val -570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50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498178"/>
          </a:xfrm>
        </p:spPr>
        <p:txBody>
          <a:bodyPr>
            <a:normAutofit/>
            <a:scene3d>
              <a:camera prst="orthographicFront"/>
              <a:lightRig rig="threePt" dir="t"/>
            </a:scene3d>
            <a:sp3d extrusionH="57150">
              <a:bevelT w="38100" h="38100"/>
            </a:sp3d>
          </a:bodyPr>
          <a:lstStyle/>
          <a:p>
            <a:r>
              <a:rPr kumimoji="1" lang="ja-JP" altLang="en-US" dirty="0" smtClean="0">
                <a:solidFill>
                  <a:schemeClr val="accent2"/>
                </a:solidFill>
              </a:rPr>
              <a:t>ケータイ，インターネットの</a:t>
            </a:r>
            <a:r>
              <a:rPr kumimoji="1" lang="en-US" altLang="ja-JP" dirty="0" smtClean="0">
                <a:solidFill>
                  <a:schemeClr val="accent2"/>
                </a:solidFill>
              </a:rPr>
              <a:t/>
            </a:r>
            <a:br>
              <a:rPr kumimoji="1" lang="en-US" altLang="ja-JP" dirty="0" smtClean="0">
                <a:solidFill>
                  <a:schemeClr val="accent2"/>
                </a:solidFill>
              </a:rPr>
            </a:br>
            <a:r>
              <a:rPr kumimoji="1" lang="ja-JP" altLang="en-US" dirty="0" smtClean="0">
                <a:solidFill>
                  <a:schemeClr val="accent2"/>
                </a:solidFill>
              </a:rPr>
              <a:t>利用にあたって</a:t>
            </a:r>
            <a:endParaRPr kumimoji="1" lang="ja-JP" altLang="en-US" dirty="0">
              <a:solidFill>
                <a:schemeClr val="accent2"/>
              </a:solidFill>
            </a:endParaRPr>
          </a:p>
        </p:txBody>
      </p:sp>
      <p:sp>
        <p:nvSpPr>
          <p:cNvPr id="3" name="コンテンツ プレースホルダ 2"/>
          <p:cNvSpPr>
            <a:spLocks noGrp="1"/>
          </p:cNvSpPr>
          <p:nvPr>
            <p:ph idx="1"/>
          </p:nvPr>
        </p:nvSpPr>
        <p:spPr>
          <a:xfrm>
            <a:off x="0" y="1628800"/>
            <a:ext cx="9144000" cy="4464496"/>
          </a:xfrm>
        </p:spPr>
        <p:txBody>
          <a:bodyPr>
            <a:normAutofit/>
          </a:bodyPr>
          <a:lstStyle/>
          <a:p>
            <a:pPr>
              <a:spcAft>
                <a:spcPts val="1200"/>
              </a:spcAft>
            </a:pPr>
            <a:r>
              <a:rPr lang="ja-JP" altLang="en-US" dirty="0" smtClean="0">
                <a:solidFill>
                  <a:schemeClr val="bg1"/>
                </a:solidFill>
              </a:rPr>
              <a:t>ネットの向こう側で見ている人を意識する</a:t>
            </a:r>
            <a:endParaRPr lang="en-US" altLang="ja-JP" dirty="0" smtClean="0">
              <a:solidFill>
                <a:schemeClr val="bg1"/>
              </a:solidFill>
            </a:endParaRPr>
          </a:p>
          <a:p>
            <a:pPr>
              <a:spcAft>
                <a:spcPts val="1200"/>
              </a:spcAft>
            </a:pPr>
            <a:r>
              <a:rPr lang="ja-JP" altLang="en-US" dirty="0" smtClean="0">
                <a:solidFill>
                  <a:schemeClr val="bg1"/>
                </a:solidFill>
              </a:rPr>
              <a:t>情報発信は慎重な態度と思いやりをもつ</a:t>
            </a:r>
            <a:endParaRPr lang="en-US" altLang="ja-JP" dirty="0" smtClean="0">
              <a:solidFill>
                <a:schemeClr val="bg1"/>
              </a:solidFill>
            </a:endParaRPr>
          </a:p>
          <a:p>
            <a:pPr>
              <a:spcAft>
                <a:spcPts val="1200"/>
              </a:spcAft>
            </a:pPr>
            <a:r>
              <a:rPr lang="ja-JP" altLang="en-US" dirty="0" smtClean="0">
                <a:solidFill>
                  <a:schemeClr val="bg1"/>
                </a:solidFill>
              </a:rPr>
              <a:t>発信</a:t>
            </a:r>
            <a:r>
              <a:rPr lang="ja-JP" altLang="en-US" sz="2800" dirty="0" smtClean="0">
                <a:solidFill>
                  <a:schemeClr val="bg1"/>
                </a:solidFill>
              </a:rPr>
              <a:t>した</a:t>
            </a:r>
            <a:r>
              <a:rPr lang="ja-JP" altLang="en-US" dirty="0" smtClean="0">
                <a:solidFill>
                  <a:schemeClr val="bg1"/>
                </a:solidFill>
              </a:rPr>
              <a:t>情報</a:t>
            </a:r>
            <a:r>
              <a:rPr lang="ja-JP" altLang="en-US" sz="2800" dirty="0" smtClean="0">
                <a:solidFill>
                  <a:schemeClr val="bg1"/>
                </a:solidFill>
              </a:rPr>
              <a:t>は</a:t>
            </a:r>
            <a:r>
              <a:rPr lang="ja-JP" altLang="en-US" dirty="0" smtClean="0">
                <a:solidFill>
                  <a:schemeClr val="bg1"/>
                </a:solidFill>
              </a:rPr>
              <a:t>完全には削除できない</a:t>
            </a:r>
            <a:r>
              <a:rPr lang="ja-JP" altLang="en-US" sz="2800" dirty="0" smtClean="0">
                <a:solidFill>
                  <a:schemeClr val="bg1"/>
                </a:solidFill>
              </a:rPr>
              <a:t>ことを</a:t>
            </a:r>
            <a:r>
              <a:rPr lang="en-US" altLang="ja-JP" sz="2800" dirty="0" smtClean="0">
                <a:solidFill>
                  <a:schemeClr val="bg1"/>
                </a:solidFill>
              </a:rPr>
              <a:t/>
            </a:r>
            <a:br>
              <a:rPr lang="en-US" altLang="ja-JP" sz="2800" dirty="0" smtClean="0">
                <a:solidFill>
                  <a:schemeClr val="bg1"/>
                </a:solidFill>
              </a:rPr>
            </a:br>
            <a:r>
              <a:rPr lang="ja-JP" altLang="en-US" dirty="0" smtClean="0">
                <a:solidFill>
                  <a:schemeClr val="bg1"/>
                </a:solidFill>
              </a:rPr>
              <a:t>理解</a:t>
            </a:r>
            <a:r>
              <a:rPr lang="ja-JP" altLang="en-US" sz="2800" dirty="0" smtClean="0">
                <a:solidFill>
                  <a:schemeClr val="bg1"/>
                </a:solidFill>
              </a:rPr>
              <a:t>する</a:t>
            </a:r>
            <a:endParaRPr lang="ja-JP" altLang="en-US" dirty="0" smtClean="0">
              <a:solidFill>
                <a:schemeClr val="bg1"/>
              </a:solidFill>
            </a:endParaRPr>
          </a:p>
          <a:p>
            <a:pPr>
              <a:spcAft>
                <a:spcPts val="1200"/>
              </a:spcAft>
            </a:pPr>
            <a:r>
              <a:rPr lang="ja-JP" altLang="en-US" dirty="0" smtClean="0">
                <a:solidFill>
                  <a:schemeClr val="bg1"/>
                </a:solidFill>
              </a:rPr>
              <a:t>情報発信の責任の重さを認識した行動をとる</a:t>
            </a:r>
            <a:endParaRPr lang="en-US" altLang="ja-JP" dirty="0" smtClean="0">
              <a:solidFill>
                <a:schemeClr val="bg1"/>
              </a:solidFill>
            </a:endParaRPr>
          </a:p>
          <a:p>
            <a:pPr>
              <a:spcAft>
                <a:spcPts val="1200"/>
              </a:spcAft>
            </a:pPr>
            <a:r>
              <a:rPr lang="ja-JP" altLang="en-US" dirty="0" smtClean="0">
                <a:solidFill>
                  <a:schemeClr val="bg1"/>
                </a:solidFill>
              </a:rPr>
              <a:t>トラブルは，早く保護者・学校へ相談する</a:t>
            </a:r>
            <a:endParaRPr kumimoji="1" lang="ja-JP" altLang="en-US" dirty="0">
              <a:solidFill>
                <a:schemeClr val="bg1"/>
              </a:solidFill>
            </a:endParaRPr>
          </a:p>
        </p:txBody>
      </p:sp>
      <p:sp>
        <p:nvSpPr>
          <p:cNvPr id="4" name="円形吹き出し 3"/>
          <p:cNvSpPr/>
          <p:nvPr/>
        </p:nvSpPr>
        <p:spPr>
          <a:xfrm>
            <a:off x="7596336" y="6065912"/>
            <a:ext cx="1043608" cy="792088"/>
          </a:xfrm>
          <a:prstGeom prst="wedgeEllipseCallout">
            <a:avLst>
              <a:gd name="adj1" fmla="val 93328"/>
              <a:gd name="adj2" fmla="val -570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grpSp>
        <p:nvGrpSpPr>
          <p:cNvPr id="5" name="グループ化 4"/>
          <p:cNvGrpSpPr/>
          <p:nvPr/>
        </p:nvGrpSpPr>
        <p:grpSpPr>
          <a:xfrm>
            <a:off x="8474904" y="0"/>
            <a:ext cx="669096" cy="1484785"/>
            <a:chOff x="3275856" y="-1"/>
            <a:chExt cx="2520280" cy="5592727"/>
          </a:xfrm>
        </p:grpSpPr>
        <p:grpSp>
          <p:nvGrpSpPr>
            <p:cNvPr id="6" name="グループ化 7"/>
            <p:cNvGrpSpPr/>
            <p:nvPr/>
          </p:nvGrpSpPr>
          <p:grpSpPr>
            <a:xfrm>
              <a:off x="3707904" y="-1"/>
              <a:ext cx="2088232" cy="3360287"/>
              <a:chOff x="3707904" y="0"/>
              <a:chExt cx="2736304" cy="2736304"/>
            </a:xfrm>
          </p:grpSpPr>
          <p:sp>
            <p:nvSpPr>
              <p:cNvPr id="11"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パイ 11"/>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 name="パイ 12"/>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7" name="フリーフォーム 6"/>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8" name="グループ化 11"/>
            <p:cNvGrpSpPr/>
            <p:nvPr/>
          </p:nvGrpSpPr>
          <p:grpSpPr>
            <a:xfrm flipH="1">
              <a:off x="3275856" y="0"/>
              <a:ext cx="1274440" cy="1058416"/>
              <a:chOff x="7812360" y="548680"/>
              <a:chExt cx="1274440" cy="1058416"/>
            </a:xfrm>
          </p:grpSpPr>
          <p:sp>
            <p:nvSpPr>
              <p:cNvPr id="9" name="円弧 8"/>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円弧 9"/>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14" name="グループ化 13"/>
          <p:cNvGrpSpPr/>
          <p:nvPr/>
        </p:nvGrpSpPr>
        <p:grpSpPr>
          <a:xfrm>
            <a:off x="8474904" y="0"/>
            <a:ext cx="669096" cy="1484785"/>
            <a:chOff x="3275856" y="-1"/>
            <a:chExt cx="2520280" cy="5592727"/>
          </a:xfrm>
        </p:grpSpPr>
        <p:grpSp>
          <p:nvGrpSpPr>
            <p:cNvPr id="15" name="グループ化 7"/>
            <p:cNvGrpSpPr/>
            <p:nvPr/>
          </p:nvGrpSpPr>
          <p:grpSpPr>
            <a:xfrm>
              <a:off x="3707904" y="-1"/>
              <a:ext cx="2088232" cy="3360287"/>
              <a:chOff x="3707904" y="0"/>
              <a:chExt cx="2736304" cy="2736304"/>
            </a:xfrm>
          </p:grpSpPr>
          <p:sp>
            <p:nvSpPr>
              <p:cNvPr id="20"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パイ 20"/>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2" name="パイ 21"/>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6" name="フリーフォーム 15"/>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17" name="グループ化 11"/>
            <p:cNvGrpSpPr/>
            <p:nvPr/>
          </p:nvGrpSpPr>
          <p:grpSpPr>
            <a:xfrm flipH="1">
              <a:off x="3275856" y="0"/>
              <a:ext cx="1274440" cy="1058416"/>
              <a:chOff x="7812360" y="548680"/>
              <a:chExt cx="1274440" cy="1058416"/>
            </a:xfrm>
          </p:grpSpPr>
          <p:sp>
            <p:nvSpPr>
              <p:cNvPr id="18" name="円弧 17"/>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円弧 18"/>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23" name="グループ化 22"/>
          <p:cNvGrpSpPr/>
          <p:nvPr/>
        </p:nvGrpSpPr>
        <p:grpSpPr>
          <a:xfrm>
            <a:off x="8474904" y="0"/>
            <a:ext cx="669096" cy="1484785"/>
            <a:chOff x="3275856" y="-1"/>
            <a:chExt cx="2520280" cy="5592727"/>
          </a:xfrm>
        </p:grpSpPr>
        <p:grpSp>
          <p:nvGrpSpPr>
            <p:cNvPr id="24" name="グループ化 7"/>
            <p:cNvGrpSpPr/>
            <p:nvPr/>
          </p:nvGrpSpPr>
          <p:grpSpPr>
            <a:xfrm>
              <a:off x="3707904" y="-1"/>
              <a:ext cx="2088232" cy="3360287"/>
              <a:chOff x="3707904" y="0"/>
              <a:chExt cx="2736304" cy="2736304"/>
            </a:xfrm>
          </p:grpSpPr>
          <p:sp>
            <p:nvSpPr>
              <p:cNvPr id="29"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パイ 29"/>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1" name="パイ 30"/>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25" name="フリーフォーム 24"/>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26" name="グループ化 11"/>
            <p:cNvGrpSpPr/>
            <p:nvPr/>
          </p:nvGrpSpPr>
          <p:grpSpPr>
            <a:xfrm flipH="1">
              <a:off x="3275856" y="0"/>
              <a:ext cx="1274440" cy="1058416"/>
              <a:chOff x="7812360" y="548680"/>
              <a:chExt cx="1274440" cy="1058416"/>
            </a:xfrm>
          </p:grpSpPr>
          <p:sp>
            <p:nvSpPr>
              <p:cNvPr id="27" name="円弧 26"/>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8" name="円弧 27"/>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32" name="グループ化 31"/>
          <p:cNvGrpSpPr/>
          <p:nvPr/>
        </p:nvGrpSpPr>
        <p:grpSpPr>
          <a:xfrm>
            <a:off x="8474904" y="0"/>
            <a:ext cx="669096" cy="1484785"/>
            <a:chOff x="3275856" y="-1"/>
            <a:chExt cx="2520280" cy="5592727"/>
          </a:xfrm>
        </p:grpSpPr>
        <p:grpSp>
          <p:nvGrpSpPr>
            <p:cNvPr id="33" name="グループ化 7"/>
            <p:cNvGrpSpPr/>
            <p:nvPr/>
          </p:nvGrpSpPr>
          <p:grpSpPr>
            <a:xfrm>
              <a:off x="3707904" y="-1"/>
              <a:ext cx="2088232" cy="3360287"/>
              <a:chOff x="3707904" y="0"/>
              <a:chExt cx="2736304" cy="2736304"/>
            </a:xfrm>
          </p:grpSpPr>
          <p:sp>
            <p:nvSpPr>
              <p:cNvPr id="38"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パイ 38"/>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0" name="パイ 39"/>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34" name="フリーフォーム 33"/>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35" name="グループ化 11"/>
            <p:cNvGrpSpPr/>
            <p:nvPr/>
          </p:nvGrpSpPr>
          <p:grpSpPr>
            <a:xfrm flipH="1">
              <a:off x="3275856" y="0"/>
              <a:ext cx="1274440" cy="1058416"/>
              <a:chOff x="7812360" y="548680"/>
              <a:chExt cx="1274440" cy="1058416"/>
            </a:xfrm>
          </p:grpSpPr>
          <p:sp>
            <p:nvSpPr>
              <p:cNvPr id="36" name="円弧 35"/>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7" name="円弧 36"/>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41" name="グループ化 40"/>
          <p:cNvGrpSpPr/>
          <p:nvPr/>
        </p:nvGrpSpPr>
        <p:grpSpPr>
          <a:xfrm>
            <a:off x="8474904" y="0"/>
            <a:ext cx="669096" cy="1484785"/>
            <a:chOff x="3275856" y="-1"/>
            <a:chExt cx="2520280" cy="5592727"/>
          </a:xfrm>
        </p:grpSpPr>
        <p:grpSp>
          <p:nvGrpSpPr>
            <p:cNvPr id="42" name="グループ化 7"/>
            <p:cNvGrpSpPr/>
            <p:nvPr/>
          </p:nvGrpSpPr>
          <p:grpSpPr>
            <a:xfrm>
              <a:off x="3707904" y="-1"/>
              <a:ext cx="2088232" cy="3360287"/>
              <a:chOff x="3707904" y="0"/>
              <a:chExt cx="2736304" cy="2736304"/>
            </a:xfrm>
          </p:grpSpPr>
          <p:sp>
            <p:nvSpPr>
              <p:cNvPr id="47"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パイ 47"/>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9" name="パイ 48"/>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43" name="フリーフォーム 42"/>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44" name="グループ化 11"/>
            <p:cNvGrpSpPr/>
            <p:nvPr/>
          </p:nvGrpSpPr>
          <p:grpSpPr>
            <a:xfrm flipH="1">
              <a:off x="3275856" y="0"/>
              <a:ext cx="1274440" cy="1058416"/>
              <a:chOff x="7812360" y="548680"/>
              <a:chExt cx="1274440" cy="1058416"/>
            </a:xfrm>
          </p:grpSpPr>
          <p:sp>
            <p:nvSpPr>
              <p:cNvPr id="45" name="円弧 44"/>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6" name="円弧 45"/>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par>
                                <p:cTn id="13" presetID="1" presetClass="exit" presetSubtype="0" fill="hold" nodeType="with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par>
                          <p:cTn id="15" fill="hold">
                            <p:stCondLst>
                              <p:cond delay="500"/>
                            </p:stCondLst>
                            <p:childTnLst>
                              <p:par>
                                <p:cTn id="16" presetID="10" presetClass="entr" presetSubtype="0" fill="hold" nodeType="afterEffect">
                                  <p:stCondLst>
                                    <p:cond delay="50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10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left)">
                                      <p:cBhvr>
                                        <p:cTn id="23" dur="500"/>
                                        <p:tgtEl>
                                          <p:spTgt spid="3">
                                            <p:txEl>
                                              <p:pRg st="1" end="1"/>
                                            </p:txEl>
                                          </p:spTgt>
                                        </p:tgtEl>
                                      </p:cBhvr>
                                    </p:animEffect>
                                  </p:childTnLst>
                                </p:cTn>
                              </p:par>
                              <p:par>
                                <p:cTn id="24" presetID="1" presetClass="exit" presetSubtype="0" fill="hold" nodeType="withEffect">
                                  <p:stCondLst>
                                    <p:cond delay="0"/>
                                  </p:stCondLst>
                                  <p:childTnLst>
                                    <p:set>
                                      <p:cBhvr>
                                        <p:cTn id="25" dur="1" fill="hold">
                                          <p:stCondLst>
                                            <p:cond delay="0"/>
                                          </p:stCondLst>
                                        </p:cTn>
                                        <p:tgtEl>
                                          <p:spTgt spid="14"/>
                                        </p:tgtEl>
                                        <p:attrNameLst>
                                          <p:attrName>style.visibility</p:attrName>
                                        </p:attrNameLst>
                                      </p:cBhvr>
                                      <p:to>
                                        <p:strVal val="hidden"/>
                                      </p:to>
                                    </p:set>
                                  </p:childTnLst>
                                </p:cTn>
                              </p:par>
                            </p:childTnLst>
                          </p:cTn>
                        </p:par>
                        <p:par>
                          <p:cTn id="26" fill="hold">
                            <p:stCondLst>
                              <p:cond delay="500"/>
                            </p:stCondLst>
                            <p:childTnLst>
                              <p:par>
                                <p:cTn id="27" presetID="10" presetClass="entr" presetSubtype="0" fill="hold" nodeType="afterEffect">
                                  <p:stCondLst>
                                    <p:cond delay="500"/>
                                  </p:stCondLst>
                                  <p:childTnLst>
                                    <p:set>
                                      <p:cBhvr>
                                        <p:cTn id="28" dur="1" fill="hold">
                                          <p:stCondLst>
                                            <p:cond delay="0"/>
                                          </p:stCondLst>
                                        </p:cTn>
                                        <p:tgtEl>
                                          <p:spTgt spid="23"/>
                                        </p:tgtEl>
                                        <p:attrNameLst>
                                          <p:attrName>style.visibility</p:attrName>
                                        </p:attrNameLst>
                                      </p:cBhvr>
                                      <p:to>
                                        <p:strVal val="visible"/>
                                      </p:to>
                                    </p:set>
                                    <p:animEffect transition="in" filter="fade">
                                      <p:cBhvr>
                                        <p:cTn id="29" dur="1000"/>
                                        <p:tgtEl>
                                          <p:spTgt spid="23"/>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wipe(left)">
                                      <p:cBhvr>
                                        <p:cTn id="34" dur="500"/>
                                        <p:tgtEl>
                                          <p:spTgt spid="3">
                                            <p:txEl>
                                              <p:pRg st="2" end="2"/>
                                            </p:txEl>
                                          </p:spTgt>
                                        </p:tgtEl>
                                      </p:cBhvr>
                                    </p:animEffect>
                                  </p:childTnLst>
                                </p:cTn>
                              </p:par>
                              <p:par>
                                <p:cTn id="35" presetID="1" presetClass="exit" presetSubtype="0" fill="hold" nodeType="withEffect">
                                  <p:stCondLst>
                                    <p:cond delay="0"/>
                                  </p:stCondLst>
                                  <p:childTnLst>
                                    <p:set>
                                      <p:cBhvr>
                                        <p:cTn id="36" dur="1" fill="hold">
                                          <p:stCondLst>
                                            <p:cond delay="0"/>
                                          </p:stCondLst>
                                        </p:cTn>
                                        <p:tgtEl>
                                          <p:spTgt spid="23"/>
                                        </p:tgtEl>
                                        <p:attrNameLst>
                                          <p:attrName>style.visibility</p:attrName>
                                        </p:attrNameLst>
                                      </p:cBhvr>
                                      <p:to>
                                        <p:strVal val="hidden"/>
                                      </p:to>
                                    </p:set>
                                  </p:childTnLst>
                                </p:cTn>
                              </p:par>
                            </p:childTnLst>
                          </p:cTn>
                        </p:par>
                        <p:par>
                          <p:cTn id="37" fill="hold">
                            <p:stCondLst>
                              <p:cond delay="500"/>
                            </p:stCondLst>
                            <p:childTnLst>
                              <p:par>
                                <p:cTn id="38" presetID="10" presetClass="entr" presetSubtype="0" fill="hold" nodeType="afterEffect">
                                  <p:stCondLst>
                                    <p:cond delay="500"/>
                                  </p:stCondLst>
                                  <p:childTnLst>
                                    <p:set>
                                      <p:cBhvr>
                                        <p:cTn id="39" dur="1" fill="hold">
                                          <p:stCondLst>
                                            <p:cond delay="0"/>
                                          </p:stCondLst>
                                        </p:cTn>
                                        <p:tgtEl>
                                          <p:spTgt spid="32"/>
                                        </p:tgtEl>
                                        <p:attrNameLst>
                                          <p:attrName>style.visibility</p:attrName>
                                        </p:attrNameLst>
                                      </p:cBhvr>
                                      <p:to>
                                        <p:strVal val="visible"/>
                                      </p:to>
                                    </p:set>
                                    <p:animEffect transition="in" filter="fade">
                                      <p:cBhvr>
                                        <p:cTn id="40" dur="1000"/>
                                        <p:tgtEl>
                                          <p:spTgt spid="32"/>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3">
                                            <p:txEl>
                                              <p:pRg st="3" end="3"/>
                                            </p:txEl>
                                          </p:spTgt>
                                        </p:tgtEl>
                                        <p:attrNameLst>
                                          <p:attrName>style.visibility</p:attrName>
                                        </p:attrNameLst>
                                      </p:cBhvr>
                                      <p:to>
                                        <p:strVal val="visible"/>
                                      </p:to>
                                    </p:set>
                                    <p:animEffect transition="in" filter="wipe(left)">
                                      <p:cBhvr>
                                        <p:cTn id="45" dur="500"/>
                                        <p:tgtEl>
                                          <p:spTgt spid="3">
                                            <p:txEl>
                                              <p:pRg st="3" end="3"/>
                                            </p:txEl>
                                          </p:spTgt>
                                        </p:tgtEl>
                                      </p:cBhvr>
                                    </p:animEffect>
                                  </p:childTnLst>
                                </p:cTn>
                              </p:par>
                              <p:par>
                                <p:cTn id="46" presetID="1" presetClass="exit" presetSubtype="0" fill="hold" nodeType="withEffect">
                                  <p:stCondLst>
                                    <p:cond delay="0"/>
                                  </p:stCondLst>
                                  <p:childTnLst>
                                    <p:set>
                                      <p:cBhvr>
                                        <p:cTn id="47" dur="1" fill="hold">
                                          <p:stCondLst>
                                            <p:cond delay="0"/>
                                          </p:stCondLst>
                                        </p:cTn>
                                        <p:tgtEl>
                                          <p:spTgt spid="32"/>
                                        </p:tgtEl>
                                        <p:attrNameLst>
                                          <p:attrName>style.visibility</p:attrName>
                                        </p:attrNameLst>
                                      </p:cBhvr>
                                      <p:to>
                                        <p:strVal val="hidden"/>
                                      </p:to>
                                    </p:set>
                                  </p:childTnLst>
                                </p:cTn>
                              </p:par>
                            </p:childTnLst>
                          </p:cTn>
                        </p:par>
                        <p:par>
                          <p:cTn id="48" fill="hold">
                            <p:stCondLst>
                              <p:cond delay="500"/>
                            </p:stCondLst>
                            <p:childTnLst>
                              <p:par>
                                <p:cTn id="49" presetID="10" presetClass="entr" presetSubtype="0" fill="hold" nodeType="afterEffect">
                                  <p:stCondLst>
                                    <p:cond delay="500"/>
                                  </p:stCondLst>
                                  <p:childTnLst>
                                    <p:set>
                                      <p:cBhvr>
                                        <p:cTn id="50" dur="1" fill="hold">
                                          <p:stCondLst>
                                            <p:cond delay="0"/>
                                          </p:stCondLst>
                                        </p:cTn>
                                        <p:tgtEl>
                                          <p:spTgt spid="41"/>
                                        </p:tgtEl>
                                        <p:attrNameLst>
                                          <p:attrName>style.visibility</p:attrName>
                                        </p:attrNameLst>
                                      </p:cBhvr>
                                      <p:to>
                                        <p:strVal val="visible"/>
                                      </p:to>
                                    </p:set>
                                    <p:animEffect transition="in" filter="fade">
                                      <p:cBhvr>
                                        <p:cTn id="51" dur="1000"/>
                                        <p:tgtEl>
                                          <p:spTgt spid="41"/>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3">
                                            <p:txEl>
                                              <p:pRg st="4" end="4"/>
                                            </p:txEl>
                                          </p:spTgt>
                                        </p:tgtEl>
                                        <p:attrNameLst>
                                          <p:attrName>style.visibility</p:attrName>
                                        </p:attrNameLst>
                                      </p:cBhvr>
                                      <p:to>
                                        <p:strVal val="visible"/>
                                      </p:to>
                                    </p:set>
                                    <p:animEffect transition="in" filter="wipe(left)">
                                      <p:cBhvr>
                                        <p:cTn id="56" dur="500"/>
                                        <p:tgtEl>
                                          <p:spTgt spid="3">
                                            <p:txEl>
                                              <p:pRg st="4" end="4"/>
                                            </p:txEl>
                                          </p:spTgt>
                                        </p:tgtEl>
                                      </p:cBhvr>
                                    </p:animEffect>
                                  </p:childTnLst>
                                </p:cTn>
                              </p:par>
                              <p:par>
                                <p:cTn id="57" presetID="1" presetClass="exit" presetSubtype="0" fill="hold" nodeType="withEffect">
                                  <p:stCondLst>
                                    <p:cond delay="0"/>
                                  </p:stCondLst>
                                  <p:childTnLst>
                                    <p:set>
                                      <p:cBhvr>
                                        <p:cTn id="58" dur="1" fill="hold">
                                          <p:stCondLst>
                                            <p:cond delay="0"/>
                                          </p:stCondLst>
                                        </p:cTn>
                                        <p:tgtEl>
                                          <p:spTgt spid="41"/>
                                        </p:tgtEl>
                                        <p:attrNameLst>
                                          <p:attrName>style.visibility</p:attrName>
                                        </p:attrNameLst>
                                      </p:cBhvr>
                                      <p:to>
                                        <p:strVal val="hidden"/>
                                      </p:to>
                                    </p:set>
                                  </p:childTnLst>
                                </p:cTn>
                              </p:par>
                            </p:childTnLst>
                          </p:cTn>
                        </p:par>
                        <p:par>
                          <p:cTn id="59" fill="hold">
                            <p:stCondLst>
                              <p:cond delay="500"/>
                            </p:stCondLst>
                            <p:childTnLst>
                              <p:par>
                                <p:cTn id="60" presetID="18" presetClass="entr" presetSubtype="12" fill="hold" grpId="0" nodeType="afterEffect">
                                  <p:stCondLst>
                                    <p:cond delay="1000"/>
                                  </p:stCondLst>
                                  <p:childTnLst>
                                    <p:set>
                                      <p:cBhvr>
                                        <p:cTn id="61" dur="1" fill="hold">
                                          <p:stCondLst>
                                            <p:cond delay="0"/>
                                          </p:stCondLst>
                                        </p:cTn>
                                        <p:tgtEl>
                                          <p:spTgt spid="4"/>
                                        </p:tgtEl>
                                        <p:attrNameLst>
                                          <p:attrName>style.visibility</p:attrName>
                                        </p:attrNameLst>
                                      </p:cBhvr>
                                      <p:to>
                                        <p:strVal val="visible"/>
                                      </p:to>
                                    </p:set>
                                    <p:animEffect transition="in" filter="strips(downLeft)">
                                      <p:cBhvr>
                                        <p:cTn id="6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498178"/>
          </a:xfrm>
        </p:spPr>
        <p:txBody>
          <a:bodyPr>
            <a:normAutofit/>
            <a:scene3d>
              <a:camera prst="orthographicFront"/>
              <a:lightRig rig="threePt" dir="t"/>
            </a:scene3d>
            <a:sp3d extrusionH="57150">
              <a:bevelT w="38100" h="38100"/>
            </a:sp3d>
          </a:bodyPr>
          <a:lstStyle/>
          <a:p>
            <a:r>
              <a:rPr kumimoji="1" lang="ja-JP" altLang="en-US" dirty="0" smtClean="0">
                <a:solidFill>
                  <a:schemeClr val="accent2"/>
                </a:solidFill>
              </a:rPr>
              <a:t>ケータイ，インターネットの</a:t>
            </a:r>
            <a:r>
              <a:rPr kumimoji="1" lang="en-US" altLang="ja-JP" dirty="0" smtClean="0">
                <a:solidFill>
                  <a:schemeClr val="accent2"/>
                </a:solidFill>
              </a:rPr>
              <a:t/>
            </a:r>
            <a:br>
              <a:rPr kumimoji="1" lang="en-US" altLang="ja-JP" dirty="0" smtClean="0">
                <a:solidFill>
                  <a:schemeClr val="accent2"/>
                </a:solidFill>
              </a:rPr>
            </a:br>
            <a:r>
              <a:rPr kumimoji="1" lang="ja-JP" altLang="en-US" dirty="0" smtClean="0">
                <a:solidFill>
                  <a:schemeClr val="accent2"/>
                </a:solidFill>
              </a:rPr>
              <a:t>利用にあたって</a:t>
            </a:r>
            <a:endParaRPr kumimoji="1" lang="ja-JP" altLang="en-US" dirty="0">
              <a:solidFill>
                <a:schemeClr val="accent2"/>
              </a:solidFill>
            </a:endParaRPr>
          </a:p>
        </p:txBody>
      </p:sp>
      <p:sp>
        <p:nvSpPr>
          <p:cNvPr id="4" name="テキスト ボックス 3"/>
          <p:cNvSpPr txBox="1"/>
          <p:nvPr/>
        </p:nvSpPr>
        <p:spPr>
          <a:xfrm>
            <a:off x="2492745" y="2996952"/>
            <a:ext cx="4158511" cy="707886"/>
          </a:xfrm>
          <a:prstGeom prst="rect">
            <a:avLst/>
          </a:prstGeom>
          <a:noFill/>
        </p:spPr>
        <p:txBody>
          <a:bodyPr wrap="none" rtlCol="0">
            <a:spAutoFit/>
          </a:bodyPr>
          <a:lstStyle/>
          <a:p>
            <a:r>
              <a:rPr lang="ja-JP" altLang="en-US" sz="4000" dirty="0" smtClean="0">
                <a:solidFill>
                  <a:prstClr val="white"/>
                </a:solidFill>
              </a:rPr>
              <a:t>「匿名で書き込み」</a:t>
            </a:r>
            <a:endParaRPr lang="ja-JP" altLang="en-US" sz="4000" dirty="0">
              <a:solidFill>
                <a:prstClr val="white"/>
              </a:solidFill>
            </a:endParaRPr>
          </a:p>
        </p:txBody>
      </p:sp>
      <p:sp>
        <p:nvSpPr>
          <p:cNvPr id="5" name="テキスト ボックス 4"/>
          <p:cNvSpPr txBox="1"/>
          <p:nvPr/>
        </p:nvSpPr>
        <p:spPr>
          <a:xfrm>
            <a:off x="1267249" y="4449306"/>
            <a:ext cx="6609502" cy="707886"/>
          </a:xfrm>
          <a:prstGeom prst="rect">
            <a:avLst/>
          </a:prstGeom>
          <a:noFill/>
        </p:spPr>
        <p:txBody>
          <a:bodyPr wrap="none" rtlCol="0">
            <a:spAutoFit/>
          </a:bodyPr>
          <a:lstStyle/>
          <a:p>
            <a:r>
              <a:rPr lang="ja-JP" altLang="en-US" sz="4000" dirty="0" smtClean="0">
                <a:solidFill>
                  <a:prstClr val="white"/>
                </a:solidFill>
              </a:rPr>
              <a:t>「書いた人が誰か分からない」</a:t>
            </a:r>
            <a:endParaRPr lang="ja-JP" altLang="en-US" sz="4000" dirty="0">
              <a:solidFill>
                <a:prstClr val="white"/>
              </a:solidFill>
            </a:endParaRPr>
          </a:p>
        </p:txBody>
      </p:sp>
      <p:sp>
        <p:nvSpPr>
          <p:cNvPr id="10" name="円形吹き出し 9"/>
          <p:cNvSpPr/>
          <p:nvPr/>
        </p:nvSpPr>
        <p:spPr>
          <a:xfrm>
            <a:off x="395536" y="1916832"/>
            <a:ext cx="2232248" cy="1080120"/>
          </a:xfrm>
          <a:prstGeom prst="wedgeEllipseCallout">
            <a:avLst>
              <a:gd name="adj1" fmla="val -64861"/>
              <a:gd name="adj2" fmla="val -23526"/>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smtClean="0">
                <a:solidFill>
                  <a:prstClr val="black"/>
                </a:solidFill>
              </a:rPr>
              <a:t>そして</a:t>
            </a:r>
            <a:endParaRPr lang="ja-JP" altLang="en-US" sz="3600" dirty="0">
              <a:solidFill>
                <a:prstClr val="black"/>
              </a:solidFill>
            </a:endParaRPr>
          </a:p>
        </p:txBody>
      </p:sp>
      <p:grpSp>
        <p:nvGrpSpPr>
          <p:cNvPr id="6" name="グループ化 13"/>
          <p:cNvGrpSpPr/>
          <p:nvPr/>
        </p:nvGrpSpPr>
        <p:grpSpPr>
          <a:xfrm rot="2700000">
            <a:off x="3761143" y="3986295"/>
            <a:ext cx="1647800" cy="1647800"/>
            <a:chOff x="9188896" y="1484784"/>
            <a:chExt cx="2304256" cy="2304256"/>
          </a:xfrm>
        </p:grpSpPr>
        <p:cxnSp>
          <p:nvCxnSpPr>
            <p:cNvPr id="12" name="直線コネクタ 11"/>
            <p:cNvCxnSpPr/>
            <p:nvPr/>
          </p:nvCxnSpPr>
          <p:spPr>
            <a:xfrm rot="5400000">
              <a:off x="9188896" y="2636912"/>
              <a:ext cx="2304256" cy="0"/>
            </a:xfrm>
            <a:prstGeom prst="line">
              <a:avLst/>
            </a:prstGeom>
            <a:ln w="1873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9188896" y="2636912"/>
              <a:ext cx="2304256" cy="0"/>
            </a:xfrm>
            <a:prstGeom prst="line">
              <a:avLst/>
            </a:prstGeom>
            <a:ln w="18732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5" name="テキスト ボックス 14"/>
          <p:cNvSpPr txBox="1"/>
          <p:nvPr/>
        </p:nvSpPr>
        <p:spPr>
          <a:xfrm>
            <a:off x="1079612" y="5805264"/>
            <a:ext cx="6984776" cy="461665"/>
          </a:xfrm>
          <a:prstGeom prst="rect">
            <a:avLst/>
          </a:prstGeom>
          <a:solidFill>
            <a:schemeClr val="bg1"/>
          </a:solidFill>
        </p:spPr>
        <p:txBody>
          <a:bodyPr wrap="square" rtlCol="0">
            <a:spAutoFit/>
          </a:bodyPr>
          <a:lstStyle/>
          <a:p>
            <a:r>
              <a:rPr lang="ja-JP" altLang="en-US" sz="2400" dirty="0" smtClean="0">
                <a:solidFill>
                  <a:prstClr val="black"/>
                </a:solidFill>
              </a:rPr>
              <a:t>掲示板へ匿名で殺人予告を書き込んだ中学生，逮捕</a:t>
            </a:r>
            <a:endParaRPr lang="ja-JP" altLang="en-US" sz="2400" dirty="0">
              <a:solidFill>
                <a:prstClr val="black"/>
              </a:solidFill>
            </a:endParaRPr>
          </a:p>
        </p:txBody>
      </p:sp>
      <p:sp>
        <p:nvSpPr>
          <p:cNvPr id="16" name="角丸四角形 15"/>
          <p:cNvSpPr/>
          <p:nvPr/>
        </p:nvSpPr>
        <p:spPr>
          <a:xfrm>
            <a:off x="1259632" y="504056"/>
            <a:ext cx="6696744" cy="3068960"/>
          </a:xfrm>
          <a:prstGeom prst="roundRect">
            <a:avLst/>
          </a:prstGeom>
          <a:solidFill>
            <a:srgbClr val="F7C5A7"/>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smtClean="0">
                <a:solidFill>
                  <a:srgbClr val="0000FF"/>
                </a:solidFill>
                <a:effectLst>
                  <a:outerShdw blurRad="38100" dist="38100" dir="2700000" algn="tl">
                    <a:srgbClr val="000000">
                      <a:alpha val="43137"/>
                    </a:srgbClr>
                  </a:outerShdw>
                </a:effectLst>
              </a:rPr>
              <a:t>現実の社会</a:t>
            </a:r>
            <a:r>
              <a:rPr lang="ja-JP" altLang="en-US" sz="3600" dirty="0" smtClean="0">
                <a:solidFill>
                  <a:prstClr val="black"/>
                </a:solidFill>
              </a:rPr>
              <a:t>の</a:t>
            </a:r>
            <a:endParaRPr lang="en-US" altLang="ja-JP" sz="3600" dirty="0" smtClean="0">
              <a:solidFill>
                <a:prstClr val="black"/>
              </a:solidFill>
            </a:endParaRPr>
          </a:p>
          <a:p>
            <a:pPr algn="ctr"/>
            <a:r>
              <a:rPr lang="ja-JP" altLang="en-US" sz="3600" dirty="0" smtClean="0">
                <a:solidFill>
                  <a:prstClr val="black"/>
                </a:solidFill>
              </a:rPr>
              <a:t>「してはいけないこと」と</a:t>
            </a:r>
            <a:endParaRPr lang="en-US" altLang="ja-JP" sz="3600" dirty="0" smtClean="0">
              <a:solidFill>
                <a:prstClr val="black"/>
              </a:solidFill>
            </a:endParaRPr>
          </a:p>
          <a:p>
            <a:pPr algn="ctr"/>
            <a:r>
              <a:rPr lang="ja-JP" altLang="en-US" sz="3600" dirty="0" smtClean="0">
                <a:solidFill>
                  <a:srgbClr val="0000FF"/>
                </a:solidFill>
                <a:effectLst>
                  <a:outerShdw blurRad="38100" dist="38100" dir="2700000" algn="tl">
                    <a:srgbClr val="000000">
                      <a:alpha val="43137"/>
                    </a:srgbClr>
                  </a:outerShdw>
                </a:effectLst>
              </a:rPr>
              <a:t>ネット上</a:t>
            </a:r>
            <a:r>
              <a:rPr lang="ja-JP" altLang="en-US" sz="3600" dirty="0" smtClean="0">
                <a:solidFill>
                  <a:prstClr val="black"/>
                </a:solidFill>
              </a:rPr>
              <a:t>の</a:t>
            </a:r>
            <a:endParaRPr lang="en-US" altLang="ja-JP" sz="3600" dirty="0" smtClean="0">
              <a:solidFill>
                <a:prstClr val="black"/>
              </a:solidFill>
            </a:endParaRPr>
          </a:p>
          <a:p>
            <a:pPr algn="ctr"/>
            <a:r>
              <a:rPr lang="ja-JP" altLang="en-US" sz="3600" dirty="0" smtClean="0">
                <a:solidFill>
                  <a:prstClr val="black"/>
                </a:solidFill>
              </a:rPr>
              <a:t>「してはいけないこと」は</a:t>
            </a:r>
            <a:endParaRPr lang="en-US" altLang="ja-JP" sz="3600" dirty="0" smtClean="0">
              <a:solidFill>
                <a:prstClr val="black"/>
              </a:solidFill>
            </a:endParaRPr>
          </a:p>
          <a:p>
            <a:pPr algn="ctr"/>
            <a:r>
              <a:rPr lang="ja-JP" altLang="en-US" sz="5400" dirty="0" smtClean="0">
                <a:solidFill>
                  <a:srgbClr val="FF0000"/>
                </a:solidFill>
                <a:effectLst>
                  <a:outerShdw blurRad="38100" dist="38100" dir="2700000" algn="tl">
                    <a:srgbClr val="000000">
                      <a:alpha val="43137"/>
                    </a:srgbClr>
                  </a:outerShdw>
                </a:effectLst>
              </a:rPr>
              <a:t>同じ</a:t>
            </a:r>
            <a:endParaRPr lang="ja-JP" altLang="en-US" sz="5400" dirty="0">
              <a:solidFill>
                <a:srgbClr val="FF0000"/>
              </a:solidFill>
              <a:effectLst>
                <a:outerShdw blurRad="38100" dist="38100" dir="2700000" algn="tl">
                  <a:srgbClr val="000000">
                    <a:alpha val="43137"/>
                  </a:srgbClr>
                </a:outerShdw>
              </a:effectLst>
            </a:endParaRPr>
          </a:p>
        </p:txBody>
      </p:sp>
      <p:sp>
        <p:nvSpPr>
          <p:cNvPr id="14" name="円形吹き出し 13"/>
          <p:cNvSpPr/>
          <p:nvPr/>
        </p:nvSpPr>
        <p:spPr>
          <a:xfrm>
            <a:off x="7596336" y="6065912"/>
            <a:ext cx="1043608" cy="792088"/>
          </a:xfrm>
          <a:prstGeom prst="wedgeEllipseCallout">
            <a:avLst>
              <a:gd name="adj1" fmla="val 93328"/>
              <a:gd name="adj2" fmla="val -570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rgbClr val="FF0000"/>
                </a:solidFill>
              </a:rPr>
              <a:t>終了</a:t>
            </a:r>
            <a:endParaRPr kumimoji="1" lang="ja-JP" altLang="en-US" sz="2000" dirty="0">
              <a:solidFill>
                <a:srgbClr val="FF0000"/>
              </a:solidFill>
            </a:endParaRPr>
          </a:p>
        </p:txBody>
      </p:sp>
      <p:grpSp>
        <p:nvGrpSpPr>
          <p:cNvPr id="26" name="グループ化 25"/>
          <p:cNvGrpSpPr/>
          <p:nvPr/>
        </p:nvGrpSpPr>
        <p:grpSpPr>
          <a:xfrm>
            <a:off x="8474904" y="0"/>
            <a:ext cx="669096" cy="1484785"/>
            <a:chOff x="3275856" y="-1"/>
            <a:chExt cx="2520280" cy="5592727"/>
          </a:xfrm>
        </p:grpSpPr>
        <p:grpSp>
          <p:nvGrpSpPr>
            <p:cNvPr id="27" name="グループ化 7"/>
            <p:cNvGrpSpPr/>
            <p:nvPr/>
          </p:nvGrpSpPr>
          <p:grpSpPr>
            <a:xfrm>
              <a:off x="3707904" y="-1"/>
              <a:ext cx="2088232" cy="3360287"/>
              <a:chOff x="3707904" y="0"/>
              <a:chExt cx="2736304" cy="2736304"/>
            </a:xfrm>
          </p:grpSpPr>
          <p:sp>
            <p:nvSpPr>
              <p:cNvPr id="32"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パイ 32"/>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4" name="パイ 33"/>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28" name="フリーフォーム 27"/>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29" name="グループ化 11"/>
            <p:cNvGrpSpPr/>
            <p:nvPr/>
          </p:nvGrpSpPr>
          <p:grpSpPr>
            <a:xfrm flipH="1">
              <a:off x="3275856" y="0"/>
              <a:ext cx="1274440" cy="1058416"/>
              <a:chOff x="7812360" y="548680"/>
              <a:chExt cx="1274440" cy="1058416"/>
            </a:xfrm>
          </p:grpSpPr>
          <p:sp>
            <p:nvSpPr>
              <p:cNvPr id="30" name="円弧 29"/>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1" name="円弧 30"/>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35" name="グループ化 34"/>
          <p:cNvGrpSpPr/>
          <p:nvPr/>
        </p:nvGrpSpPr>
        <p:grpSpPr>
          <a:xfrm>
            <a:off x="8474904" y="0"/>
            <a:ext cx="669096" cy="1484785"/>
            <a:chOff x="3275856" y="-1"/>
            <a:chExt cx="2520280" cy="5592727"/>
          </a:xfrm>
        </p:grpSpPr>
        <p:grpSp>
          <p:nvGrpSpPr>
            <p:cNvPr id="36" name="グループ化 7"/>
            <p:cNvGrpSpPr/>
            <p:nvPr/>
          </p:nvGrpSpPr>
          <p:grpSpPr>
            <a:xfrm>
              <a:off x="3707904" y="-1"/>
              <a:ext cx="2088232" cy="3360287"/>
              <a:chOff x="3707904" y="0"/>
              <a:chExt cx="2736304" cy="2736304"/>
            </a:xfrm>
          </p:grpSpPr>
          <p:sp>
            <p:nvSpPr>
              <p:cNvPr id="41"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パイ 41"/>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3" name="パイ 42"/>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37" name="フリーフォーム 36"/>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38" name="グループ化 11"/>
            <p:cNvGrpSpPr/>
            <p:nvPr/>
          </p:nvGrpSpPr>
          <p:grpSpPr>
            <a:xfrm flipH="1">
              <a:off x="3275856" y="0"/>
              <a:ext cx="1274440" cy="1058416"/>
              <a:chOff x="7812360" y="548680"/>
              <a:chExt cx="1274440" cy="1058416"/>
            </a:xfrm>
          </p:grpSpPr>
          <p:sp>
            <p:nvSpPr>
              <p:cNvPr id="39" name="円弧 38"/>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0" name="円弧 39"/>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44" name="グループ化 43"/>
          <p:cNvGrpSpPr/>
          <p:nvPr/>
        </p:nvGrpSpPr>
        <p:grpSpPr>
          <a:xfrm>
            <a:off x="8474904" y="0"/>
            <a:ext cx="669096" cy="1484785"/>
            <a:chOff x="3275856" y="-1"/>
            <a:chExt cx="2520280" cy="5592727"/>
          </a:xfrm>
        </p:grpSpPr>
        <p:grpSp>
          <p:nvGrpSpPr>
            <p:cNvPr id="45" name="グループ化 7"/>
            <p:cNvGrpSpPr/>
            <p:nvPr/>
          </p:nvGrpSpPr>
          <p:grpSpPr>
            <a:xfrm>
              <a:off x="3707904" y="-1"/>
              <a:ext cx="2088232" cy="3360287"/>
              <a:chOff x="3707904" y="0"/>
              <a:chExt cx="2736304" cy="2736304"/>
            </a:xfrm>
          </p:grpSpPr>
          <p:sp>
            <p:nvSpPr>
              <p:cNvPr id="50"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パイ 50"/>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2" name="パイ 51"/>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46" name="フリーフォーム 45"/>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47" name="グループ化 11"/>
            <p:cNvGrpSpPr/>
            <p:nvPr/>
          </p:nvGrpSpPr>
          <p:grpSpPr>
            <a:xfrm flipH="1">
              <a:off x="3275856" y="0"/>
              <a:ext cx="1274440" cy="1058416"/>
              <a:chOff x="7812360" y="548680"/>
              <a:chExt cx="1274440" cy="1058416"/>
            </a:xfrm>
          </p:grpSpPr>
          <p:sp>
            <p:nvSpPr>
              <p:cNvPr id="48" name="円弧 47"/>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9" name="円弧 48"/>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53" name="グループ化 52"/>
          <p:cNvGrpSpPr/>
          <p:nvPr/>
        </p:nvGrpSpPr>
        <p:grpSpPr>
          <a:xfrm>
            <a:off x="8474904" y="0"/>
            <a:ext cx="669096" cy="1484785"/>
            <a:chOff x="3275856" y="-1"/>
            <a:chExt cx="2520280" cy="5592727"/>
          </a:xfrm>
        </p:grpSpPr>
        <p:grpSp>
          <p:nvGrpSpPr>
            <p:cNvPr id="54" name="グループ化 7"/>
            <p:cNvGrpSpPr/>
            <p:nvPr/>
          </p:nvGrpSpPr>
          <p:grpSpPr>
            <a:xfrm>
              <a:off x="3707904" y="-1"/>
              <a:ext cx="2088232" cy="3360287"/>
              <a:chOff x="3707904" y="0"/>
              <a:chExt cx="2736304" cy="2736304"/>
            </a:xfrm>
          </p:grpSpPr>
          <p:sp>
            <p:nvSpPr>
              <p:cNvPr id="59"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パイ 59"/>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1" name="パイ 60"/>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55" name="フリーフォーム 54"/>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56" name="グループ化 11"/>
            <p:cNvGrpSpPr/>
            <p:nvPr/>
          </p:nvGrpSpPr>
          <p:grpSpPr>
            <a:xfrm flipH="1">
              <a:off x="3275856" y="0"/>
              <a:ext cx="1274440" cy="1058416"/>
              <a:chOff x="7812360" y="548680"/>
              <a:chExt cx="1274440" cy="1058416"/>
            </a:xfrm>
          </p:grpSpPr>
          <p:sp>
            <p:nvSpPr>
              <p:cNvPr id="57" name="円弧 56"/>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8" name="円弧 57"/>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62" name="グループ化 61"/>
          <p:cNvGrpSpPr/>
          <p:nvPr/>
        </p:nvGrpSpPr>
        <p:grpSpPr>
          <a:xfrm>
            <a:off x="8474904" y="0"/>
            <a:ext cx="669096" cy="1484785"/>
            <a:chOff x="3275856" y="-1"/>
            <a:chExt cx="2520280" cy="5592727"/>
          </a:xfrm>
        </p:grpSpPr>
        <p:grpSp>
          <p:nvGrpSpPr>
            <p:cNvPr id="63" name="グループ化 7"/>
            <p:cNvGrpSpPr/>
            <p:nvPr/>
          </p:nvGrpSpPr>
          <p:grpSpPr>
            <a:xfrm>
              <a:off x="3707904" y="-1"/>
              <a:ext cx="2088232" cy="3360287"/>
              <a:chOff x="3707904" y="0"/>
              <a:chExt cx="2736304" cy="2736304"/>
            </a:xfrm>
          </p:grpSpPr>
          <p:sp>
            <p:nvSpPr>
              <p:cNvPr id="68"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パイ 68"/>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0" name="パイ 69"/>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64" name="フリーフォーム 63"/>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65" name="グループ化 11"/>
            <p:cNvGrpSpPr/>
            <p:nvPr/>
          </p:nvGrpSpPr>
          <p:grpSpPr>
            <a:xfrm flipH="1">
              <a:off x="3275856" y="0"/>
              <a:ext cx="1274440" cy="1058416"/>
              <a:chOff x="7812360" y="548680"/>
              <a:chExt cx="1274440" cy="1058416"/>
            </a:xfrm>
          </p:grpSpPr>
          <p:sp>
            <p:nvSpPr>
              <p:cNvPr id="66" name="円弧 65"/>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7" name="円弧 66"/>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
        <p:nvSpPr>
          <p:cNvPr id="71" name="下矢印 70"/>
          <p:cNvSpPr/>
          <p:nvPr/>
        </p:nvSpPr>
        <p:spPr>
          <a:xfrm>
            <a:off x="4283968" y="3645024"/>
            <a:ext cx="576064" cy="792088"/>
          </a:xfrm>
          <a:prstGeom prst="down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300"/>
                                  </p:stCondLst>
                                  <p:childTnLst>
                                    <p:set>
                                      <p:cBhvr>
                                        <p:cTn id="6" dur="1" fill="hold">
                                          <p:stCondLst>
                                            <p:cond delay="0"/>
                                          </p:stCondLst>
                                        </p:cTn>
                                        <p:tgtEl>
                                          <p:spTgt spid="10"/>
                                        </p:tgtEl>
                                        <p:attrNameLst>
                                          <p:attrName>style.visibility</p:attrName>
                                        </p:attrNameLst>
                                      </p:cBhvr>
                                      <p:to>
                                        <p:strVal val="visible"/>
                                      </p:to>
                                    </p:set>
                                    <p:animEffect transition="in" filter="strips(downRight)">
                                      <p:cBhvr>
                                        <p:cTn id="7" dur="500"/>
                                        <p:tgtEl>
                                          <p:spTgt spid="10"/>
                                        </p:tgtEl>
                                      </p:cBhvr>
                                    </p:animEffect>
                                  </p:childTnLst>
                                </p:cTn>
                              </p:par>
                            </p:childTnLst>
                          </p:cTn>
                        </p:par>
                        <p:par>
                          <p:cTn id="8" fill="hold">
                            <p:stCondLst>
                              <p:cond delay="800"/>
                            </p:stCondLst>
                            <p:childTnLst>
                              <p:par>
                                <p:cTn id="9" presetID="10" presetClass="entr" presetSubtype="0" fill="hold" nodeType="afterEffect">
                                  <p:stCondLst>
                                    <p:cond delay="500"/>
                                  </p:stCondLst>
                                  <p:childTnLst>
                                    <p:set>
                                      <p:cBhvr>
                                        <p:cTn id="10" dur="1" fill="hold">
                                          <p:stCondLst>
                                            <p:cond delay="0"/>
                                          </p:stCondLst>
                                        </p:cTn>
                                        <p:tgtEl>
                                          <p:spTgt spid="26"/>
                                        </p:tgtEl>
                                        <p:attrNameLst>
                                          <p:attrName>style.visibility</p:attrName>
                                        </p:attrNameLst>
                                      </p:cBhvr>
                                      <p:to>
                                        <p:strVal val="visible"/>
                                      </p:to>
                                    </p:set>
                                    <p:animEffect transition="in" filter="fade">
                                      <p:cBhvr>
                                        <p:cTn id="11" dur="1000"/>
                                        <p:tgtEl>
                                          <p:spTgt spid="2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left)">
                                      <p:cBhvr>
                                        <p:cTn id="16" dur="500"/>
                                        <p:tgtEl>
                                          <p:spTgt spid="4"/>
                                        </p:tgtEl>
                                      </p:cBhvr>
                                    </p:animEffect>
                                  </p:childTnLst>
                                </p:cTn>
                              </p:par>
                              <p:par>
                                <p:cTn id="17" presetID="1" presetClass="exit" presetSubtype="0" fill="hold" nodeType="withEffect">
                                  <p:stCondLst>
                                    <p:cond delay="0"/>
                                  </p:stCondLst>
                                  <p:childTnLst>
                                    <p:set>
                                      <p:cBhvr>
                                        <p:cTn id="18" dur="1" fill="hold">
                                          <p:stCondLst>
                                            <p:cond delay="0"/>
                                          </p:stCondLst>
                                        </p:cTn>
                                        <p:tgtEl>
                                          <p:spTgt spid="26"/>
                                        </p:tgtEl>
                                        <p:attrNameLst>
                                          <p:attrName>style.visibility</p:attrName>
                                        </p:attrNameLst>
                                      </p:cBhvr>
                                      <p:to>
                                        <p:strVal val="hidden"/>
                                      </p:to>
                                    </p:set>
                                  </p:childTnLst>
                                </p:cTn>
                              </p:par>
                            </p:childTnLst>
                          </p:cTn>
                        </p:par>
                        <p:par>
                          <p:cTn id="19" fill="hold">
                            <p:stCondLst>
                              <p:cond delay="500"/>
                            </p:stCondLst>
                            <p:childTnLst>
                              <p:par>
                                <p:cTn id="20" presetID="22" presetClass="entr" presetSubtype="1" fill="hold" grpId="0" nodeType="afterEffect">
                                  <p:stCondLst>
                                    <p:cond delay="0"/>
                                  </p:stCondLst>
                                  <p:childTnLst>
                                    <p:set>
                                      <p:cBhvr>
                                        <p:cTn id="21" dur="1" fill="hold">
                                          <p:stCondLst>
                                            <p:cond delay="0"/>
                                          </p:stCondLst>
                                        </p:cTn>
                                        <p:tgtEl>
                                          <p:spTgt spid="71"/>
                                        </p:tgtEl>
                                        <p:attrNameLst>
                                          <p:attrName>style.visibility</p:attrName>
                                        </p:attrNameLst>
                                      </p:cBhvr>
                                      <p:to>
                                        <p:strVal val="visible"/>
                                      </p:to>
                                    </p:set>
                                    <p:animEffect transition="in" filter="wipe(up)">
                                      <p:cBhvr>
                                        <p:cTn id="22" dur="500"/>
                                        <p:tgtEl>
                                          <p:spTgt spid="71"/>
                                        </p:tgtEl>
                                      </p:cBhvr>
                                    </p:animEffect>
                                  </p:childTnLst>
                                </p:cTn>
                              </p:par>
                              <p:par>
                                <p:cTn id="23" presetID="10" presetClass="exit" presetSubtype="0" fill="hold" grpId="1" nodeType="withEffect">
                                  <p:stCondLst>
                                    <p:cond delay="0"/>
                                  </p:stCondLst>
                                  <p:childTnLst>
                                    <p:animEffect transition="out" filter="fade">
                                      <p:cBhvr>
                                        <p:cTn id="24" dur="500"/>
                                        <p:tgtEl>
                                          <p:spTgt spid="10"/>
                                        </p:tgtEl>
                                      </p:cBhvr>
                                    </p:animEffect>
                                    <p:set>
                                      <p:cBhvr>
                                        <p:cTn id="25" dur="1" fill="hold">
                                          <p:stCondLst>
                                            <p:cond delay="499"/>
                                          </p:stCondLst>
                                        </p:cTn>
                                        <p:tgtEl>
                                          <p:spTgt spid="10"/>
                                        </p:tgtEl>
                                        <p:attrNameLst>
                                          <p:attrName>style.visibility</p:attrName>
                                        </p:attrNameLst>
                                      </p:cBhvr>
                                      <p:to>
                                        <p:strVal val="hidden"/>
                                      </p:to>
                                    </p:set>
                                  </p:childTnLst>
                                </p:cTn>
                              </p:par>
                            </p:childTnLst>
                          </p:cTn>
                        </p:par>
                        <p:par>
                          <p:cTn id="26" fill="hold">
                            <p:stCondLst>
                              <p:cond delay="1000"/>
                            </p:stCondLst>
                            <p:childTnLst>
                              <p:par>
                                <p:cTn id="27" presetID="10" presetClass="entr" presetSubtype="0" fill="hold" nodeType="afterEffect">
                                  <p:stCondLst>
                                    <p:cond delay="500"/>
                                  </p:stCondLst>
                                  <p:childTnLst>
                                    <p:set>
                                      <p:cBhvr>
                                        <p:cTn id="28" dur="1" fill="hold">
                                          <p:stCondLst>
                                            <p:cond delay="0"/>
                                          </p:stCondLst>
                                        </p:cTn>
                                        <p:tgtEl>
                                          <p:spTgt spid="35"/>
                                        </p:tgtEl>
                                        <p:attrNameLst>
                                          <p:attrName>style.visibility</p:attrName>
                                        </p:attrNameLst>
                                      </p:cBhvr>
                                      <p:to>
                                        <p:strVal val="visible"/>
                                      </p:to>
                                    </p:set>
                                    <p:animEffect transition="in" filter="fade">
                                      <p:cBhvr>
                                        <p:cTn id="29" dur="1000"/>
                                        <p:tgtEl>
                                          <p:spTgt spid="35"/>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wipe(left)">
                                      <p:cBhvr>
                                        <p:cTn id="34" dur="500"/>
                                        <p:tgtEl>
                                          <p:spTgt spid="5"/>
                                        </p:tgtEl>
                                      </p:cBhvr>
                                    </p:animEffect>
                                  </p:childTnLst>
                                </p:cTn>
                              </p:par>
                              <p:par>
                                <p:cTn id="35" presetID="1" presetClass="exit" presetSubtype="0" fill="hold" nodeType="withEffect">
                                  <p:stCondLst>
                                    <p:cond delay="0"/>
                                  </p:stCondLst>
                                  <p:childTnLst>
                                    <p:set>
                                      <p:cBhvr>
                                        <p:cTn id="36" dur="1" fill="hold">
                                          <p:stCondLst>
                                            <p:cond delay="0"/>
                                          </p:stCondLst>
                                        </p:cTn>
                                        <p:tgtEl>
                                          <p:spTgt spid="35"/>
                                        </p:tgtEl>
                                        <p:attrNameLst>
                                          <p:attrName>style.visibility</p:attrName>
                                        </p:attrNameLst>
                                      </p:cBhvr>
                                      <p:to>
                                        <p:strVal val="hidden"/>
                                      </p:to>
                                    </p:set>
                                  </p:childTnLst>
                                </p:cTn>
                              </p:par>
                            </p:childTnLst>
                          </p:cTn>
                        </p:par>
                        <p:par>
                          <p:cTn id="37" fill="hold">
                            <p:stCondLst>
                              <p:cond delay="500"/>
                            </p:stCondLst>
                            <p:childTnLst>
                              <p:par>
                                <p:cTn id="38" presetID="10" presetClass="entr" presetSubtype="0" fill="hold" nodeType="afterEffect">
                                  <p:stCondLst>
                                    <p:cond delay="500"/>
                                  </p:stCondLst>
                                  <p:childTnLst>
                                    <p:set>
                                      <p:cBhvr>
                                        <p:cTn id="39" dur="1" fill="hold">
                                          <p:stCondLst>
                                            <p:cond delay="0"/>
                                          </p:stCondLst>
                                        </p:cTn>
                                        <p:tgtEl>
                                          <p:spTgt spid="62"/>
                                        </p:tgtEl>
                                        <p:attrNameLst>
                                          <p:attrName>style.visibility</p:attrName>
                                        </p:attrNameLst>
                                      </p:cBhvr>
                                      <p:to>
                                        <p:strVal val="visible"/>
                                      </p:to>
                                    </p:set>
                                    <p:animEffect transition="in" filter="fade">
                                      <p:cBhvr>
                                        <p:cTn id="40" dur="1000"/>
                                        <p:tgtEl>
                                          <p:spTgt spid="62"/>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0" fill="hold" nodeType="clickEffect">
                                  <p:stCondLst>
                                    <p:cond delay="0"/>
                                  </p:stCondLst>
                                  <p:childTnLst>
                                    <p:set>
                                      <p:cBhvr>
                                        <p:cTn id="44" dur="1" fill="hold">
                                          <p:stCondLst>
                                            <p:cond delay="0"/>
                                          </p:stCondLst>
                                        </p:cTn>
                                        <p:tgtEl>
                                          <p:spTgt spid="6"/>
                                        </p:tgtEl>
                                        <p:attrNameLst>
                                          <p:attrName>style.visibility</p:attrName>
                                        </p:attrNameLst>
                                      </p:cBhvr>
                                      <p:to>
                                        <p:strVal val="visible"/>
                                      </p:to>
                                    </p:set>
                                    <p:anim calcmode="lin" valueType="num">
                                      <p:cBhvr>
                                        <p:cTn id="45" dur="500" fill="hold"/>
                                        <p:tgtEl>
                                          <p:spTgt spid="6"/>
                                        </p:tgtEl>
                                        <p:attrNameLst>
                                          <p:attrName>ppt_w</p:attrName>
                                        </p:attrNameLst>
                                      </p:cBhvr>
                                      <p:tavLst>
                                        <p:tav tm="0">
                                          <p:val>
                                            <p:fltVal val="0"/>
                                          </p:val>
                                        </p:tav>
                                        <p:tav tm="100000">
                                          <p:val>
                                            <p:strVal val="#ppt_w"/>
                                          </p:val>
                                        </p:tav>
                                      </p:tavLst>
                                    </p:anim>
                                    <p:anim calcmode="lin" valueType="num">
                                      <p:cBhvr>
                                        <p:cTn id="46" dur="500" fill="hold"/>
                                        <p:tgtEl>
                                          <p:spTgt spid="6"/>
                                        </p:tgtEl>
                                        <p:attrNameLst>
                                          <p:attrName>ppt_h</p:attrName>
                                        </p:attrNameLst>
                                      </p:cBhvr>
                                      <p:tavLst>
                                        <p:tav tm="0">
                                          <p:val>
                                            <p:fltVal val="0"/>
                                          </p:val>
                                        </p:tav>
                                        <p:tav tm="100000">
                                          <p:val>
                                            <p:strVal val="#ppt_h"/>
                                          </p:val>
                                        </p:tav>
                                      </p:tavLst>
                                    </p:anim>
                                    <p:animEffect transition="in" filter="fade">
                                      <p:cBhvr>
                                        <p:cTn id="47" dur="500"/>
                                        <p:tgtEl>
                                          <p:spTgt spid="6"/>
                                        </p:tgtEl>
                                      </p:cBhvr>
                                    </p:animEffect>
                                  </p:childTnLst>
                                </p:cTn>
                              </p:par>
                              <p:par>
                                <p:cTn id="48" presetID="1" presetClass="exit" presetSubtype="0" fill="hold" nodeType="withEffect">
                                  <p:stCondLst>
                                    <p:cond delay="0"/>
                                  </p:stCondLst>
                                  <p:childTnLst>
                                    <p:set>
                                      <p:cBhvr>
                                        <p:cTn id="49" dur="1" fill="hold">
                                          <p:stCondLst>
                                            <p:cond delay="0"/>
                                          </p:stCondLst>
                                        </p:cTn>
                                        <p:tgtEl>
                                          <p:spTgt spid="62"/>
                                        </p:tgtEl>
                                        <p:attrNameLst>
                                          <p:attrName>style.visibility</p:attrName>
                                        </p:attrNameLst>
                                      </p:cBhvr>
                                      <p:to>
                                        <p:strVal val="hidden"/>
                                      </p:to>
                                    </p:set>
                                  </p:childTnLst>
                                </p:cTn>
                              </p:par>
                            </p:childTnLst>
                          </p:cTn>
                        </p:par>
                        <p:par>
                          <p:cTn id="50" fill="hold">
                            <p:stCondLst>
                              <p:cond delay="500"/>
                            </p:stCondLst>
                            <p:childTnLst>
                              <p:par>
                                <p:cTn id="51" presetID="10" presetClass="entr" presetSubtype="0" fill="hold" nodeType="afterEffect">
                                  <p:stCondLst>
                                    <p:cond delay="500"/>
                                  </p:stCondLst>
                                  <p:childTnLst>
                                    <p:set>
                                      <p:cBhvr>
                                        <p:cTn id="52" dur="1" fill="hold">
                                          <p:stCondLst>
                                            <p:cond delay="0"/>
                                          </p:stCondLst>
                                        </p:cTn>
                                        <p:tgtEl>
                                          <p:spTgt spid="44"/>
                                        </p:tgtEl>
                                        <p:attrNameLst>
                                          <p:attrName>style.visibility</p:attrName>
                                        </p:attrNameLst>
                                      </p:cBhvr>
                                      <p:to>
                                        <p:strVal val="visible"/>
                                      </p:to>
                                    </p:set>
                                    <p:animEffect transition="in" filter="fade">
                                      <p:cBhvr>
                                        <p:cTn id="53" dur="1000"/>
                                        <p:tgtEl>
                                          <p:spTgt spid="44"/>
                                        </p:tgtEl>
                                      </p:cBhvr>
                                    </p:animEffect>
                                  </p:childTnLst>
                                </p:cTn>
                              </p:par>
                            </p:childTnLst>
                          </p:cTn>
                        </p:par>
                      </p:childTnLst>
                    </p:cTn>
                  </p:par>
                  <p:par>
                    <p:cTn id="54" fill="hold">
                      <p:stCondLst>
                        <p:cond delay="indefinite"/>
                      </p:stCondLst>
                      <p:childTnLst>
                        <p:par>
                          <p:cTn id="55" fill="hold">
                            <p:stCondLst>
                              <p:cond delay="0"/>
                            </p:stCondLst>
                            <p:childTnLst>
                              <p:par>
                                <p:cTn id="56" presetID="12" presetClass="entr" presetSubtype="1" fill="hold" grpId="0" nodeType="click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slide(fromTop)">
                                      <p:cBhvr>
                                        <p:cTn id="58" dur="500"/>
                                        <p:tgtEl>
                                          <p:spTgt spid="15"/>
                                        </p:tgtEl>
                                      </p:cBhvr>
                                    </p:animEffect>
                                  </p:childTnLst>
                                </p:cTn>
                              </p:par>
                              <p:par>
                                <p:cTn id="59" presetID="1" presetClass="exit" presetSubtype="0" fill="hold" nodeType="withEffect">
                                  <p:stCondLst>
                                    <p:cond delay="0"/>
                                  </p:stCondLst>
                                  <p:childTnLst>
                                    <p:set>
                                      <p:cBhvr>
                                        <p:cTn id="60" dur="1" fill="hold">
                                          <p:stCondLst>
                                            <p:cond delay="0"/>
                                          </p:stCondLst>
                                        </p:cTn>
                                        <p:tgtEl>
                                          <p:spTgt spid="44"/>
                                        </p:tgtEl>
                                        <p:attrNameLst>
                                          <p:attrName>style.visibility</p:attrName>
                                        </p:attrNameLst>
                                      </p:cBhvr>
                                      <p:to>
                                        <p:strVal val="hidden"/>
                                      </p:to>
                                    </p:set>
                                  </p:childTnLst>
                                </p:cTn>
                              </p:par>
                            </p:childTnLst>
                          </p:cTn>
                        </p:par>
                        <p:par>
                          <p:cTn id="61" fill="hold">
                            <p:stCondLst>
                              <p:cond delay="500"/>
                            </p:stCondLst>
                            <p:childTnLst>
                              <p:par>
                                <p:cTn id="62" presetID="10" presetClass="entr" presetSubtype="0" fill="hold" nodeType="afterEffect">
                                  <p:stCondLst>
                                    <p:cond delay="500"/>
                                  </p:stCondLst>
                                  <p:childTnLst>
                                    <p:set>
                                      <p:cBhvr>
                                        <p:cTn id="63" dur="1" fill="hold">
                                          <p:stCondLst>
                                            <p:cond delay="0"/>
                                          </p:stCondLst>
                                        </p:cTn>
                                        <p:tgtEl>
                                          <p:spTgt spid="53"/>
                                        </p:tgtEl>
                                        <p:attrNameLst>
                                          <p:attrName>style.visibility</p:attrName>
                                        </p:attrNameLst>
                                      </p:cBhvr>
                                      <p:to>
                                        <p:strVal val="visible"/>
                                      </p:to>
                                    </p:set>
                                    <p:animEffect transition="in" filter="fade">
                                      <p:cBhvr>
                                        <p:cTn id="64" dur="1000"/>
                                        <p:tgtEl>
                                          <p:spTgt spid="53"/>
                                        </p:tgtEl>
                                      </p:cBhvr>
                                    </p:animEffect>
                                  </p:childTnLst>
                                </p:cTn>
                              </p:par>
                            </p:childTnLst>
                          </p:cTn>
                        </p:par>
                      </p:childTnLst>
                    </p:cTn>
                  </p:par>
                  <p:par>
                    <p:cTn id="65" fill="hold">
                      <p:stCondLst>
                        <p:cond delay="indefinite"/>
                      </p:stCondLst>
                      <p:childTnLst>
                        <p:par>
                          <p:cTn id="66" fill="hold">
                            <p:stCondLst>
                              <p:cond delay="0"/>
                            </p:stCondLst>
                            <p:childTnLst>
                              <p:par>
                                <p:cTn id="67" presetID="26" presetClass="entr" presetSubtype="0" fill="hold" grpId="0" nodeType="click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wipe(down)">
                                      <p:cBhvr>
                                        <p:cTn id="69" dur="580">
                                          <p:stCondLst>
                                            <p:cond delay="0"/>
                                          </p:stCondLst>
                                        </p:cTn>
                                        <p:tgtEl>
                                          <p:spTgt spid="16"/>
                                        </p:tgtEl>
                                      </p:cBhvr>
                                    </p:animEffect>
                                    <p:anim calcmode="lin" valueType="num">
                                      <p:cBhvr>
                                        <p:cTn id="70"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71"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72"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73"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74"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75" dur="26">
                                          <p:stCondLst>
                                            <p:cond delay="650"/>
                                          </p:stCondLst>
                                        </p:cTn>
                                        <p:tgtEl>
                                          <p:spTgt spid="16"/>
                                        </p:tgtEl>
                                      </p:cBhvr>
                                      <p:to x="100000" y="60000"/>
                                    </p:animScale>
                                    <p:animScale>
                                      <p:cBhvr>
                                        <p:cTn id="76" dur="166" decel="50000">
                                          <p:stCondLst>
                                            <p:cond delay="676"/>
                                          </p:stCondLst>
                                        </p:cTn>
                                        <p:tgtEl>
                                          <p:spTgt spid="16"/>
                                        </p:tgtEl>
                                      </p:cBhvr>
                                      <p:to x="100000" y="100000"/>
                                    </p:animScale>
                                    <p:animScale>
                                      <p:cBhvr>
                                        <p:cTn id="77" dur="26">
                                          <p:stCondLst>
                                            <p:cond delay="1312"/>
                                          </p:stCondLst>
                                        </p:cTn>
                                        <p:tgtEl>
                                          <p:spTgt spid="16"/>
                                        </p:tgtEl>
                                      </p:cBhvr>
                                      <p:to x="100000" y="80000"/>
                                    </p:animScale>
                                    <p:animScale>
                                      <p:cBhvr>
                                        <p:cTn id="78" dur="166" decel="50000">
                                          <p:stCondLst>
                                            <p:cond delay="1338"/>
                                          </p:stCondLst>
                                        </p:cTn>
                                        <p:tgtEl>
                                          <p:spTgt spid="16"/>
                                        </p:tgtEl>
                                      </p:cBhvr>
                                      <p:to x="100000" y="100000"/>
                                    </p:animScale>
                                    <p:animScale>
                                      <p:cBhvr>
                                        <p:cTn id="79" dur="26">
                                          <p:stCondLst>
                                            <p:cond delay="1642"/>
                                          </p:stCondLst>
                                        </p:cTn>
                                        <p:tgtEl>
                                          <p:spTgt spid="16"/>
                                        </p:tgtEl>
                                      </p:cBhvr>
                                      <p:to x="100000" y="90000"/>
                                    </p:animScale>
                                    <p:animScale>
                                      <p:cBhvr>
                                        <p:cTn id="80" dur="166" decel="50000">
                                          <p:stCondLst>
                                            <p:cond delay="1668"/>
                                          </p:stCondLst>
                                        </p:cTn>
                                        <p:tgtEl>
                                          <p:spTgt spid="16"/>
                                        </p:tgtEl>
                                      </p:cBhvr>
                                      <p:to x="100000" y="100000"/>
                                    </p:animScale>
                                    <p:animScale>
                                      <p:cBhvr>
                                        <p:cTn id="81" dur="26">
                                          <p:stCondLst>
                                            <p:cond delay="1808"/>
                                          </p:stCondLst>
                                        </p:cTn>
                                        <p:tgtEl>
                                          <p:spTgt spid="16"/>
                                        </p:tgtEl>
                                      </p:cBhvr>
                                      <p:to x="100000" y="95000"/>
                                    </p:animScale>
                                    <p:animScale>
                                      <p:cBhvr>
                                        <p:cTn id="82" dur="166" decel="50000">
                                          <p:stCondLst>
                                            <p:cond delay="1834"/>
                                          </p:stCondLst>
                                        </p:cTn>
                                        <p:tgtEl>
                                          <p:spTgt spid="16"/>
                                        </p:tgtEl>
                                      </p:cBhvr>
                                      <p:to x="100000" y="100000"/>
                                    </p:animScale>
                                  </p:childTnLst>
                                </p:cTn>
                              </p:par>
                              <p:par>
                                <p:cTn id="83" presetID="1" presetClass="exit" presetSubtype="0" fill="hold" nodeType="withEffect">
                                  <p:stCondLst>
                                    <p:cond delay="0"/>
                                  </p:stCondLst>
                                  <p:childTnLst>
                                    <p:set>
                                      <p:cBhvr>
                                        <p:cTn id="84" dur="1" fill="hold">
                                          <p:stCondLst>
                                            <p:cond delay="0"/>
                                          </p:stCondLst>
                                        </p:cTn>
                                        <p:tgtEl>
                                          <p:spTgt spid="53"/>
                                        </p:tgtEl>
                                        <p:attrNameLst>
                                          <p:attrName>style.visibility</p:attrName>
                                        </p:attrNameLst>
                                      </p:cBhvr>
                                      <p:to>
                                        <p:strVal val="hidden"/>
                                      </p:to>
                                    </p:set>
                                  </p:childTnLst>
                                </p:cTn>
                              </p:par>
                            </p:childTnLst>
                          </p:cTn>
                        </p:par>
                        <p:par>
                          <p:cTn id="85" fill="hold">
                            <p:stCondLst>
                              <p:cond delay="2000"/>
                            </p:stCondLst>
                            <p:childTnLst>
                              <p:par>
                                <p:cTn id="86" presetID="18" presetClass="entr" presetSubtype="12" fill="hold" grpId="0" nodeType="afterEffect">
                                  <p:stCondLst>
                                    <p:cond delay="1000"/>
                                  </p:stCondLst>
                                  <p:childTnLst>
                                    <p:set>
                                      <p:cBhvr>
                                        <p:cTn id="87" dur="1" fill="hold">
                                          <p:stCondLst>
                                            <p:cond delay="0"/>
                                          </p:stCondLst>
                                        </p:cTn>
                                        <p:tgtEl>
                                          <p:spTgt spid="14"/>
                                        </p:tgtEl>
                                        <p:attrNameLst>
                                          <p:attrName>style.visibility</p:attrName>
                                        </p:attrNameLst>
                                      </p:cBhvr>
                                      <p:to>
                                        <p:strVal val="visible"/>
                                      </p:to>
                                    </p:set>
                                    <p:animEffect transition="in" filter="strips(downLeft)">
                                      <p:cBhvr>
                                        <p:cTn id="8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animBg="1"/>
      <p:bldP spid="10" grpId="1" animBg="1"/>
      <p:bldP spid="15" grpId="0" animBg="1"/>
      <p:bldP spid="16" grpId="0" animBg="1"/>
      <p:bldP spid="14" grpId="0" animBg="1"/>
      <p:bldP spid="7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5400" dirty="0" smtClean="0">
                <a:solidFill>
                  <a:schemeClr val="bg1"/>
                </a:solidFill>
                <a:effectLst>
                  <a:glow rad="228600">
                    <a:schemeClr val="accent6">
                      <a:satMod val="175000"/>
                      <a:alpha val="40000"/>
                    </a:schemeClr>
                  </a:glow>
                </a:effectLst>
              </a:rPr>
              <a:t>個人情報記載の危険性１</a:t>
            </a:r>
            <a:endParaRPr kumimoji="1" lang="ja-JP" altLang="en-US" sz="5400" dirty="0">
              <a:solidFill>
                <a:schemeClr val="bg1"/>
              </a:solidFill>
              <a:effectLst>
                <a:glow rad="228600">
                  <a:schemeClr val="accent6">
                    <a:satMod val="175000"/>
                    <a:alpha val="40000"/>
                  </a:schemeClr>
                </a:glow>
              </a:effectLst>
            </a:endParaRPr>
          </a:p>
        </p:txBody>
      </p:sp>
      <p:sp>
        <p:nvSpPr>
          <p:cNvPr id="16" name="フリーフォーム 15"/>
          <p:cNvSpPr/>
          <p:nvPr/>
        </p:nvSpPr>
        <p:spPr>
          <a:xfrm>
            <a:off x="1035819" y="1500174"/>
            <a:ext cx="6011507" cy="1435903"/>
          </a:xfrm>
          <a:custGeom>
            <a:avLst/>
            <a:gdLst>
              <a:gd name="connsiteX0" fmla="*/ 0 w 6011507"/>
              <a:gd name="connsiteY0" fmla="*/ 143590 h 1435903"/>
              <a:gd name="connsiteX1" fmla="*/ 42057 w 6011507"/>
              <a:gd name="connsiteY1" fmla="*/ 42057 h 1435903"/>
              <a:gd name="connsiteX2" fmla="*/ 143591 w 6011507"/>
              <a:gd name="connsiteY2" fmla="*/ 1 h 1435903"/>
              <a:gd name="connsiteX3" fmla="*/ 5867917 w 6011507"/>
              <a:gd name="connsiteY3" fmla="*/ 0 h 1435903"/>
              <a:gd name="connsiteX4" fmla="*/ 5969450 w 6011507"/>
              <a:gd name="connsiteY4" fmla="*/ 42057 h 1435903"/>
              <a:gd name="connsiteX5" fmla="*/ 6011506 w 6011507"/>
              <a:gd name="connsiteY5" fmla="*/ 143591 h 1435903"/>
              <a:gd name="connsiteX6" fmla="*/ 6011507 w 6011507"/>
              <a:gd name="connsiteY6" fmla="*/ 1292313 h 1435903"/>
              <a:gd name="connsiteX7" fmla="*/ 5969450 w 6011507"/>
              <a:gd name="connsiteY7" fmla="*/ 1393846 h 1435903"/>
              <a:gd name="connsiteX8" fmla="*/ 5867916 w 6011507"/>
              <a:gd name="connsiteY8" fmla="*/ 1435903 h 1435903"/>
              <a:gd name="connsiteX9" fmla="*/ 143590 w 6011507"/>
              <a:gd name="connsiteY9" fmla="*/ 1435903 h 1435903"/>
              <a:gd name="connsiteX10" fmla="*/ 42057 w 6011507"/>
              <a:gd name="connsiteY10" fmla="*/ 1393846 h 1435903"/>
              <a:gd name="connsiteX11" fmla="*/ 1 w 6011507"/>
              <a:gd name="connsiteY11" fmla="*/ 1292312 h 1435903"/>
              <a:gd name="connsiteX12" fmla="*/ 0 w 6011507"/>
              <a:gd name="connsiteY12" fmla="*/ 143590 h 1435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011507" h="1435903">
                <a:moveTo>
                  <a:pt x="0" y="143590"/>
                </a:moveTo>
                <a:cubicBezTo>
                  <a:pt x="0" y="105508"/>
                  <a:pt x="15128" y="68985"/>
                  <a:pt x="42057" y="42057"/>
                </a:cubicBezTo>
                <a:cubicBezTo>
                  <a:pt x="68985" y="15129"/>
                  <a:pt x="105508" y="1"/>
                  <a:pt x="143591" y="1"/>
                </a:cubicBezTo>
                <a:lnTo>
                  <a:pt x="5867917" y="0"/>
                </a:lnTo>
                <a:cubicBezTo>
                  <a:pt x="5905999" y="0"/>
                  <a:pt x="5942522" y="15128"/>
                  <a:pt x="5969450" y="42057"/>
                </a:cubicBezTo>
                <a:cubicBezTo>
                  <a:pt x="5996378" y="68985"/>
                  <a:pt x="6011506" y="105508"/>
                  <a:pt x="6011506" y="143591"/>
                </a:cubicBezTo>
                <a:cubicBezTo>
                  <a:pt x="6011506" y="526498"/>
                  <a:pt x="6011507" y="909406"/>
                  <a:pt x="6011507" y="1292313"/>
                </a:cubicBezTo>
                <a:cubicBezTo>
                  <a:pt x="6011507" y="1330395"/>
                  <a:pt x="5996379" y="1366918"/>
                  <a:pt x="5969450" y="1393846"/>
                </a:cubicBezTo>
                <a:cubicBezTo>
                  <a:pt x="5942522" y="1420774"/>
                  <a:pt x="5905999" y="1435903"/>
                  <a:pt x="5867916" y="1435903"/>
                </a:cubicBezTo>
                <a:lnTo>
                  <a:pt x="143590" y="1435903"/>
                </a:lnTo>
                <a:cubicBezTo>
                  <a:pt x="105508" y="1435903"/>
                  <a:pt x="68985" y="1420775"/>
                  <a:pt x="42057" y="1393846"/>
                </a:cubicBezTo>
                <a:cubicBezTo>
                  <a:pt x="15129" y="1366918"/>
                  <a:pt x="1" y="1330395"/>
                  <a:pt x="1" y="1292312"/>
                </a:cubicBezTo>
                <a:cubicBezTo>
                  <a:pt x="1" y="909405"/>
                  <a:pt x="0" y="526497"/>
                  <a:pt x="0" y="143590"/>
                </a:cubicBezTo>
                <a:close/>
              </a:path>
            </a:pathLst>
          </a:custGeom>
          <a:ln>
            <a:solidFill>
              <a:srgbClr val="002060"/>
            </a:solid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rgbClr r="0" g="0" b="0"/>
          </a:lnRef>
          <a:fillRef idx="1">
            <a:schemeClr val="accent1">
              <a:hueOff val="0"/>
              <a:satOff val="0"/>
              <a:lumOff val="0"/>
              <a:alphaOff val="0"/>
            </a:schemeClr>
          </a:fillRef>
          <a:effectRef idx="0">
            <a:scrgbClr r="0" g="0" b="0"/>
          </a:effectRef>
          <a:fontRef idx="minor">
            <a:schemeClr val="lt1"/>
          </a:fontRef>
        </p:style>
        <p:txBody>
          <a:bodyPr spcFirstLastPara="0" vert="horz" wrap="square" lIns="224936" tIns="224936" rIns="1690276" bIns="224936" numCol="1" spcCol="1270" anchor="ctr" anchorCtr="0">
            <a:noAutofit/>
            <a:scene3d>
              <a:camera prst="orthographicFront"/>
              <a:lightRig rig="soft" dir="t">
                <a:rot lat="0" lon="0" rev="10800000"/>
              </a:lightRig>
            </a:scene3d>
            <a:sp3d>
              <a:bevelT w="27940" h="12700"/>
              <a:contourClr>
                <a:srgbClr val="DDDDDD"/>
              </a:contourClr>
            </a:sp3d>
          </a:bodyPr>
          <a:lstStyle/>
          <a:p>
            <a:pPr lvl="0" algn="l" defTabSz="2133600">
              <a:lnSpc>
                <a:spcPct val="90000"/>
              </a:lnSpc>
              <a:spcBef>
                <a:spcPct val="0"/>
              </a:spcBef>
              <a:spcAft>
                <a:spcPct val="35000"/>
              </a:spcAft>
            </a:pPr>
            <a:r>
              <a:rPr kumimoji="1" lang="ja-JP" altLang="en-US" sz="4800" b="1" kern="1200" cap="none" spc="150" dirty="0" smtClean="0">
                <a:ln w="11430"/>
                <a:solidFill>
                  <a:srgbClr val="F8F8F8"/>
                </a:solidFill>
                <a:effectLst>
                  <a:outerShdw blurRad="25400" algn="tl" rotWithShape="0">
                    <a:srgbClr val="000000">
                      <a:alpha val="43000"/>
                    </a:srgbClr>
                  </a:outerShdw>
                </a:effectLst>
              </a:rPr>
              <a:t>個人情報記載</a:t>
            </a:r>
            <a:endParaRPr kumimoji="1" lang="ja-JP" altLang="en-US" sz="4800" b="1" kern="1200" cap="none" spc="150" dirty="0">
              <a:ln w="11430"/>
              <a:solidFill>
                <a:srgbClr val="F8F8F8"/>
              </a:solidFill>
              <a:effectLst>
                <a:outerShdw blurRad="25400" algn="tl" rotWithShape="0">
                  <a:srgbClr val="000000">
                    <a:alpha val="43000"/>
                  </a:srgbClr>
                </a:outerShdw>
              </a:effectLst>
            </a:endParaRPr>
          </a:p>
        </p:txBody>
      </p:sp>
      <p:sp>
        <p:nvSpPr>
          <p:cNvPr id="17" name="フリーフォーム 16"/>
          <p:cNvSpPr/>
          <p:nvPr/>
        </p:nvSpPr>
        <p:spPr>
          <a:xfrm>
            <a:off x="1566246" y="3175395"/>
            <a:ext cx="6011507" cy="1435903"/>
          </a:xfrm>
          <a:custGeom>
            <a:avLst/>
            <a:gdLst>
              <a:gd name="connsiteX0" fmla="*/ 0 w 6011507"/>
              <a:gd name="connsiteY0" fmla="*/ 143590 h 1435903"/>
              <a:gd name="connsiteX1" fmla="*/ 42057 w 6011507"/>
              <a:gd name="connsiteY1" fmla="*/ 42057 h 1435903"/>
              <a:gd name="connsiteX2" fmla="*/ 143591 w 6011507"/>
              <a:gd name="connsiteY2" fmla="*/ 1 h 1435903"/>
              <a:gd name="connsiteX3" fmla="*/ 5867917 w 6011507"/>
              <a:gd name="connsiteY3" fmla="*/ 0 h 1435903"/>
              <a:gd name="connsiteX4" fmla="*/ 5969450 w 6011507"/>
              <a:gd name="connsiteY4" fmla="*/ 42057 h 1435903"/>
              <a:gd name="connsiteX5" fmla="*/ 6011506 w 6011507"/>
              <a:gd name="connsiteY5" fmla="*/ 143591 h 1435903"/>
              <a:gd name="connsiteX6" fmla="*/ 6011507 w 6011507"/>
              <a:gd name="connsiteY6" fmla="*/ 1292313 h 1435903"/>
              <a:gd name="connsiteX7" fmla="*/ 5969450 w 6011507"/>
              <a:gd name="connsiteY7" fmla="*/ 1393846 h 1435903"/>
              <a:gd name="connsiteX8" fmla="*/ 5867916 w 6011507"/>
              <a:gd name="connsiteY8" fmla="*/ 1435903 h 1435903"/>
              <a:gd name="connsiteX9" fmla="*/ 143590 w 6011507"/>
              <a:gd name="connsiteY9" fmla="*/ 1435903 h 1435903"/>
              <a:gd name="connsiteX10" fmla="*/ 42057 w 6011507"/>
              <a:gd name="connsiteY10" fmla="*/ 1393846 h 1435903"/>
              <a:gd name="connsiteX11" fmla="*/ 1 w 6011507"/>
              <a:gd name="connsiteY11" fmla="*/ 1292312 h 1435903"/>
              <a:gd name="connsiteX12" fmla="*/ 0 w 6011507"/>
              <a:gd name="connsiteY12" fmla="*/ 143590 h 1435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011507" h="1435903">
                <a:moveTo>
                  <a:pt x="0" y="143590"/>
                </a:moveTo>
                <a:cubicBezTo>
                  <a:pt x="0" y="105508"/>
                  <a:pt x="15128" y="68985"/>
                  <a:pt x="42057" y="42057"/>
                </a:cubicBezTo>
                <a:cubicBezTo>
                  <a:pt x="68985" y="15129"/>
                  <a:pt x="105508" y="1"/>
                  <a:pt x="143591" y="1"/>
                </a:cubicBezTo>
                <a:lnTo>
                  <a:pt x="5867917" y="0"/>
                </a:lnTo>
                <a:cubicBezTo>
                  <a:pt x="5905999" y="0"/>
                  <a:pt x="5942522" y="15128"/>
                  <a:pt x="5969450" y="42057"/>
                </a:cubicBezTo>
                <a:cubicBezTo>
                  <a:pt x="5996378" y="68985"/>
                  <a:pt x="6011506" y="105508"/>
                  <a:pt x="6011506" y="143591"/>
                </a:cubicBezTo>
                <a:cubicBezTo>
                  <a:pt x="6011506" y="526498"/>
                  <a:pt x="6011507" y="909406"/>
                  <a:pt x="6011507" y="1292313"/>
                </a:cubicBezTo>
                <a:cubicBezTo>
                  <a:pt x="6011507" y="1330395"/>
                  <a:pt x="5996379" y="1366918"/>
                  <a:pt x="5969450" y="1393846"/>
                </a:cubicBezTo>
                <a:cubicBezTo>
                  <a:pt x="5942522" y="1420774"/>
                  <a:pt x="5905999" y="1435903"/>
                  <a:pt x="5867916" y="1435903"/>
                </a:cubicBezTo>
                <a:lnTo>
                  <a:pt x="143590" y="1435903"/>
                </a:lnTo>
                <a:cubicBezTo>
                  <a:pt x="105508" y="1435903"/>
                  <a:pt x="68985" y="1420775"/>
                  <a:pt x="42057" y="1393846"/>
                </a:cubicBezTo>
                <a:cubicBezTo>
                  <a:pt x="15129" y="1366918"/>
                  <a:pt x="1" y="1330395"/>
                  <a:pt x="1" y="1292312"/>
                </a:cubicBezTo>
                <a:cubicBezTo>
                  <a:pt x="1" y="909405"/>
                  <a:pt x="0" y="526497"/>
                  <a:pt x="0" y="143590"/>
                </a:cubicBezTo>
                <a:close/>
              </a:path>
            </a:pathLst>
          </a:custGeom>
          <a:solidFill>
            <a:srgbClr val="FFC000"/>
          </a:solidFill>
          <a:ln>
            <a:solidFill>
              <a:srgbClr val="BCB800"/>
            </a:solid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rgbClr r="0" g="0" b="0"/>
          </a:lnRef>
          <a:fillRef idx="1">
            <a:scrgbClr r="0" g="0" b="0"/>
          </a:fillRef>
          <a:effectRef idx="0">
            <a:scrgbClr r="0" g="0" b="0"/>
          </a:effectRef>
          <a:fontRef idx="minor">
            <a:schemeClr val="lt1"/>
          </a:fontRef>
        </p:style>
        <p:txBody>
          <a:bodyPr spcFirstLastPara="0" vert="horz" wrap="square" lIns="224936" tIns="224936" rIns="1688700" bIns="224936" numCol="1" spcCol="1270" anchor="ctr" anchorCtr="0">
            <a:noAutofit/>
            <a:scene3d>
              <a:camera prst="orthographicFront"/>
              <a:lightRig rig="soft" dir="t">
                <a:rot lat="0" lon="0" rev="10800000"/>
              </a:lightRig>
            </a:scene3d>
            <a:sp3d>
              <a:bevelT w="27940" h="12700"/>
              <a:contourClr>
                <a:srgbClr val="DDDDDD"/>
              </a:contourClr>
            </a:sp3d>
          </a:bodyPr>
          <a:lstStyle/>
          <a:p>
            <a:pPr lvl="0" algn="l" defTabSz="2133600">
              <a:lnSpc>
                <a:spcPct val="90000"/>
              </a:lnSpc>
              <a:spcBef>
                <a:spcPct val="0"/>
              </a:spcBef>
              <a:spcAft>
                <a:spcPct val="35000"/>
              </a:spcAft>
            </a:pPr>
            <a:r>
              <a:rPr kumimoji="1" lang="ja-JP" altLang="en-US" sz="4800" b="1" kern="1200" cap="none" spc="150" dirty="0" smtClean="0">
                <a:ln w="11430"/>
                <a:solidFill>
                  <a:srgbClr val="F8F8F8"/>
                </a:solidFill>
                <a:effectLst>
                  <a:outerShdw blurRad="25400" algn="tl" rotWithShape="0">
                    <a:srgbClr val="000000">
                      <a:alpha val="43000"/>
                    </a:srgbClr>
                  </a:outerShdw>
                </a:effectLst>
              </a:rPr>
              <a:t>行動の把握</a:t>
            </a:r>
            <a:endParaRPr kumimoji="1" lang="ja-JP" altLang="en-US" sz="4800" b="1" kern="1200" cap="none" spc="150" dirty="0">
              <a:ln w="11430"/>
              <a:solidFill>
                <a:srgbClr val="F8F8F8"/>
              </a:solidFill>
              <a:effectLst>
                <a:outerShdw blurRad="25400" algn="tl" rotWithShape="0">
                  <a:srgbClr val="000000">
                    <a:alpha val="43000"/>
                  </a:srgbClr>
                </a:outerShdw>
              </a:effectLst>
            </a:endParaRPr>
          </a:p>
        </p:txBody>
      </p:sp>
      <p:sp>
        <p:nvSpPr>
          <p:cNvPr id="18" name="フリーフォーム 17"/>
          <p:cNvSpPr/>
          <p:nvPr/>
        </p:nvSpPr>
        <p:spPr>
          <a:xfrm>
            <a:off x="2096673" y="4850616"/>
            <a:ext cx="6011507" cy="1435903"/>
          </a:xfrm>
          <a:custGeom>
            <a:avLst/>
            <a:gdLst>
              <a:gd name="connsiteX0" fmla="*/ 0 w 6011507"/>
              <a:gd name="connsiteY0" fmla="*/ 143590 h 1435903"/>
              <a:gd name="connsiteX1" fmla="*/ 42057 w 6011507"/>
              <a:gd name="connsiteY1" fmla="*/ 42057 h 1435903"/>
              <a:gd name="connsiteX2" fmla="*/ 143591 w 6011507"/>
              <a:gd name="connsiteY2" fmla="*/ 1 h 1435903"/>
              <a:gd name="connsiteX3" fmla="*/ 5867917 w 6011507"/>
              <a:gd name="connsiteY3" fmla="*/ 0 h 1435903"/>
              <a:gd name="connsiteX4" fmla="*/ 5969450 w 6011507"/>
              <a:gd name="connsiteY4" fmla="*/ 42057 h 1435903"/>
              <a:gd name="connsiteX5" fmla="*/ 6011506 w 6011507"/>
              <a:gd name="connsiteY5" fmla="*/ 143591 h 1435903"/>
              <a:gd name="connsiteX6" fmla="*/ 6011507 w 6011507"/>
              <a:gd name="connsiteY6" fmla="*/ 1292313 h 1435903"/>
              <a:gd name="connsiteX7" fmla="*/ 5969450 w 6011507"/>
              <a:gd name="connsiteY7" fmla="*/ 1393846 h 1435903"/>
              <a:gd name="connsiteX8" fmla="*/ 5867916 w 6011507"/>
              <a:gd name="connsiteY8" fmla="*/ 1435903 h 1435903"/>
              <a:gd name="connsiteX9" fmla="*/ 143590 w 6011507"/>
              <a:gd name="connsiteY9" fmla="*/ 1435903 h 1435903"/>
              <a:gd name="connsiteX10" fmla="*/ 42057 w 6011507"/>
              <a:gd name="connsiteY10" fmla="*/ 1393846 h 1435903"/>
              <a:gd name="connsiteX11" fmla="*/ 1 w 6011507"/>
              <a:gd name="connsiteY11" fmla="*/ 1292312 h 1435903"/>
              <a:gd name="connsiteX12" fmla="*/ 0 w 6011507"/>
              <a:gd name="connsiteY12" fmla="*/ 143590 h 1435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011507" h="1435903">
                <a:moveTo>
                  <a:pt x="0" y="143590"/>
                </a:moveTo>
                <a:cubicBezTo>
                  <a:pt x="0" y="105508"/>
                  <a:pt x="15128" y="68985"/>
                  <a:pt x="42057" y="42057"/>
                </a:cubicBezTo>
                <a:cubicBezTo>
                  <a:pt x="68985" y="15129"/>
                  <a:pt x="105508" y="1"/>
                  <a:pt x="143591" y="1"/>
                </a:cubicBezTo>
                <a:lnTo>
                  <a:pt x="5867917" y="0"/>
                </a:lnTo>
                <a:cubicBezTo>
                  <a:pt x="5905999" y="0"/>
                  <a:pt x="5942522" y="15128"/>
                  <a:pt x="5969450" y="42057"/>
                </a:cubicBezTo>
                <a:cubicBezTo>
                  <a:pt x="5996378" y="68985"/>
                  <a:pt x="6011506" y="105508"/>
                  <a:pt x="6011506" y="143591"/>
                </a:cubicBezTo>
                <a:cubicBezTo>
                  <a:pt x="6011506" y="526498"/>
                  <a:pt x="6011507" y="909406"/>
                  <a:pt x="6011507" y="1292313"/>
                </a:cubicBezTo>
                <a:cubicBezTo>
                  <a:pt x="6011507" y="1330395"/>
                  <a:pt x="5996379" y="1366918"/>
                  <a:pt x="5969450" y="1393846"/>
                </a:cubicBezTo>
                <a:cubicBezTo>
                  <a:pt x="5942522" y="1420774"/>
                  <a:pt x="5905999" y="1435903"/>
                  <a:pt x="5867916" y="1435903"/>
                </a:cubicBezTo>
                <a:lnTo>
                  <a:pt x="143590" y="1435903"/>
                </a:lnTo>
                <a:cubicBezTo>
                  <a:pt x="105508" y="1435903"/>
                  <a:pt x="68985" y="1420775"/>
                  <a:pt x="42057" y="1393846"/>
                </a:cubicBezTo>
                <a:cubicBezTo>
                  <a:pt x="15129" y="1366918"/>
                  <a:pt x="1" y="1330395"/>
                  <a:pt x="1" y="1292312"/>
                </a:cubicBezTo>
                <a:cubicBezTo>
                  <a:pt x="1" y="909405"/>
                  <a:pt x="0" y="526497"/>
                  <a:pt x="0" y="143590"/>
                </a:cubicBezTo>
                <a:close/>
              </a:path>
            </a:pathLst>
          </a:custGeom>
          <a:solidFill>
            <a:schemeClr val="accent2">
              <a:lumMod val="75000"/>
            </a:schemeClr>
          </a:solidFill>
          <a:ln>
            <a:solidFill>
              <a:schemeClr val="accent2">
                <a:lumMod val="50000"/>
              </a:schemeClr>
            </a:solid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rgbClr r="0" g="0" b="0"/>
          </a:lnRef>
          <a:fillRef idx="1">
            <a:scrgbClr r="0" g="0" b="0"/>
          </a:fillRef>
          <a:effectRef idx="0">
            <a:scrgbClr r="0" g="0" b="0"/>
          </a:effectRef>
          <a:fontRef idx="minor">
            <a:schemeClr val="lt1"/>
          </a:fontRef>
        </p:style>
        <p:txBody>
          <a:bodyPr spcFirstLastPara="0" vert="horz" wrap="square" lIns="194456" tIns="194456" rIns="1658220" bIns="194456" numCol="1" spcCol="1270" anchor="ctr" anchorCtr="0">
            <a:noAutofit/>
            <a:scene3d>
              <a:camera prst="orthographicFront"/>
              <a:lightRig rig="soft" dir="t">
                <a:rot lat="0" lon="0" rev="10800000"/>
              </a:lightRig>
            </a:scene3d>
            <a:sp3d>
              <a:bevelT w="27940" h="12700"/>
              <a:contourClr>
                <a:srgbClr val="DDDDDD"/>
              </a:contourClr>
            </a:sp3d>
          </a:bodyPr>
          <a:lstStyle/>
          <a:p>
            <a:pPr lvl="0" algn="l" defTabSz="1778000">
              <a:lnSpc>
                <a:spcPct val="90000"/>
              </a:lnSpc>
              <a:spcBef>
                <a:spcPct val="0"/>
              </a:spcBef>
              <a:spcAft>
                <a:spcPct val="35000"/>
              </a:spcAft>
            </a:pPr>
            <a:r>
              <a:rPr kumimoji="1" lang="ja-JP" altLang="en-US" sz="4000" b="1" kern="1200" cap="none" spc="150" dirty="0" smtClean="0">
                <a:ln w="11430"/>
                <a:solidFill>
                  <a:srgbClr val="F8F8F8"/>
                </a:solidFill>
                <a:effectLst>
                  <a:outerShdw blurRad="25400" algn="tl" rotWithShape="0">
                    <a:srgbClr val="000000">
                      <a:alpha val="43000"/>
                    </a:srgbClr>
                  </a:outerShdw>
                </a:effectLst>
              </a:rPr>
              <a:t>ネットストーカ被害</a:t>
            </a:r>
            <a:endParaRPr kumimoji="1" lang="ja-JP" altLang="en-US" sz="4000" b="1" kern="1200" cap="none" spc="150" dirty="0">
              <a:ln w="11430"/>
              <a:solidFill>
                <a:srgbClr val="F8F8F8"/>
              </a:solidFill>
              <a:effectLst>
                <a:outerShdw blurRad="25400" algn="tl" rotWithShape="0">
                  <a:srgbClr val="000000">
                    <a:alpha val="43000"/>
                  </a:srgbClr>
                </a:outerShdw>
              </a:effectLst>
            </a:endParaRPr>
          </a:p>
        </p:txBody>
      </p:sp>
      <p:sp>
        <p:nvSpPr>
          <p:cNvPr id="19" name="フリーフォーム 18"/>
          <p:cNvSpPr/>
          <p:nvPr/>
        </p:nvSpPr>
        <p:spPr>
          <a:xfrm>
            <a:off x="4572003" y="2571744"/>
            <a:ext cx="933337" cy="933337"/>
          </a:xfrm>
          <a:custGeom>
            <a:avLst/>
            <a:gdLst>
              <a:gd name="connsiteX0" fmla="*/ 0 w 933337"/>
              <a:gd name="connsiteY0" fmla="*/ 513335 h 933337"/>
              <a:gd name="connsiteX1" fmla="*/ 210001 w 933337"/>
              <a:gd name="connsiteY1" fmla="*/ 513335 h 933337"/>
              <a:gd name="connsiteX2" fmla="*/ 210001 w 933337"/>
              <a:gd name="connsiteY2" fmla="*/ 0 h 933337"/>
              <a:gd name="connsiteX3" fmla="*/ 723336 w 933337"/>
              <a:gd name="connsiteY3" fmla="*/ 0 h 933337"/>
              <a:gd name="connsiteX4" fmla="*/ 723336 w 933337"/>
              <a:gd name="connsiteY4" fmla="*/ 513335 h 933337"/>
              <a:gd name="connsiteX5" fmla="*/ 933337 w 933337"/>
              <a:gd name="connsiteY5" fmla="*/ 513335 h 933337"/>
              <a:gd name="connsiteX6" fmla="*/ 466669 w 933337"/>
              <a:gd name="connsiteY6" fmla="*/ 933337 h 933337"/>
              <a:gd name="connsiteX7" fmla="*/ 0 w 933337"/>
              <a:gd name="connsiteY7" fmla="*/ 513335 h 933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33337" h="933337">
                <a:moveTo>
                  <a:pt x="0" y="513335"/>
                </a:moveTo>
                <a:lnTo>
                  <a:pt x="210001" y="513335"/>
                </a:lnTo>
                <a:lnTo>
                  <a:pt x="210001" y="0"/>
                </a:lnTo>
                <a:lnTo>
                  <a:pt x="723336" y="0"/>
                </a:lnTo>
                <a:lnTo>
                  <a:pt x="723336" y="513335"/>
                </a:lnTo>
                <a:lnTo>
                  <a:pt x="933337" y="513335"/>
                </a:lnTo>
                <a:lnTo>
                  <a:pt x="466669" y="933337"/>
                </a:lnTo>
                <a:lnTo>
                  <a:pt x="0" y="513335"/>
                </a:lnTo>
                <a:close/>
              </a:path>
            </a:pathLst>
          </a:custGeom>
          <a:solidFill>
            <a:srgbClr val="FF0000">
              <a:alpha val="90000"/>
            </a:srgbClr>
          </a:solidFill>
          <a:scene3d>
            <a:camera prst="orthographicFront"/>
            <a:lightRig rig="threePt" dir="t"/>
          </a:scene3d>
          <a:sp3d>
            <a:bevelT/>
          </a:sp3d>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55721" tIns="45720" rIns="255721" bIns="276721" numCol="1" spcCol="1270" anchor="ctr" anchorCtr="0">
            <a:noAutofit/>
          </a:bodyPr>
          <a:lstStyle/>
          <a:p>
            <a:pPr lvl="0" algn="ctr" defTabSz="1600200">
              <a:lnSpc>
                <a:spcPct val="90000"/>
              </a:lnSpc>
              <a:spcBef>
                <a:spcPct val="0"/>
              </a:spcBef>
              <a:spcAft>
                <a:spcPct val="35000"/>
              </a:spcAft>
            </a:pPr>
            <a:endParaRPr kumimoji="1" lang="ja-JP" altLang="en-US" sz="3600" kern="1200"/>
          </a:p>
        </p:txBody>
      </p:sp>
      <p:sp>
        <p:nvSpPr>
          <p:cNvPr id="20" name="フリーフォーム 19"/>
          <p:cNvSpPr/>
          <p:nvPr/>
        </p:nvSpPr>
        <p:spPr>
          <a:xfrm>
            <a:off x="5572132" y="4214815"/>
            <a:ext cx="933337" cy="933337"/>
          </a:xfrm>
          <a:custGeom>
            <a:avLst/>
            <a:gdLst>
              <a:gd name="connsiteX0" fmla="*/ 0 w 933337"/>
              <a:gd name="connsiteY0" fmla="*/ 513335 h 933337"/>
              <a:gd name="connsiteX1" fmla="*/ 210001 w 933337"/>
              <a:gd name="connsiteY1" fmla="*/ 513335 h 933337"/>
              <a:gd name="connsiteX2" fmla="*/ 210001 w 933337"/>
              <a:gd name="connsiteY2" fmla="*/ 0 h 933337"/>
              <a:gd name="connsiteX3" fmla="*/ 723336 w 933337"/>
              <a:gd name="connsiteY3" fmla="*/ 0 h 933337"/>
              <a:gd name="connsiteX4" fmla="*/ 723336 w 933337"/>
              <a:gd name="connsiteY4" fmla="*/ 513335 h 933337"/>
              <a:gd name="connsiteX5" fmla="*/ 933337 w 933337"/>
              <a:gd name="connsiteY5" fmla="*/ 513335 h 933337"/>
              <a:gd name="connsiteX6" fmla="*/ 466669 w 933337"/>
              <a:gd name="connsiteY6" fmla="*/ 933337 h 933337"/>
              <a:gd name="connsiteX7" fmla="*/ 0 w 933337"/>
              <a:gd name="connsiteY7" fmla="*/ 513335 h 933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33337" h="933337">
                <a:moveTo>
                  <a:pt x="0" y="513335"/>
                </a:moveTo>
                <a:lnTo>
                  <a:pt x="210001" y="513335"/>
                </a:lnTo>
                <a:lnTo>
                  <a:pt x="210001" y="0"/>
                </a:lnTo>
                <a:lnTo>
                  <a:pt x="723336" y="0"/>
                </a:lnTo>
                <a:lnTo>
                  <a:pt x="723336" y="513335"/>
                </a:lnTo>
                <a:lnTo>
                  <a:pt x="933337" y="513335"/>
                </a:lnTo>
                <a:lnTo>
                  <a:pt x="466669" y="933337"/>
                </a:lnTo>
                <a:lnTo>
                  <a:pt x="0" y="513335"/>
                </a:lnTo>
                <a:close/>
              </a:path>
            </a:pathLst>
          </a:custGeom>
          <a:solidFill>
            <a:srgbClr val="FF0000">
              <a:alpha val="90000"/>
            </a:srgbClr>
          </a:solidFill>
          <a:scene3d>
            <a:camera prst="orthographicFront"/>
            <a:lightRig rig="threePt" dir="t"/>
          </a:scene3d>
          <a:sp3d>
            <a:bevelT/>
          </a:sp3d>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55721" tIns="45720" rIns="255721" bIns="276721" numCol="1" spcCol="1270" anchor="ctr" anchorCtr="0">
            <a:noAutofit/>
          </a:bodyPr>
          <a:lstStyle/>
          <a:p>
            <a:pPr lvl="0" algn="ctr" defTabSz="1600200">
              <a:lnSpc>
                <a:spcPct val="90000"/>
              </a:lnSpc>
              <a:spcBef>
                <a:spcPct val="0"/>
              </a:spcBef>
              <a:spcAft>
                <a:spcPct val="35000"/>
              </a:spcAft>
            </a:pPr>
            <a:endParaRPr kumimoji="1" lang="ja-JP" altLang="en-US" sz="3600" kern="1200"/>
          </a:p>
        </p:txBody>
      </p:sp>
      <p:sp>
        <p:nvSpPr>
          <p:cNvPr id="4" name="テキスト ボックス 3"/>
          <p:cNvSpPr txBox="1"/>
          <p:nvPr/>
        </p:nvSpPr>
        <p:spPr>
          <a:xfrm>
            <a:off x="7125499" y="1440000"/>
            <a:ext cx="2018501" cy="369332"/>
          </a:xfrm>
          <a:prstGeom prst="rect">
            <a:avLst/>
          </a:prstGeom>
          <a:noFill/>
        </p:spPr>
        <p:txBody>
          <a:bodyPr wrap="none" rtlCol="0">
            <a:spAutoFit/>
          </a:bodyPr>
          <a:lstStyle/>
          <a:p>
            <a:r>
              <a:rPr kumimoji="1" lang="ja-JP" altLang="en-US" dirty="0" smtClean="0">
                <a:solidFill>
                  <a:schemeClr val="bg1"/>
                </a:solidFill>
              </a:rPr>
              <a:t>（主に女子の被害）</a:t>
            </a:r>
            <a:endParaRPr kumimoji="1" lang="ja-JP" altLang="en-US" dirty="0">
              <a:solidFill>
                <a:schemeClr val="bg1"/>
              </a:solidFill>
            </a:endParaRPr>
          </a:p>
        </p:txBody>
      </p:sp>
      <p:sp>
        <p:nvSpPr>
          <p:cNvPr id="5" name="円形吹き出し 4"/>
          <p:cNvSpPr/>
          <p:nvPr/>
        </p:nvSpPr>
        <p:spPr>
          <a:xfrm>
            <a:off x="7596336" y="6065912"/>
            <a:ext cx="1043608" cy="792088"/>
          </a:xfrm>
          <a:prstGeom prst="wedgeEllipseCallout">
            <a:avLst>
              <a:gd name="adj1" fmla="val 93328"/>
              <a:gd name="adj2" fmla="val -570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grpSp>
        <p:nvGrpSpPr>
          <p:cNvPr id="6" name="グループ化 5"/>
          <p:cNvGrpSpPr/>
          <p:nvPr/>
        </p:nvGrpSpPr>
        <p:grpSpPr>
          <a:xfrm>
            <a:off x="8474904" y="0"/>
            <a:ext cx="669096" cy="1484785"/>
            <a:chOff x="3275856" y="-1"/>
            <a:chExt cx="2520280" cy="5592727"/>
          </a:xfrm>
        </p:grpSpPr>
        <p:grpSp>
          <p:nvGrpSpPr>
            <p:cNvPr id="7" name="グループ化 7"/>
            <p:cNvGrpSpPr/>
            <p:nvPr/>
          </p:nvGrpSpPr>
          <p:grpSpPr>
            <a:xfrm>
              <a:off x="3707904" y="-1"/>
              <a:ext cx="2088232" cy="3360287"/>
              <a:chOff x="3707904" y="0"/>
              <a:chExt cx="2736304" cy="2736304"/>
            </a:xfrm>
          </p:grpSpPr>
          <p:sp>
            <p:nvSpPr>
              <p:cNvPr id="12"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パイ 12"/>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パイ 13"/>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8" name="フリーフォーム 7"/>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9" name="グループ化 11"/>
            <p:cNvGrpSpPr/>
            <p:nvPr/>
          </p:nvGrpSpPr>
          <p:grpSpPr>
            <a:xfrm flipH="1">
              <a:off x="3275856" y="0"/>
              <a:ext cx="1274440" cy="1058416"/>
              <a:chOff x="7812360" y="548680"/>
              <a:chExt cx="1274440" cy="1058416"/>
            </a:xfrm>
          </p:grpSpPr>
          <p:sp>
            <p:nvSpPr>
              <p:cNvPr id="10" name="円弧 9"/>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 name="円弧 10"/>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slide(fromTop)">
                                      <p:cBhvr>
                                        <p:cTn id="12" dur="500"/>
                                        <p:tgtEl>
                                          <p:spTgt spid="16"/>
                                        </p:tgtEl>
                                      </p:cBhvr>
                                    </p:animEffect>
                                  </p:childTnLst>
                                </p:cTn>
                              </p:par>
                              <p:par>
                                <p:cTn id="13" presetID="1" presetClass="exit" presetSubtype="0" fill="hold" nodeType="with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par>
                          <p:cTn id="15" fill="hold">
                            <p:stCondLst>
                              <p:cond delay="500"/>
                            </p:stCondLst>
                            <p:childTnLst>
                              <p:par>
                                <p:cTn id="16" presetID="12" presetClass="entr" presetSubtype="1"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slide(fromTop)">
                                      <p:cBhvr>
                                        <p:cTn id="18" dur="500"/>
                                        <p:tgtEl>
                                          <p:spTgt spid="19"/>
                                        </p:tgtEl>
                                      </p:cBhvr>
                                    </p:animEffect>
                                  </p:childTnLst>
                                </p:cTn>
                              </p:par>
                            </p:childTnLst>
                          </p:cTn>
                        </p:par>
                        <p:par>
                          <p:cTn id="19" fill="hold">
                            <p:stCondLst>
                              <p:cond delay="1000"/>
                            </p:stCondLst>
                            <p:childTnLst>
                              <p:par>
                                <p:cTn id="20" presetID="12" presetClass="entr" presetSubtype="1" fill="hold" grpId="0" nodeType="after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slide(fromTop)">
                                      <p:cBhvr>
                                        <p:cTn id="22" dur="500"/>
                                        <p:tgtEl>
                                          <p:spTgt spid="17"/>
                                        </p:tgtEl>
                                      </p:cBhvr>
                                    </p:animEffect>
                                  </p:childTnLst>
                                </p:cTn>
                              </p:par>
                            </p:childTnLst>
                          </p:cTn>
                        </p:par>
                        <p:par>
                          <p:cTn id="23" fill="hold">
                            <p:stCondLst>
                              <p:cond delay="1500"/>
                            </p:stCondLst>
                            <p:childTnLst>
                              <p:par>
                                <p:cTn id="24" presetID="12" presetClass="entr" presetSubtype="1" fill="hold" grpId="0" nodeType="after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slide(fromTop)">
                                      <p:cBhvr>
                                        <p:cTn id="26" dur="500"/>
                                        <p:tgtEl>
                                          <p:spTgt spid="20"/>
                                        </p:tgtEl>
                                      </p:cBhvr>
                                    </p:animEffect>
                                  </p:childTnLst>
                                </p:cTn>
                              </p:par>
                            </p:childTnLst>
                          </p:cTn>
                        </p:par>
                        <p:par>
                          <p:cTn id="27" fill="hold">
                            <p:stCondLst>
                              <p:cond delay="2000"/>
                            </p:stCondLst>
                            <p:childTnLst>
                              <p:par>
                                <p:cTn id="28" presetID="12" presetClass="entr" presetSubtype="1" fill="hold" grpId="0" nodeType="after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slide(fromTop)">
                                      <p:cBhvr>
                                        <p:cTn id="30" dur="500"/>
                                        <p:tgtEl>
                                          <p:spTgt spid="18"/>
                                        </p:tgtEl>
                                      </p:cBhvr>
                                    </p:animEffect>
                                  </p:childTnLst>
                                </p:cTn>
                              </p:par>
                            </p:childTnLst>
                          </p:cTn>
                        </p:par>
                        <p:par>
                          <p:cTn id="31" fill="hold">
                            <p:stCondLst>
                              <p:cond delay="2500"/>
                            </p:stCondLst>
                            <p:childTnLst>
                              <p:par>
                                <p:cTn id="32" presetID="18" presetClass="entr" presetSubtype="12" fill="hold" grpId="0" nodeType="afterEffect">
                                  <p:stCondLst>
                                    <p:cond delay="1000"/>
                                  </p:stCondLst>
                                  <p:childTnLst>
                                    <p:set>
                                      <p:cBhvr>
                                        <p:cTn id="33" dur="1" fill="hold">
                                          <p:stCondLst>
                                            <p:cond delay="0"/>
                                          </p:stCondLst>
                                        </p:cTn>
                                        <p:tgtEl>
                                          <p:spTgt spid="5"/>
                                        </p:tgtEl>
                                        <p:attrNameLst>
                                          <p:attrName>style.visibility</p:attrName>
                                        </p:attrNameLst>
                                      </p:cBhvr>
                                      <p:to>
                                        <p:strVal val="visible"/>
                                      </p:to>
                                    </p:set>
                                    <p:animEffect transition="in" filter="strips(downLeft)">
                                      <p:cBhvr>
                                        <p:cTn id="3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4" name="グループ化 263"/>
          <p:cNvGrpSpPr/>
          <p:nvPr/>
        </p:nvGrpSpPr>
        <p:grpSpPr>
          <a:xfrm>
            <a:off x="2447764" y="-99392"/>
            <a:ext cx="4248472" cy="19802200"/>
            <a:chOff x="5364088" y="-243408"/>
            <a:chExt cx="4248472" cy="19802200"/>
          </a:xfrm>
        </p:grpSpPr>
        <p:sp>
          <p:nvSpPr>
            <p:cNvPr id="24" name="正方形/長方形 23"/>
            <p:cNvSpPr/>
            <p:nvPr/>
          </p:nvSpPr>
          <p:spPr>
            <a:xfrm>
              <a:off x="5364088" y="-243408"/>
              <a:ext cx="4248472" cy="19802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6" name="テキスト ボックス 235"/>
            <p:cNvSpPr txBox="1"/>
            <p:nvPr/>
          </p:nvSpPr>
          <p:spPr>
            <a:xfrm>
              <a:off x="5580112" y="332656"/>
              <a:ext cx="3816424" cy="461665"/>
            </a:xfrm>
            <a:prstGeom prst="rect">
              <a:avLst/>
            </a:prstGeom>
            <a:solidFill>
              <a:srgbClr val="FFCCFF"/>
            </a:solidFill>
          </p:spPr>
          <p:txBody>
            <a:bodyPr wrap="square" rtlCol="0">
              <a:spAutoFit/>
            </a:bodyPr>
            <a:lstStyle/>
            <a:p>
              <a:r>
                <a:rPr kumimoji="1" lang="ja-JP" altLang="en-US" sz="2400" dirty="0" smtClean="0"/>
                <a:t>さちや</a:t>
              </a:r>
              <a:r>
                <a:rPr kumimoji="1" lang="ja-JP" altLang="en-US" sz="2400" dirty="0" err="1" smtClean="0"/>
                <a:t>ん</a:t>
              </a:r>
              <a:endParaRPr kumimoji="1" lang="ja-JP" altLang="en-US" sz="2400" dirty="0"/>
            </a:p>
          </p:txBody>
        </p:sp>
        <p:sp>
          <p:nvSpPr>
            <p:cNvPr id="237" name="テキスト ボックス 236"/>
            <p:cNvSpPr txBox="1"/>
            <p:nvPr/>
          </p:nvSpPr>
          <p:spPr>
            <a:xfrm>
              <a:off x="6156176" y="1340768"/>
              <a:ext cx="3312368" cy="461665"/>
            </a:xfrm>
            <a:prstGeom prst="rect">
              <a:avLst/>
            </a:prstGeom>
            <a:solidFill>
              <a:srgbClr val="FFCCFF"/>
            </a:solidFill>
          </p:spPr>
          <p:txBody>
            <a:bodyPr wrap="square" rtlCol="0">
              <a:spAutoFit/>
            </a:bodyPr>
            <a:lstStyle/>
            <a:p>
              <a:r>
                <a:rPr kumimoji="1" lang="ja-JP" altLang="en-US" sz="2400" dirty="0" smtClean="0"/>
                <a:t>ハンドルネーム</a:t>
              </a:r>
              <a:endParaRPr kumimoji="1" lang="ja-JP" altLang="en-US" sz="2400" dirty="0"/>
            </a:p>
          </p:txBody>
        </p:sp>
        <p:sp>
          <p:nvSpPr>
            <p:cNvPr id="238" name="テキスト ボックス 237"/>
            <p:cNvSpPr txBox="1"/>
            <p:nvPr/>
          </p:nvSpPr>
          <p:spPr>
            <a:xfrm>
              <a:off x="6444208" y="1844824"/>
              <a:ext cx="1290738" cy="461665"/>
            </a:xfrm>
            <a:prstGeom prst="rect">
              <a:avLst/>
            </a:prstGeom>
            <a:noFill/>
          </p:spPr>
          <p:txBody>
            <a:bodyPr wrap="none" rtlCol="0">
              <a:spAutoFit/>
            </a:bodyPr>
            <a:lstStyle/>
            <a:p>
              <a:r>
                <a:rPr kumimoji="1" lang="ja-JP" altLang="en-US" sz="2400" dirty="0" smtClean="0"/>
                <a:t>さちや</a:t>
              </a:r>
              <a:r>
                <a:rPr kumimoji="1" lang="ja-JP" altLang="en-US" sz="2400" dirty="0" err="1" smtClean="0"/>
                <a:t>ん</a:t>
              </a:r>
              <a:endParaRPr kumimoji="1" lang="ja-JP" altLang="en-US" sz="2400" dirty="0"/>
            </a:p>
          </p:txBody>
        </p:sp>
        <p:sp>
          <p:nvSpPr>
            <p:cNvPr id="239" name="テキスト ボックス 238"/>
            <p:cNvSpPr txBox="1"/>
            <p:nvPr/>
          </p:nvSpPr>
          <p:spPr>
            <a:xfrm>
              <a:off x="6156176" y="2348880"/>
              <a:ext cx="3312368" cy="461665"/>
            </a:xfrm>
            <a:prstGeom prst="rect">
              <a:avLst/>
            </a:prstGeom>
            <a:solidFill>
              <a:srgbClr val="FFCCFF"/>
            </a:solidFill>
          </p:spPr>
          <p:txBody>
            <a:bodyPr wrap="square" rtlCol="0">
              <a:spAutoFit/>
            </a:bodyPr>
            <a:lstStyle/>
            <a:p>
              <a:r>
                <a:rPr kumimoji="1" lang="ja-JP" altLang="en-US" sz="2400" dirty="0" smtClean="0"/>
                <a:t>ハンドルネームの意味</a:t>
              </a:r>
              <a:endParaRPr kumimoji="1" lang="ja-JP" altLang="en-US" sz="2400" dirty="0"/>
            </a:p>
          </p:txBody>
        </p:sp>
        <p:sp>
          <p:nvSpPr>
            <p:cNvPr id="240" name="テキスト ボックス 239"/>
            <p:cNvSpPr txBox="1"/>
            <p:nvPr/>
          </p:nvSpPr>
          <p:spPr>
            <a:xfrm>
              <a:off x="6444208" y="2852936"/>
              <a:ext cx="2871299" cy="830997"/>
            </a:xfrm>
            <a:prstGeom prst="rect">
              <a:avLst/>
            </a:prstGeom>
            <a:noFill/>
          </p:spPr>
          <p:txBody>
            <a:bodyPr wrap="none" rtlCol="0">
              <a:spAutoFit/>
            </a:bodyPr>
            <a:lstStyle/>
            <a:p>
              <a:r>
                <a:rPr kumimoji="1" lang="ja-JP" altLang="en-US" sz="2400" dirty="0" smtClean="0"/>
                <a:t>本名が沙智子だから</a:t>
              </a:r>
              <a:endParaRPr kumimoji="1" lang="en-US" altLang="ja-JP" sz="2400" dirty="0" smtClean="0"/>
            </a:p>
            <a:p>
              <a:r>
                <a:rPr lang="ja-JP" altLang="en-US" sz="2400" dirty="0" smtClean="0"/>
                <a:t>鈴木さん家の長女</a:t>
              </a:r>
              <a:endParaRPr kumimoji="1" lang="ja-JP" altLang="en-US" sz="2400" dirty="0"/>
            </a:p>
          </p:txBody>
        </p:sp>
        <p:sp>
          <p:nvSpPr>
            <p:cNvPr id="241" name="テキスト ボックス 240"/>
            <p:cNvSpPr txBox="1"/>
            <p:nvPr/>
          </p:nvSpPr>
          <p:spPr>
            <a:xfrm>
              <a:off x="6156176" y="3678123"/>
              <a:ext cx="3312368" cy="461665"/>
            </a:xfrm>
            <a:prstGeom prst="rect">
              <a:avLst/>
            </a:prstGeom>
            <a:solidFill>
              <a:srgbClr val="FFCCFF"/>
            </a:solidFill>
          </p:spPr>
          <p:txBody>
            <a:bodyPr wrap="square" rtlCol="0">
              <a:spAutoFit/>
            </a:bodyPr>
            <a:lstStyle/>
            <a:p>
              <a:r>
                <a:rPr kumimoji="1" lang="ja-JP" altLang="en-US" sz="2400" dirty="0" smtClean="0"/>
                <a:t>性別</a:t>
              </a:r>
              <a:endParaRPr kumimoji="1" lang="ja-JP" altLang="en-US" sz="2400" dirty="0"/>
            </a:p>
          </p:txBody>
        </p:sp>
        <p:sp>
          <p:nvSpPr>
            <p:cNvPr id="242" name="テキスト ボックス 241"/>
            <p:cNvSpPr txBox="1"/>
            <p:nvPr/>
          </p:nvSpPr>
          <p:spPr>
            <a:xfrm>
              <a:off x="6444208" y="4182179"/>
              <a:ext cx="1930337" cy="461665"/>
            </a:xfrm>
            <a:prstGeom prst="rect">
              <a:avLst/>
            </a:prstGeom>
            <a:noFill/>
          </p:spPr>
          <p:txBody>
            <a:bodyPr wrap="none" rtlCol="0">
              <a:spAutoFit/>
            </a:bodyPr>
            <a:lstStyle/>
            <a:p>
              <a:r>
                <a:rPr kumimoji="1" lang="ja-JP" altLang="en-US" sz="2400" dirty="0" smtClean="0"/>
                <a:t>子ども産む方</a:t>
              </a:r>
              <a:endParaRPr kumimoji="1" lang="ja-JP" altLang="en-US" sz="2400" dirty="0"/>
            </a:p>
          </p:txBody>
        </p:sp>
        <p:sp>
          <p:nvSpPr>
            <p:cNvPr id="243" name="テキスト ボックス 242"/>
            <p:cNvSpPr txBox="1"/>
            <p:nvPr/>
          </p:nvSpPr>
          <p:spPr>
            <a:xfrm>
              <a:off x="6156176" y="4653136"/>
              <a:ext cx="3312368" cy="461665"/>
            </a:xfrm>
            <a:prstGeom prst="rect">
              <a:avLst/>
            </a:prstGeom>
            <a:solidFill>
              <a:srgbClr val="FFCCFF"/>
            </a:solidFill>
          </p:spPr>
          <p:txBody>
            <a:bodyPr wrap="square" rtlCol="0">
              <a:spAutoFit/>
            </a:bodyPr>
            <a:lstStyle/>
            <a:p>
              <a:r>
                <a:rPr kumimoji="1" lang="ja-JP" altLang="en-US" sz="2400" dirty="0" smtClean="0"/>
                <a:t>誕生日</a:t>
              </a:r>
              <a:endParaRPr kumimoji="1" lang="ja-JP" altLang="en-US" sz="2400" dirty="0"/>
            </a:p>
          </p:txBody>
        </p:sp>
        <p:sp>
          <p:nvSpPr>
            <p:cNvPr id="244" name="テキスト ボックス 243"/>
            <p:cNvSpPr txBox="1"/>
            <p:nvPr/>
          </p:nvSpPr>
          <p:spPr>
            <a:xfrm>
              <a:off x="6444208" y="5157192"/>
              <a:ext cx="1632178" cy="830997"/>
            </a:xfrm>
            <a:prstGeom prst="rect">
              <a:avLst/>
            </a:prstGeom>
            <a:noFill/>
          </p:spPr>
          <p:txBody>
            <a:bodyPr wrap="none" rtlCol="0">
              <a:spAutoFit/>
            </a:bodyPr>
            <a:lstStyle/>
            <a:p>
              <a:r>
                <a:rPr kumimoji="1" lang="en-US" altLang="ja-JP" sz="2400" dirty="0" smtClean="0"/>
                <a:t>1993.7.18</a:t>
              </a:r>
            </a:p>
            <a:p>
              <a:r>
                <a:rPr lang="en-US" altLang="ja-JP" sz="2400" dirty="0" smtClean="0"/>
                <a:t>2010.2.14</a:t>
              </a:r>
              <a:r>
                <a:rPr lang="ja-JP" altLang="en-US" sz="2400" dirty="0" smtClean="0"/>
                <a:t>♥</a:t>
              </a:r>
              <a:endParaRPr kumimoji="1" lang="ja-JP" altLang="en-US" sz="2400" dirty="0"/>
            </a:p>
          </p:txBody>
        </p:sp>
        <p:sp>
          <p:nvSpPr>
            <p:cNvPr id="245" name="テキスト ボックス 244"/>
            <p:cNvSpPr txBox="1"/>
            <p:nvPr/>
          </p:nvSpPr>
          <p:spPr>
            <a:xfrm>
              <a:off x="6156176" y="5991671"/>
              <a:ext cx="3312368" cy="461665"/>
            </a:xfrm>
            <a:prstGeom prst="rect">
              <a:avLst/>
            </a:prstGeom>
            <a:solidFill>
              <a:srgbClr val="FFCCFF"/>
            </a:solidFill>
          </p:spPr>
          <p:txBody>
            <a:bodyPr wrap="square" rtlCol="0">
              <a:spAutoFit/>
            </a:bodyPr>
            <a:lstStyle/>
            <a:p>
              <a:r>
                <a:rPr lang="ja-JP" altLang="en-US" sz="2400" dirty="0" smtClean="0"/>
                <a:t>住んでいるところ</a:t>
              </a:r>
              <a:endParaRPr kumimoji="1" lang="ja-JP" altLang="en-US" sz="2400" dirty="0"/>
            </a:p>
          </p:txBody>
        </p:sp>
        <p:sp>
          <p:nvSpPr>
            <p:cNvPr id="246" name="テキスト ボックス 245"/>
            <p:cNvSpPr txBox="1"/>
            <p:nvPr/>
          </p:nvSpPr>
          <p:spPr>
            <a:xfrm>
              <a:off x="6444208" y="6495727"/>
              <a:ext cx="2339102" cy="461665"/>
            </a:xfrm>
            <a:prstGeom prst="rect">
              <a:avLst/>
            </a:prstGeom>
            <a:noFill/>
          </p:spPr>
          <p:txBody>
            <a:bodyPr wrap="none" rtlCol="0">
              <a:spAutoFit/>
            </a:bodyPr>
            <a:lstStyle/>
            <a:p>
              <a:r>
                <a:rPr kumimoji="1" lang="ja-JP" altLang="en-US" sz="2400" dirty="0" smtClean="0"/>
                <a:t>東郷町諸輪付近</a:t>
              </a:r>
              <a:endParaRPr kumimoji="1" lang="ja-JP" altLang="en-US" sz="2400" dirty="0"/>
            </a:p>
          </p:txBody>
        </p:sp>
        <p:sp>
          <p:nvSpPr>
            <p:cNvPr id="247" name="テキスト ボックス 246"/>
            <p:cNvSpPr txBox="1"/>
            <p:nvPr/>
          </p:nvSpPr>
          <p:spPr>
            <a:xfrm>
              <a:off x="6156176" y="6957392"/>
              <a:ext cx="3312368" cy="461665"/>
            </a:xfrm>
            <a:prstGeom prst="rect">
              <a:avLst/>
            </a:prstGeom>
            <a:solidFill>
              <a:srgbClr val="FFCCFF"/>
            </a:solidFill>
          </p:spPr>
          <p:txBody>
            <a:bodyPr wrap="square" rtlCol="0">
              <a:spAutoFit/>
            </a:bodyPr>
            <a:lstStyle/>
            <a:p>
              <a:r>
                <a:rPr kumimoji="1" lang="ja-JP" altLang="en-US" sz="2400" dirty="0" smtClean="0"/>
                <a:t>職業</a:t>
              </a:r>
              <a:endParaRPr kumimoji="1" lang="ja-JP" altLang="en-US" sz="2400" dirty="0"/>
            </a:p>
          </p:txBody>
        </p:sp>
        <p:sp>
          <p:nvSpPr>
            <p:cNvPr id="248" name="テキスト ボックス 247"/>
            <p:cNvSpPr txBox="1"/>
            <p:nvPr/>
          </p:nvSpPr>
          <p:spPr>
            <a:xfrm>
              <a:off x="6444208" y="7461448"/>
              <a:ext cx="2630848" cy="2308324"/>
            </a:xfrm>
            <a:prstGeom prst="rect">
              <a:avLst/>
            </a:prstGeom>
            <a:noFill/>
          </p:spPr>
          <p:txBody>
            <a:bodyPr wrap="none" rtlCol="0">
              <a:spAutoFit/>
            </a:bodyPr>
            <a:lstStyle/>
            <a:p>
              <a:r>
                <a:rPr kumimoji="1" lang="ja-JP" altLang="en-US" sz="2400" dirty="0" smtClean="0"/>
                <a:t>↓米野木幼稚園</a:t>
              </a:r>
              <a:endParaRPr kumimoji="1" lang="en-US" altLang="ja-JP" sz="2400" dirty="0" smtClean="0"/>
            </a:p>
            <a:p>
              <a:r>
                <a:rPr kumimoji="1" lang="ja-JP" altLang="en-US" sz="2400" dirty="0" smtClean="0"/>
                <a:t>↓米野木中学</a:t>
              </a:r>
              <a:endParaRPr kumimoji="1" lang="en-US" altLang="ja-JP" sz="2400" dirty="0" smtClean="0"/>
            </a:p>
            <a:p>
              <a:r>
                <a:rPr kumimoji="1" lang="ja-JP" altLang="en-US" sz="2400" dirty="0" smtClean="0"/>
                <a:t>↓米野木高</a:t>
              </a:r>
              <a:r>
                <a:rPr kumimoji="1" lang="en-US" altLang="ja-JP" sz="2400" dirty="0" smtClean="0"/>
                <a:t>2326</a:t>
              </a:r>
            </a:p>
            <a:p>
              <a:endParaRPr kumimoji="1" lang="en-US" altLang="ja-JP" sz="2400" dirty="0" smtClean="0"/>
            </a:p>
            <a:p>
              <a:r>
                <a:rPr lang="ja-JP" altLang="en-US" sz="2400" dirty="0" smtClean="0"/>
                <a:t>コンビニセンター店</a:t>
              </a:r>
              <a:endParaRPr lang="en-US" altLang="ja-JP" sz="2400" dirty="0" smtClean="0"/>
            </a:p>
            <a:p>
              <a:r>
                <a:rPr lang="ja-JP" altLang="en-US" sz="2400" dirty="0" smtClean="0"/>
                <a:t>　　稼ぐぞ～</a:t>
              </a:r>
              <a:endParaRPr kumimoji="1" lang="ja-JP" altLang="en-US" sz="2400" dirty="0"/>
            </a:p>
          </p:txBody>
        </p:sp>
        <p:sp>
          <p:nvSpPr>
            <p:cNvPr id="249" name="テキスト ボックス 248"/>
            <p:cNvSpPr txBox="1"/>
            <p:nvPr/>
          </p:nvSpPr>
          <p:spPr>
            <a:xfrm>
              <a:off x="6156176" y="9765704"/>
              <a:ext cx="3312368" cy="461665"/>
            </a:xfrm>
            <a:prstGeom prst="rect">
              <a:avLst/>
            </a:prstGeom>
            <a:solidFill>
              <a:srgbClr val="FFCCFF"/>
            </a:solidFill>
          </p:spPr>
          <p:txBody>
            <a:bodyPr wrap="square" rtlCol="0">
              <a:spAutoFit/>
            </a:bodyPr>
            <a:lstStyle/>
            <a:p>
              <a:r>
                <a:rPr kumimoji="1" lang="ja-JP" altLang="en-US" sz="2400" dirty="0" smtClean="0"/>
                <a:t>好きなもの</a:t>
              </a:r>
              <a:endParaRPr kumimoji="1" lang="ja-JP" altLang="en-US" sz="2400" dirty="0"/>
            </a:p>
          </p:txBody>
        </p:sp>
        <p:sp>
          <p:nvSpPr>
            <p:cNvPr id="250" name="テキスト ボックス 249"/>
            <p:cNvSpPr txBox="1"/>
            <p:nvPr/>
          </p:nvSpPr>
          <p:spPr>
            <a:xfrm>
              <a:off x="6444208" y="10269760"/>
              <a:ext cx="2651688" cy="461665"/>
            </a:xfrm>
            <a:prstGeom prst="rect">
              <a:avLst/>
            </a:prstGeom>
            <a:noFill/>
          </p:spPr>
          <p:txBody>
            <a:bodyPr wrap="none" rtlCol="0">
              <a:spAutoFit/>
            </a:bodyPr>
            <a:lstStyle/>
            <a:p>
              <a:r>
                <a:rPr kumimoji="1" lang="ja-JP" altLang="en-US" sz="2400" dirty="0" smtClean="0"/>
                <a:t>マイセ　</a:t>
              </a:r>
              <a:r>
                <a:rPr lang="ja-JP" altLang="en-US" sz="2400" dirty="0" smtClean="0"/>
                <a:t>でも禁煙中</a:t>
              </a:r>
              <a:endParaRPr kumimoji="1" lang="ja-JP" altLang="en-US" sz="2400" dirty="0"/>
            </a:p>
          </p:txBody>
        </p:sp>
        <p:sp>
          <p:nvSpPr>
            <p:cNvPr id="251" name="テキスト ボックス 250"/>
            <p:cNvSpPr txBox="1"/>
            <p:nvPr/>
          </p:nvSpPr>
          <p:spPr>
            <a:xfrm>
              <a:off x="6156176" y="10773816"/>
              <a:ext cx="3312368" cy="461665"/>
            </a:xfrm>
            <a:prstGeom prst="rect">
              <a:avLst/>
            </a:prstGeom>
            <a:solidFill>
              <a:srgbClr val="FFCCFF"/>
            </a:solidFill>
          </p:spPr>
          <p:txBody>
            <a:bodyPr wrap="square" rtlCol="0">
              <a:spAutoFit/>
            </a:bodyPr>
            <a:lstStyle/>
            <a:p>
              <a:r>
                <a:rPr kumimoji="1" lang="ja-JP" altLang="en-US" sz="2400" dirty="0" smtClean="0"/>
                <a:t>資格</a:t>
              </a:r>
              <a:endParaRPr kumimoji="1" lang="ja-JP" altLang="en-US" sz="2400" dirty="0"/>
            </a:p>
          </p:txBody>
        </p:sp>
        <p:sp>
          <p:nvSpPr>
            <p:cNvPr id="252" name="テキスト ボックス 251"/>
            <p:cNvSpPr txBox="1"/>
            <p:nvPr/>
          </p:nvSpPr>
          <p:spPr>
            <a:xfrm>
              <a:off x="6444208" y="11277872"/>
              <a:ext cx="2087431" cy="830997"/>
            </a:xfrm>
            <a:prstGeom prst="rect">
              <a:avLst/>
            </a:prstGeom>
            <a:noFill/>
          </p:spPr>
          <p:txBody>
            <a:bodyPr wrap="none" rtlCol="0">
              <a:spAutoFit/>
            </a:bodyPr>
            <a:lstStyle/>
            <a:p>
              <a:r>
                <a:rPr kumimoji="1" lang="ja-JP" altLang="en-US" sz="2400" dirty="0" smtClean="0"/>
                <a:t>英検３級</a:t>
              </a:r>
              <a:endParaRPr kumimoji="1" lang="en-US" altLang="ja-JP" sz="2400" dirty="0" smtClean="0"/>
            </a:p>
            <a:p>
              <a:r>
                <a:rPr lang="ja-JP" altLang="en-US" sz="2400" dirty="0" err="1" smtClean="0"/>
                <a:t>よしくんの</a:t>
              </a:r>
              <a:r>
                <a:rPr lang="ja-JP" altLang="en-US" sz="2400" dirty="0" smtClean="0"/>
                <a:t>彼女</a:t>
              </a:r>
              <a:endParaRPr kumimoji="1" lang="ja-JP" altLang="en-US" sz="2400" dirty="0"/>
            </a:p>
          </p:txBody>
        </p:sp>
        <p:sp>
          <p:nvSpPr>
            <p:cNvPr id="255" name="テキスト ボックス 254"/>
            <p:cNvSpPr txBox="1"/>
            <p:nvPr/>
          </p:nvSpPr>
          <p:spPr>
            <a:xfrm>
              <a:off x="6156176" y="12141968"/>
              <a:ext cx="3312368" cy="461665"/>
            </a:xfrm>
            <a:prstGeom prst="rect">
              <a:avLst/>
            </a:prstGeom>
            <a:solidFill>
              <a:srgbClr val="FFCCFF"/>
            </a:solidFill>
          </p:spPr>
          <p:txBody>
            <a:bodyPr wrap="square" rtlCol="0">
              <a:spAutoFit/>
            </a:bodyPr>
            <a:lstStyle/>
            <a:p>
              <a:r>
                <a:rPr kumimoji="1" lang="ja-JP" altLang="en-US" sz="2400" dirty="0" smtClean="0"/>
                <a:t>結構あそぶ場所</a:t>
              </a:r>
              <a:endParaRPr kumimoji="1" lang="ja-JP" altLang="en-US" sz="2400" dirty="0"/>
            </a:p>
          </p:txBody>
        </p:sp>
        <p:sp>
          <p:nvSpPr>
            <p:cNvPr id="256" name="テキスト ボックス 255"/>
            <p:cNvSpPr txBox="1"/>
            <p:nvPr/>
          </p:nvSpPr>
          <p:spPr>
            <a:xfrm>
              <a:off x="6444208" y="12646024"/>
              <a:ext cx="1901483" cy="461665"/>
            </a:xfrm>
            <a:prstGeom prst="rect">
              <a:avLst/>
            </a:prstGeom>
            <a:noFill/>
          </p:spPr>
          <p:txBody>
            <a:bodyPr wrap="none" rtlCol="0">
              <a:spAutoFit/>
            </a:bodyPr>
            <a:lstStyle/>
            <a:p>
              <a:r>
                <a:rPr kumimoji="1" lang="ja-JP" altLang="en-US" sz="2400" dirty="0" smtClean="0"/>
                <a:t>東郷デパート</a:t>
              </a:r>
              <a:endParaRPr kumimoji="1" lang="ja-JP" altLang="en-US" sz="2400" dirty="0"/>
            </a:p>
          </p:txBody>
        </p:sp>
        <p:grpSp>
          <p:nvGrpSpPr>
            <p:cNvPr id="262" name="グループ化 261"/>
            <p:cNvGrpSpPr/>
            <p:nvPr/>
          </p:nvGrpSpPr>
          <p:grpSpPr>
            <a:xfrm>
              <a:off x="6156176" y="14590240"/>
              <a:ext cx="3312368" cy="1335053"/>
              <a:chOff x="6156176" y="13222088"/>
              <a:chExt cx="3312368" cy="1335053"/>
            </a:xfrm>
          </p:grpSpPr>
          <p:sp>
            <p:nvSpPr>
              <p:cNvPr id="257" name="テキスト ボックス 256"/>
              <p:cNvSpPr txBox="1"/>
              <p:nvPr/>
            </p:nvSpPr>
            <p:spPr>
              <a:xfrm>
                <a:off x="6156176" y="13222088"/>
                <a:ext cx="3312368" cy="461665"/>
              </a:xfrm>
              <a:prstGeom prst="rect">
                <a:avLst/>
              </a:prstGeom>
              <a:solidFill>
                <a:srgbClr val="FFCCFF"/>
              </a:solidFill>
            </p:spPr>
            <p:txBody>
              <a:bodyPr wrap="square" rtlCol="0">
                <a:spAutoFit/>
              </a:bodyPr>
              <a:lstStyle/>
              <a:p>
                <a:r>
                  <a:rPr kumimoji="1" lang="ja-JP" altLang="en-US" sz="2400" dirty="0" smtClean="0"/>
                  <a:t>リンク</a:t>
                </a:r>
                <a:endParaRPr kumimoji="1" lang="ja-JP" altLang="en-US" sz="2400" dirty="0"/>
              </a:p>
            </p:txBody>
          </p:sp>
          <p:sp>
            <p:nvSpPr>
              <p:cNvPr id="258" name="テキスト ボックス 257"/>
              <p:cNvSpPr txBox="1"/>
              <p:nvPr/>
            </p:nvSpPr>
            <p:spPr>
              <a:xfrm>
                <a:off x="6444208" y="13726144"/>
                <a:ext cx="2302233" cy="830997"/>
              </a:xfrm>
              <a:prstGeom prst="rect">
                <a:avLst/>
              </a:prstGeom>
              <a:noFill/>
            </p:spPr>
            <p:txBody>
              <a:bodyPr wrap="none" rtlCol="0">
                <a:spAutoFit/>
              </a:bodyPr>
              <a:lstStyle/>
              <a:p>
                <a:r>
                  <a:rPr kumimoji="1" lang="ja-JP" altLang="en-US" sz="2400" u="sng" dirty="0" err="1" smtClean="0">
                    <a:solidFill>
                      <a:srgbClr val="0000FF"/>
                    </a:solidFill>
                  </a:rPr>
                  <a:t>さ</a:t>
                </a:r>
                <a:r>
                  <a:rPr lang="ja-JP" altLang="en-US" sz="2400" u="sng" dirty="0" err="1" smtClean="0">
                    <a:solidFill>
                      <a:srgbClr val="0000FF"/>
                    </a:solidFill>
                  </a:rPr>
                  <a:t>ちやん</a:t>
                </a:r>
                <a:r>
                  <a:rPr lang="ja-JP" altLang="en-US" sz="2400" u="sng" dirty="0" smtClean="0">
                    <a:solidFill>
                      <a:srgbClr val="0000FF"/>
                    </a:solidFill>
                  </a:rPr>
                  <a:t>ブログ</a:t>
                </a:r>
                <a:endParaRPr lang="en-US" altLang="ja-JP" sz="2400" u="sng" dirty="0" smtClean="0">
                  <a:solidFill>
                    <a:srgbClr val="0000FF"/>
                  </a:solidFill>
                </a:endParaRPr>
              </a:p>
              <a:p>
                <a:r>
                  <a:rPr kumimoji="1" lang="ja-JP" altLang="en-US" sz="2400" u="sng" dirty="0" smtClean="0">
                    <a:solidFill>
                      <a:srgbClr val="0000FF"/>
                    </a:solidFill>
                  </a:rPr>
                  <a:t>二人のアルバム</a:t>
                </a:r>
                <a:endParaRPr kumimoji="1" lang="ja-JP" altLang="en-US" sz="2400" u="sng" dirty="0">
                  <a:solidFill>
                    <a:srgbClr val="0000FF"/>
                  </a:solidFill>
                </a:endParaRPr>
              </a:p>
            </p:txBody>
          </p:sp>
        </p:grpSp>
        <p:grpSp>
          <p:nvGrpSpPr>
            <p:cNvPr id="261" name="グループ化 260"/>
            <p:cNvGrpSpPr/>
            <p:nvPr/>
          </p:nvGrpSpPr>
          <p:grpSpPr>
            <a:xfrm>
              <a:off x="6156176" y="13150080"/>
              <a:ext cx="3312368" cy="1335053"/>
              <a:chOff x="6156176" y="14662248"/>
              <a:chExt cx="3312368" cy="1335053"/>
            </a:xfrm>
          </p:grpSpPr>
          <p:sp>
            <p:nvSpPr>
              <p:cNvPr id="259" name="テキスト ボックス 258"/>
              <p:cNvSpPr txBox="1"/>
              <p:nvPr/>
            </p:nvSpPr>
            <p:spPr>
              <a:xfrm>
                <a:off x="6156176" y="14662248"/>
                <a:ext cx="3312368" cy="461665"/>
              </a:xfrm>
              <a:prstGeom prst="rect">
                <a:avLst/>
              </a:prstGeom>
              <a:solidFill>
                <a:srgbClr val="FFCCFF"/>
              </a:solidFill>
            </p:spPr>
            <p:txBody>
              <a:bodyPr wrap="square" rtlCol="0">
                <a:spAutoFit/>
              </a:bodyPr>
              <a:lstStyle/>
              <a:p>
                <a:r>
                  <a:rPr kumimoji="1" lang="ja-JP" altLang="en-US" sz="2400" dirty="0" smtClean="0"/>
                  <a:t>絡み</a:t>
                </a:r>
                <a:endParaRPr kumimoji="1" lang="ja-JP" altLang="en-US" sz="2400" dirty="0"/>
              </a:p>
            </p:txBody>
          </p:sp>
          <p:sp>
            <p:nvSpPr>
              <p:cNvPr id="260" name="テキスト ボックス 259"/>
              <p:cNvSpPr txBox="1"/>
              <p:nvPr/>
            </p:nvSpPr>
            <p:spPr>
              <a:xfrm>
                <a:off x="6444208" y="15166304"/>
                <a:ext cx="2759089" cy="830997"/>
              </a:xfrm>
              <a:prstGeom prst="rect">
                <a:avLst/>
              </a:prstGeom>
              <a:noFill/>
            </p:spPr>
            <p:txBody>
              <a:bodyPr wrap="none" rtlCol="0">
                <a:spAutoFit/>
              </a:bodyPr>
              <a:lstStyle/>
              <a:p>
                <a:r>
                  <a:rPr kumimoji="1" lang="ja-JP" altLang="en-US" sz="2400" dirty="0" smtClean="0"/>
                  <a:t>ブログから絡んでね</a:t>
                </a:r>
                <a:endParaRPr kumimoji="1" lang="en-US" altLang="ja-JP" sz="2400" dirty="0" smtClean="0"/>
              </a:p>
              <a:p>
                <a:r>
                  <a:rPr lang="ja-JP" altLang="en-US" sz="2400" dirty="0" smtClean="0"/>
                  <a:t>男は拒否</a:t>
                </a:r>
                <a:endParaRPr kumimoji="1" lang="ja-JP" altLang="en-US" sz="2400" dirty="0"/>
              </a:p>
            </p:txBody>
          </p:sp>
        </p:grpSp>
        <p:sp>
          <p:nvSpPr>
            <p:cNvPr id="263" name="テキスト ボックス 262"/>
            <p:cNvSpPr txBox="1"/>
            <p:nvPr/>
          </p:nvSpPr>
          <p:spPr>
            <a:xfrm>
              <a:off x="6043471" y="16102408"/>
              <a:ext cx="3100529" cy="461665"/>
            </a:xfrm>
            <a:prstGeom prst="rect">
              <a:avLst/>
            </a:prstGeom>
            <a:noFill/>
          </p:spPr>
          <p:txBody>
            <a:bodyPr wrap="none" rtlCol="0">
              <a:spAutoFit/>
            </a:bodyPr>
            <a:lstStyle/>
            <a:p>
              <a:r>
                <a:rPr kumimoji="1" lang="ja-JP" altLang="en-US" sz="2400" dirty="0" smtClean="0">
                  <a:solidFill>
                    <a:srgbClr val="00B050"/>
                  </a:solidFill>
                </a:rPr>
                <a:t>○</a:t>
              </a:r>
              <a:r>
                <a:rPr kumimoji="1" lang="en-US" altLang="ja-JP" sz="2400" dirty="0" smtClean="0">
                  <a:solidFill>
                    <a:srgbClr val="00B050"/>
                  </a:solidFill>
                </a:rPr>
                <a:t>×</a:t>
              </a:r>
              <a:r>
                <a:rPr kumimoji="1" lang="ja-JP" altLang="en-US" sz="2400" dirty="0" smtClean="0">
                  <a:solidFill>
                    <a:srgbClr val="00B050"/>
                  </a:solidFill>
                </a:rPr>
                <a:t>サイト会員募集中</a:t>
              </a:r>
              <a:endParaRPr kumimoji="1" lang="ja-JP" altLang="en-US" sz="2400" dirty="0">
                <a:solidFill>
                  <a:srgbClr val="00B050"/>
                </a:solidFill>
              </a:endParaRPr>
            </a:p>
          </p:txBody>
        </p:sp>
      </p:grpSp>
      <p:sp>
        <p:nvSpPr>
          <p:cNvPr id="21" name="角丸四角形 20"/>
          <p:cNvSpPr/>
          <p:nvPr/>
        </p:nvSpPr>
        <p:spPr>
          <a:xfrm>
            <a:off x="3203848" y="5013176"/>
            <a:ext cx="3096344" cy="504056"/>
          </a:xfrm>
          <a:prstGeom prst="roundRect">
            <a:avLst>
              <a:gd name="adj" fmla="val 39293"/>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72" name="グループ化 68"/>
          <p:cNvGrpSpPr/>
          <p:nvPr/>
        </p:nvGrpSpPr>
        <p:grpSpPr>
          <a:xfrm>
            <a:off x="941520" y="0"/>
            <a:ext cx="7260960" cy="9813273"/>
            <a:chOff x="941520" y="0"/>
            <a:chExt cx="7260960" cy="9813273"/>
          </a:xfrm>
        </p:grpSpPr>
        <p:grpSp>
          <p:nvGrpSpPr>
            <p:cNvPr id="273" name="グループ化 18"/>
            <p:cNvGrpSpPr/>
            <p:nvPr/>
          </p:nvGrpSpPr>
          <p:grpSpPr>
            <a:xfrm>
              <a:off x="941520" y="0"/>
              <a:ext cx="7260960" cy="8298182"/>
              <a:chOff x="1571604" y="0"/>
              <a:chExt cx="6000792" cy="6858000"/>
            </a:xfrm>
          </p:grpSpPr>
          <p:sp>
            <p:nvSpPr>
              <p:cNvPr id="275" name="正方形/長方形 274"/>
              <p:cNvSpPr/>
              <p:nvPr/>
            </p:nvSpPr>
            <p:spPr>
              <a:xfrm>
                <a:off x="1571604" y="0"/>
                <a:ext cx="6000792" cy="21429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76" name="正方形/長方形 275"/>
              <p:cNvSpPr/>
              <p:nvPr/>
            </p:nvSpPr>
            <p:spPr>
              <a:xfrm>
                <a:off x="6286512" y="0"/>
                <a:ext cx="1285884" cy="64291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77" name="正方形/長方形 276"/>
              <p:cNvSpPr/>
              <p:nvPr/>
            </p:nvSpPr>
            <p:spPr>
              <a:xfrm>
                <a:off x="1571604" y="0"/>
                <a:ext cx="1285884" cy="64291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78" name="正方形/長方形 277"/>
              <p:cNvSpPr/>
              <p:nvPr/>
            </p:nvSpPr>
            <p:spPr>
              <a:xfrm>
                <a:off x="6357950" y="571480"/>
                <a:ext cx="1000132" cy="628652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79" name="正方形/長方形 278"/>
              <p:cNvSpPr/>
              <p:nvPr/>
            </p:nvSpPr>
            <p:spPr>
              <a:xfrm>
                <a:off x="1785918" y="571480"/>
                <a:ext cx="1000132" cy="628652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80" name="正方形/長方形 279"/>
              <p:cNvSpPr/>
              <p:nvPr/>
            </p:nvSpPr>
            <p:spPr>
              <a:xfrm>
                <a:off x="6072198" y="5786454"/>
                <a:ext cx="714380" cy="35719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81" name="正方形/長方形 280"/>
              <p:cNvSpPr/>
              <p:nvPr/>
            </p:nvSpPr>
            <p:spPr>
              <a:xfrm>
                <a:off x="2571736" y="5786454"/>
                <a:ext cx="714380" cy="35719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pic>
          <p:nvPicPr>
            <p:cNvPr id="274" name="Picture 13" descr="keitaie"/>
            <p:cNvPicPr>
              <a:picLocks noChangeAspect="1" noChangeArrowheads="1"/>
            </p:cNvPicPr>
            <p:nvPr/>
          </p:nvPicPr>
          <p:blipFill>
            <a:blip r:embed="rId3" cstate="print"/>
            <a:srcRect l="686"/>
            <a:stretch>
              <a:fillRect/>
            </a:stretch>
          </p:blipFill>
          <p:spPr bwMode="auto">
            <a:xfrm>
              <a:off x="2316480" y="17324"/>
              <a:ext cx="4542420" cy="9795949"/>
            </a:xfrm>
            <a:prstGeom prst="rect">
              <a:avLst/>
            </a:prstGeom>
            <a:noFill/>
            <a:ln w="9525">
              <a:noFill/>
              <a:miter lim="800000"/>
              <a:headEnd/>
              <a:tailEnd/>
            </a:ln>
          </p:spPr>
        </p:pic>
      </p:grpSp>
      <p:sp>
        <p:nvSpPr>
          <p:cNvPr id="41" name="円形吹き出し 40"/>
          <p:cNvSpPr/>
          <p:nvPr/>
        </p:nvSpPr>
        <p:spPr>
          <a:xfrm>
            <a:off x="7596336" y="6065912"/>
            <a:ext cx="1043608" cy="792088"/>
          </a:xfrm>
          <a:prstGeom prst="wedgeEllipseCallout">
            <a:avLst>
              <a:gd name="adj1" fmla="val 93328"/>
              <a:gd name="adj2" fmla="val -570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grpSp>
        <p:nvGrpSpPr>
          <p:cNvPr id="42" name="グループ化 41"/>
          <p:cNvGrpSpPr/>
          <p:nvPr/>
        </p:nvGrpSpPr>
        <p:grpSpPr>
          <a:xfrm>
            <a:off x="8474904" y="0"/>
            <a:ext cx="669096" cy="1484785"/>
            <a:chOff x="3275856" y="-1"/>
            <a:chExt cx="2520280" cy="5592727"/>
          </a:xfrm>
        </p:grpSpPr>
        <p:grpSp>
          <p:nvGrpSpPr>
            <p:cNvPr id="43" name="グループ化 7"/>
            <p:cNvGrpSpPr/>
            <p:nvPr/>
          </p:nvGrpSpPr>
          <p:grpSpPr>
            <a:xfrm>
              <a:off x="3707904" y="-1"/>
              <a:ext cx="2088232" cy="3360287"/>
              <a:chOff x="3707904" y="0"/>
              <a:chExt cx="2736304" cy="2736304"/>
            </a:xfrm>
          </p:grpSpPr>
          <p:sp>
            <p:nvSpPr>
              <p:cNvPr id="48"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パイ 48"/>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0" name="パイ 49"/>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44" name="フリーフォーム 43"/>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45" name="グループ化 11"/>
            <p:cNvGrpSpPr/>
            <p:nvPr/>
          </p:nvGrpSpPr>
          <p:grpSpPr>
            <a:xfrm flipH="1">
              <a:off x="3275856" y="0"/>
              <a:ext cx="1274440" cy="1058416"/>
              <a:chOff x="7812360" y="548680"/>
              <a:chExt cx="1274440" cy="1058416"/>
            </a:xfrm>
          </p:grpSpPr>
          <p:sp>
            <p:nvSpPr>
              <p:cNvPr id="46" name="円弧 45"/>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7" name="円弧 46"/>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51" name="グループ化 50"/>
          <p:cNvGrpSpPr/>
          <p:nvPr/>
        </p:nvGrpSpPr>
        <p:grpSpPr>
          <a:xfrm>
            <a:off x="8474904" y="0"/>
            <a:ext cx="669096" cy="1484785"/>
            <a:chOff x="3275856" y="-1"/>
            <a:chExt cx="2520280" cy="5592727"/>
          </a:xfrm>
        </p:grpSpPr>
        <p:grpSp>
          <p:nvGrpSpPr>
            <p:cNvPr id="52" name="グループ化 7"/>
            <p:cNvGrpSpPr/>
            <p:nvPr/>
          </p:nvGrpSpPr>
          <p:grpSpPr>
            <a:xfrm>
              <a:off x="3707904" y="-1"/>
              <a:ext cx="2088232" cy="3360287"/>
              <a:chOff x="3707904" y="0"/>
              <a:chExt cx="2736304" cy="2736304"/>
            </a:xfrm>
          </p:grpSpPr>
          <p:sp>
            <p:nvSpPr>
              <p:cNvPr id="57"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パイ 57"/>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9" name="パイ 58"/>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53" name="フリーフォーム 52"/>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54" name="グループ化 11"/>
            <p:cNvGrpSpPr/>
            <p:nvPr/>
          </p:nvGrpSpPr>
          <p:grpSpPr>
            <a:xfrm flipH="1">
              <a:off x="3275856" y="0"/>
              <a:ext cx="1274440" cy="1058416"/>
              <a:chOff x="7812360" y="548680"/>
              <a:chExt cx="1274440" cy="1058416"/>
            </a:xfrm>
          </p:grpSpPr>
          <p:sp>
            <p:nvSpPr>
              <p:cNvPr id="55" name="円弧 54"/>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6" name="円弧 55"/>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10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64" presetClass="path" presetSubtype="0" accel="50000" decel="50000" fill="hold" nodeType="clickEffect">
                                  <p:stCondLst>
                                    <p:cond delay="0"/>
                                  </p:stCondLst>
                                  <p:childTnLst>
                                    <p:animMotion origin="layout" path="M 0 -3.7037E-6 L 0 -0.60902 " pathEditMode="relative" rAng="0" ptsTypes="AA">
                                      <p:cBhvr>
                                        <p:cTn id="11" dur="2000" fill="hold"/>
                                        <p:tgtEl>
                                          <p:spTgt spid="264"/>
                                        </p:tgtEl>
                                        <p:attrNameLst>
                                          <p:attrName>ppt_x</p:attrName>
                                          <p:attrName>ppt_y</p:attrName>
                                        </p:attrNameLst>
                                      </p:cBhvr>
                                      <p:rCtr x="0" y="-305"/>
                                    </p:animMotion>
                                  </p:childTnLst>
                                </p:cTn>
                              </p:par>
                              <p:par>
                                <p:cTn id="12" presetID="1" presetClass="exit" presetSubtype="0" fill="hold" nodeType="withEffect">
                                  <p:stCondLst>
                                    <p:cond delay="0"/>
                                  </p:stCondLst>
                                  <p:childTnLst>
                                    <p:set>
                                      <p:cBhvr>
                                        <p:cTn id="13" dur="1" fill="hold">
                                          <p:stCondLst>
                                            <p:cond delay="0"/>
                                          </p:stCondLst>
                                        </p:cTn>
                                        <p:tgtEl>
                                          <p:spTgt spid="42"/>
                                        </p:tgtEl>
                                        <p:attrNameLst>
                                          <p:attrName>style.visibility</p:attrName>
                                        </p:attrNameLst>
                                      </p:cBhvr>
                                      <p:to>
                                        <p:strVal val="hidden"/>
                                      </p:to>
                                    </p:set>
                                  </p:childTnLst>
                                </p:cTn>
                              </p:par>
                            </p:childTnLst>
                          </p:cTn>
                        </p:par>
                        <p:par>
                          <p:cTn id="14" fill="hold">
                            <p:stCondLst>
                              <p:cond delay="2000"/>
                            </p:stCondLst>
                            <p:childTnLst>
                              <p:par>
                                <p:cTn id="15" presetID="10" presetClass="entr" presetSubtype="0" fill="hold" nodeType="afterEffect">
                                  <p:stCondLst>
                                    <p:cond delay="500"/>
                                  </p:stCondLst>
                                  <p:childTnLst>
                                    <p:set>
                                      <p:cBhvr>
                                        <p:cTn id="16" dur="1" fill="hold">
                                          <p:stCondLst>
                                            <p:cond delay="0"/>
                                          </p:stCondLst>
                                        </p:cTn>
                                        <p:tgtEl>
                                          <p:spTgt spid="51"/>
                                        </p:tgtEl>
                                        <p:attrNameLst>
                                          <p:attrName>style.visibility</p:attrName>
                                        </p:attrNameLst>
                                      </p:cBhvr>
                                      <p:to>
                                        <p:strVal val="visible"/>
                                      </p:to>
                                    </p:set>
                                    <p:animEffect transition="in" filter="fade">
                                      <p:cBhvr>
                                        <p:cTn id="17" dur="1000"/>
                                        <p:tgtEl>
                                          <p:spTgt spid="51"/>
                                        </p:tgtEl>
                                      </p:cBhvr>
                                    </p:animEffect>
                                  </p:childTnLst>
                                </p:cTn>
                              </p:par>
                            </p:childTnLst>
                          </p:cTn>
                        </p:par>
                      </p:childTnLst>
                    </p:cTn>
                  </p:par>
                  <p:par>
                    <p:cTn id="18" fill="hold">
                      <p:stCondLst>
                        <p:cond delay="indefinite"/>
                      </p:stCondLst>
                      <p:childTnLst>
                        <p:par>
                          <p:cTn id="19" fill="hold">
                            <p:stCondLst>
                              <p:cond delay="0"/>
                            </p:stCondLst>
                            <p:childTnLst>
                              <p:par>
                                <p:cTn id="20" presetID="64" presetClass="path" presetSubtype="0" accel="50000" decel="50000" fill="hold" nodeType="clickEffect">
                                  <p:stCondLst>
                                    <p:cond delay="0"/>
                                  </p:stCondLst>
                                  <p:childTnLst>
                                    <p:animMotion origin="layout" path="M 0 -0.60903 L 0 -1.49607 " pathEditMode="relative" rAng="0" ptsTypes="AA">
                                      <p:cBhvr>
                                        <p:cTn id="21" dur="2000" fill="hold"/>
                                        <p:tgtEl>
                                          <p:spTgt spid="264"/>
                                        </p:tgtEl>
                                        <p:attrNameLst>
                                          <p:attrName>ppt_x</p:attrName>
                                          <p:attrName>ppt_y</p:attrName>
                                        </p:attrNameLst>
                                      </p:cBhvr>
                                      <p:rCtr x="0" y="-444"/>
                                    </p:animMotion>
                                  </p:childTnLst>
                                </p:cTn>
                              </p:par>
                              <p:par>
                                <p:cTn id="22" presetID="1" presetClass="exit" presetSubtype="0" fill="hold" nodeType="withEffect">
                                  <p:stCondLst>
                                    <p:cond delay="0"/>
                                  </p:stCondLst>
                                  <p:childTnLst>
                                    <p:set>
                                      <p:cBhvr>
                                        <p:cTn id="23" dur="1" fill="hold">
                                          <p:stCondLst>
                                            <p:cond delay="0"/>
                                          </p:stCondLst>
                                        </p:cTn>
                                        <p:tgtEl>
                                          <p:spTgt spid="51"/>
                                        </p:tgtEl>
                                        <p:attrNameLst>
                                          <p:attrName>style.visibility</p:attrName>
                                        </p:attrNameLst>
                                      </p:cBhvr>
                                      <p:to>
                                        <p:strVal val="hidden"/>
                                      </p:to>
                                    </p:set>
                                  </p:childTnLst>
                                </p:cTn>
                              </p:par>
                            </p:childTnLst>
                          </p:cTn>
                        </p:par>
                        <p:par>
                          <p:cTn id="24" fill="hold">
                            <p:stCondLst>
                              <p:cond delay="2000"/>
                            </p:stCondLst>
                            <p:childTnLst>
                              <p:par>
                                <p:cTn id="25" presetID="20" presetClass="entr" presetSubtype="0"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edge">
                                      <p:cBhvr>
                                        <p:cTn id="27" dur="1000"/>
                                        <p:tgtEl>
                                          <p:spTgt spid="21"/>
                                        </p:tgtEl>
                                      </p:cBhvr>
                                    </p:animEffect>
                                  </p:childTnLst>
                                </p:cTn>
                              </p:par>
                            </p:childTnLst>
                          </p:cTn>
                        </p:par>
                        <p:par>
                          <p:cTn id="28" fill="hold">
                            <p:stCondLst>
                              <p:cond delay="3000"/>
                            </p:stCondLst>
                            <p:childTnLst>
                              <p:par>
                                <p:cTn id="29" presetID="18" presetClass="entr" presetSubtype="12" fill="hold" grpId="0" nodeType="afterEffect">
                                  <p:stCondLst>
                                    <p:cond delay="1000"/>
                                  </p:stCondLst>
                                  <p:childTnLst>
                                    <p:set>
                                      <p:cBhvr>
                                        <p:cTn id="30" dur="1" fill="hold">
                                          <p:stCondLst>
                                            <p:cond delay="0"/>
                                          </p:stCondLst>
                                        </p:cTn>
                                        <p:tgtEl>
                                          <p:spTgt spid="41"/>
                                        </p:tgtEl>
                                        <p:attrNameLst>
                                          <p:attrName>style.visibility</p:attrName>
                                        </p:attrNameLst>
                                      </p:cBhvr>
                                      <p:to>
                                        <p:strVal val="visible"/>
                                      </p:to>
                                    </p:set>
                                    <p:animEffect transition="in" filter="strips(downLeft)">
                                      <p:cBhvr>
                                        <p:cTn id="31"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4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9" name="グループ化 68"/>
          <p:cNvGrpSpPr/>
          <p:nvPr/>
        </p:nvGrpSpPr>
        <p:grpSpPr>
          <a:xfrm>
            <a:off x="2447764" y="144016"/>
            <a:ext cx="4248472" cy="7605464"/>
            <a:chOff x="2447764" y="0"/>
            <a:chExt cx="4248472" cy="7605464"/>
          </a:xfrm>
        </p:grpSpPr>
        <p:grpSp>
          <p:nvGrpSpPr>
            <p:cNvPr id="66" name="グループ化 65"/>
            <p:cNvGrpSpPr/>
            <p:nvPr/>
          </p:nvGrpSpPr>
          <p:grpSpPr>
            <a:xfrm>
              <a:off x="2447764" y="0"/>
              <a:ext cx="4248472" cy="7605464"/>
              <a:chOff x="3491880" y="0"/>
              <a:chExt cx="4248472" cy="7605464"/>
            </a:xfrm>
          </p:grpSpPr>
          <p:sp>
            <p:nvSpPr>
              <p:cNvPr id="33" name="正方形/長方形 32"/>
              <p:cNvSpPr/>
              <p:nvPr/>
            </p:nvSpPr>
            <p:spPr>
              <a:xfrm>
                <a:off x="3491880" y="0"/>
                <a:ext cx="4248472" cy="7605464"/>
              </a:xfrm>
              <a:prstGeom prst="rect">
                <a:avLst/>
              </a:prstGeom>
              <a:gradFill flip="none" rotWithShape="1">
                <a:gsLst>
                  <a:gs pos="0">
                    <a:srgbClr val="FF66CC">
                      <a:tint val="66000"/>
                      <a:satMod val="160000"/>
                    </a:srgbClr>
                  </a:gs>
                  <a:gs pos="50000">
                    <a:srgbClr val="FF66CC">
                      <a:tint val="44500"/>
                      <a:satMod val="160000"/>
                    </a:srgbClr>
                  </a:gs>
                  <a:gs pos="100000">
                    <a:srgbClr val="FF66CC">
                      <a:tint val="23500"/>
                      <a:satMod val="160000"/>
                    </a:srgbClr>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5" name="グループ化 64"/>
              <p:cNvGrpSpPr/>
              <p:nvPr/>
            </p:nvGrpSpPr>
            <p:grpSpPr>
              <a:xfrm>
                <a:off x="3613622" y="229201"/>
                <a:ext cx="3982714" cy="4617887"/>
                <a:chOff x="3613622" y="229201"/>
                <a:chExt cx="3982714" cy="4617887"/>
              </a:xfrm>
            </p:grpSpPr>
            <p:sp>
              <p:nvSpPr>
                <p:cNvPr id="34" name="正方形/長方形 33"/>
                <p:cNvSpPr/>
                <p:nvPr/>
              </p:nvSpPr>
              <p:spPr>
                <a:xfrm>
                  <a:off x="3635896" y="3573016"/>
                  <a:ext cx="3960440" cy="72008"/>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3635896" y="1124744"/>
                  <a:ext cx="3960440" cy="72008"/>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3635896" y="1412776"/>
                  <a:ext cx="3960440" cy="1944216"/>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4211960" y="1412776"/>
                  <a:ext cx="2912977" cy="400110"/>
                </a:xfrm>
                <a:prstGeom prst="rect">
                  <a:avLst/>
                </a:prstGeom>
                <a:noFill/>
              </p:spPr>
              <p:txBody>
                <a:bodyPr wrap="none" rtlCol="0">
                  <a:spAutoFit/>
                </a:bodyPr>
                <a:lstStyle/>
                <a:p>
                  <a:r>
                    <a:rPr kumimoji="1" lang="en-US" altLang="ja-JP" sz="2000" dirty="0" err="1" smtClean="0">
                      <a:solidFill>
                        <a:schemeClr val="bg1"/>
                      </a:solidFill>
                      <a:latin typeface="Gungsuh" pitchFamily="18" charset="-127"/>
                      <a:ea typeface="Gungsuh" pitchFamily="18" charset="-127"/>
                    </a:rPr>
                    <a:t>Welcom</a:t>
                  </a:r>
                  <a:r>
                    <a:rPr kumimoji="1" lang="en-US" altLang="ja-JP" sz="2000" dirty="0" smtClean="0">
                      <a:solidFill>
                        <a:schemeClr val="bg1"/>
                      </a:solidFill>
                      <a:latin typeface="Gungsuh" pitchFamily="18" charset="-127"/>
                      <a:ea typeface="Gungsuh" pitchFamily="18" charset="-127"/>
                    </a:rPr>
                    <a:t> to my  page</a:t>
                  </a:r>
                  <a:endParaRPr kumimoji="1" lang="ja-JP" altLang="en-US" sz="2000" dirty="0">
                    <a:solidFill>
                      <a:schemeClr val="bg1"/>
                    </a:solidFill>
                    <a:latin typeface="Gungsuh" pitchFamily="18" charset="-127"/>
                    <a:ea typeface="Gungsuh" pitchFamily="18" charset="-127"/>
                  </a:endParaRPr>
                </a:p>
              </p:txBody>
            </p:sp>
            <p:sp>
              <p:nvSpPr>
                <p:cNvPr id="42" name="テキスト ボックス 41"/>
                <p:cNvSpPr txBox="1"/>
                <p:nvPr/>
              </p:nvSpPr>
              <p:spPr>
                <a:xfrm>
                  <a:off x="5868144" y="2780928"/>
                  <a:ext cx="1568058" cy="400110"/>
                </a:xfrm>
                <a:prstGeom prst="rect">
                  <a:avLst/>
                </a:prstGeom>
                <a:noFill/>
              </p:spPr>
              <p:txBody>
                <a:bodyPr wrap="none" rtlCol="0">
                  <a:spAutoFit/>
                </a:bodyPr>
                <a:lstStyle/>
                <a:p>
                  <a:r>
                    <a:rPr kumimoji="1" lang="en-US" altLang="ja-JP" sz="2000" dirty="0" smtClean="0">
                      <a:solidFill>
                        <a:schemeClr val="bg1"/>
                      </a:solidFill>
                      <a:latin typeface="Gungsuh" pitchFamily="18" charset="-127"/>
                      <a:ea typeface="Gungsuh" pitchFamily="18" charset="-127"/>
                    </a:rPr>
                    <a:t>thank you</a:t>
                  </a:r>
                  <a:endParaRPr kumimoji="1" lang="ja-JP" altLang="en-US" sz="2000" dirty="0">
                    <a:solidFill>
                      <a:schemeClr val="bg1"/>
                    </a:solidFill>
                    <a:latin typeface="Gungsuh" pitchFamily="18" charset="-127"/>
                    <a:ea typeface="Gungsuh" pitchFamily="18" charset="-127"/>
                  </a:endParaRPr>
                </a:p>
              </p:txBody>
            </p:sp>
            <p:sp>
              <p:nvSpPr>
                <p:cNvPr id="45" name="正方形/長方形 44"/>
                <p:cNvSpPr/>
                <p:nvPr/>
              </p:nvSpPr>
              <p:spPr>
                <a:xfrm>
                  <a:off x="3635896" y="3717032"/>
                  <a:ext cx="3960440" cy="216024"/>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3635896" y="836712"/>
                  <a:ext cx="3960440" cy="216024"/>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6" name="グループ化 55"/>
                <p:cNvGrpSpPr/>
                <p:nvPr/>
              </p:nvGrpSpPr>
              <p:grpSpPr>
                <a:xfrm rot="1427449">
                  <a:off x="6375400" y="3892047"/>
                  <a:ext cx="1068881" cy="955041"/>
                  <a:chOff x="6213764" y="4365104"/>
                  <a:chExt cx="1068881" cy="955041"/>
                </a:xfrm>
              </p:grpSpPr>
              <p:sp>
                <p:nvSpPr>
                  <p:cNvPr id="50" name="月 49"/>
                  <p:cNvSpPr/>
                  <p:nvPr/>
                </p:nvSpPr>
                <p:spPr>
                  <a:xfrm rot="-3000000">
                    <a:off x="6825143" y="4595602"/>
                    <a:ext cx="266932" cy="648072"/>
                  </a:xfrm>
                  <a:prstGeom prst="moon">
                    <a:avLst/>
                  </a:prstGeom>
                  <a:solidFill>
                    <a:srgbClr val="FF33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フリーフォーム 54"/>
                  <p:cNvSpPr/>
                  <p:nvPr/>
                </p:nvSpPr>
                <p:spPr>
                  <a:xfrm>
                    <a:off x="6213764" y="4537364"/>
                    <a:ext cx="536863" cy="782781"/>
                  </a:xfrm>
                  <a:custGeom>
                    <a:avLst/>
                    <a:gdLst>
                      <a:gd name="connsiteX0" fmla="*/ 415636 w 536863"/>
                      <a:gd name="connsiteY0" fmla="*/ 200891 h 782781"/>
                      <a:gd name="connsiteX1" fmla="*/ 415636 w 536863"/>
                      <a:gd name="connsiteY1" fmla="*/ 408709 h 782781"/>
                      <a:gd name="connsiteX2" fmla="*/ 270163 w 536863"/>
                      <a:gd name="connsiteY2" fmla="*/ 574963 h 782781"/>
                      <a:gd name="connsiteX3" fmla="*/ 0 w 536863"/>
                      <a:gd name="connsiteY3" fmla="*/ 720436 h 782781"/>
                      <a:gd name="connsiteX4" fmla="*/ 270163 w 536863"/>
                      <a:gd name="connsiteY4" fmla="*/ 616527 h 782781"/>
                      <a:gd name="connsiteX5" fmla="*/ 166254 w 536863"/>
                      <a:gd name="connsiteY5" fmla="*/ 782781 h 782781"/>
                      <a:gd name="connsiteX6" fmla="*/ 394854 w 536863"/>
                      <a:gd name="connsiteY6" fmla="*/ 616527 h 782781"/>
                      <a:gd name="connsiteX7" fmla="*/ 519545 w 536863"/>
                      <a:gd name="connsiteY7" fmla="*/ 429491 h 782781"/>
                      <a:gd name="connsiteX8" fmla="*/ 498763 w 536863"/>
                      <a:gd name="connsiteY8" fmla="*/ 263236 h 782781"/>
                      <a:gd name="connsiteX9" fmla="*/ 477981 w 536863"/>
                      <a:gd name="connsiteY9" fmla="*/ 34636 h 782781"/>
                      <a:gd name="connsiteX10" fmla="*/ 311727 w 536863"/>
                      <a:gd name="connsiteY10" fmla="*/ 55418 h 782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6863" h="782781">
                        <a:moveTo>
                          <a:pt x="415636" y="200891"/>
                        </a:moveTo>
                        <a:cubicBezTo>
                          <a:pt x="427759" y="273627"/>
                          <a:pt x="439882" y="346364"/>
                          <a:pt x="415636" y="408709"/>
                        </a:cubicBezTo>
                        <a:cubicBezTo>
                          <a:pt x="391391" y="471054"/>
                          <a:pt x="339436" y="523009"/>
                          <a:pt x="270163" y="574963"/>
                        </a:cubicBezTo>
                        <a:cubicBezTo>
                          <a:pt x="200890" y="626917"/>
                          <a:pt x="0" y="713509"/>
                          <a:pt x="0" y="720436"/>
                        </a:cubicBezTo>
                        <a:cubicBezTo>
                          <a:pt x="0" y="727363"/>
                          <a:pt x="242454" y="606136"/>
                          <a:pt x="270163" y="616527"/>
                        </a:cubicBezTo>
                        <a:cubicBezTo>
                          <a:pt x="297872" y="626918"/>
                          <a:pt x="145472" y="782781"/>
                          <a:pt x="166254" y="782781"/>
                        </a:cubicBezTo>
                        <a:cubicBezTo>
                          <a:pt x="187036" y="782781"/>
                          <a:pt x="335972" y="675409"/>
                          <a:pt x="394854" y="616527"/>
                        </a:cubicBezTo>
                        <a:cubicBezTo>
                          <a:pt x="453736" y="557645"/>
                          <a:pt x="502227" y="488373"/>
                          <a:pt x="519545" y="429491"/>
                        </a:cubicBezTo>
                        <a:cubicBezTo>
                          <a:pt x="536863" y="370609"/>
                          <a:pt x="505690" y="329045"/>
                          <a:pt x="498763" y="263236"/>
                        </a:cubicBezTo>
                        <a:cubicBezTo>
                          <a:pt x="491836" y="197427"/>
                          <a:pt x="509154" y="69272"/>
                          <a:pt x="477981" y="34636"/>
                        </a:cubicBezTo>
                        <a:cubicBezTo>
                          <a:pt x="446808" y="0"/>
                          <a:pt x="379267" y="27709"/>
                          <a:pt x="311727" y="55418"/>
                        </a:cubicBezTo>
                      </a:path>
                    </a:pathLst>
                  </a:custGeom>
                  <a:solidFill>
                    <a:srgbClr val="FF3399"/>
                  </a:solidFill>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54" name="グループ化 53"/>
                  <p:cNvGrpSpPr/>
                  <p:nvPr/>
                </p:nvGrpSpPr>
                <p:grpSpPr>
                  <a:xfrm>
                    <a:off x="6300192" y="4365104"/>
                    <a:ext cx="864096" cy="432048"/>
                    <a:chOff x="6300192" y="4365104"/>
                    <a:chExt cx="864096" cy="432048"/>
                  </a:xfrm>
                </p:grpSpPr>
                <p:sp>
                  <p:nvSpPr>
                    <p:cNvPr id="47" name="円/楕円 46"/>
                    <p:cNvSpPr/>
                    <p:nvPr/>
                  </p:nvSpPr>
                  <p:spPr>
                    <a:xfrm>
                      <a:off x="6300192" y="4365104"/>
                      <a:ext cx="360040" cy="432048"/>
                    </a:xfrm>
                    <a:prstGeom prst="ellipse">
                      <a:avLst/>
                    </a:prstGeom>
                    <a:solidFill>
                      <a:srgbClr val="FF33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円/楕円 48"/>
                    <p:cNvSpPr/>
                    <p:nvPr/>
                  </p:nvSpPr>
                  <p:spPr>
                    <a:xfrm>
                      <a:off x="6660232" y="4437112"/>
                      <a:ext cx="144016" cy="288032"/>
                    </a:xfrm>
                    <a:prstGeom prst="ellipse">
                      <a:avLst/>
                    </a:prstGeom>
                    <a:solidFill>
                      <a:srgbClr val="FF33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円/楕円 51"/>
                    <p:cNvSpPr/>
                    <p:nvPr/>
                  </p:nvSpPr>
                  <p:spPr>
                    <a:xfrm>
                      <a:off x="6804248" y="4365104"/>
                      <a:ext cx="360040" cy="432048"/>
                    </a:xfrm>
                    <a:prstGeom prst="ellipse">
                      <a:avLst/>
                    </a:prstGeom>
                    <a:solidFill>
                      <a:srgbClr val="FF33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月 50"/>
                    <p:cNvSpPr/>
                    <p:nvPr/>
                  </p:nvSpPr>
                  <p:spPr>
                    <a:xfrm flipH="1">
                      <a:off x="7020272" y="4365104"/>
                      <a:ext cx="144016" cy="396000"/>
                    </a:xfrm>
                    <a:prstGeom prst="moon">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57" name="グループ化 56"/>
                <p:cNvGrpSpPr/>
                <p:nvPr/>
              </p:nvGrpSpPr>
              <p:grpSpPr>
                <a:xfrm rot="20263758">
                  <a:off x="3613622" y="229201"/>
                  <a:ext cx="1467673" cy="1311360"/>
                  <a:chOff x="6213764" y="4365104"/>
                  <a:chExt cx="1068881" cy="955041"/>
                </a:xfrm>
              </p:grpSpPr>
              <p:sp>
                <p:nvSpPr>
                  <p:cNvPr id="58" name="月 57"/>
                  <p:cNvSpPr/>
                  <p:nvPr/>
                </p:nvSpPr>
                <p:spPr>
                  <a:xfrm rot="-3000000">
                    <a:off x="6825143" y="4595602"/>
                    <a:ext cx="266932" cy="648072"/>
                  </a:xfrm>
                  <a:prstGeom prst="moon">
                    <a:avLst/>
                  </a:prstGeom>
                  <a:solidFill>
                    <a:srgbClr val="FF33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フリーフォーム 58"/>
                  <p:cNvSpPr/>
                  <p:nvPr/>
                </p:nvSpPr>
                <p:spPr>
                  <a:xfrm>
                    <a:off x="6213764" y="4537364"/>
                    <a:ext cx="536863" cy="782781"/>
                  </a:xfrm>
                  <a:custGeom>
                    <a:avLst/>
                    <a:gdLst>
                      <a:gd name="connsiteX0" fmla="*/ 415636 w 536863"/>
                      <a:gd name="connsiteY0" fmla="*/ 200891 h 782781"/>
                      <a:gd name="connsiteX1" fmla="*/ 415636 w 536863"/>
                      <a:gd name="connsiteY1" fmla="*/ 408709 h 782781"/>
                      <a:gd name="connsiteX2" fmla="*/ 270163 w 536863"/>
                      <a:gd name="connsiteY2" fmla="*/ 574963 h 782781"/>
                      <a:gd name="connsiteX3" fmla="*/ 0 w 536863"/>
                      <a:gd name="connsiteY3" fmla="*/ 720436 h 782781"/>
                      <a:gd name="connsiteX4" fmla="*/ 270163 w 536863"/>
                      <a:gd name="connsiteY4" fmla="*/ 616527 h 782781"/>
                      <a:gd name="connsiteX5" fmla="*/ 166254 w 536863"/>
                      <a:gd name="connsiteY5" fmla="*/ 782781 h 782781"/>
                      <a:gd name="connsiteX6" fmla="*/ 394854 w 536863"/>
                      <a:gd name="connsiteY6" fmla="*/ 616527 h 782781"/>
                      <a:gd name="connsiteX7" fmla="*/ 519545 w 536863"/>
                      <a:gd name="connsiteY7" fmla="*/ 429491 h 782781"/>
                      <a:gd name="connsiteX8" fmla="*/ 498763 w 536863"/>
                      <a:gd name="connsiteY8" fmla="*/ 263236 h 782781"/>
                      <a:gd name="connsiteX9" fmla="*/ 477981 w 536863"/>
                      <a:gd name="connsiteY9" fmla="*/ 34636 h 782781"/>
                      <a:gd name="connsiteX10" fmla="*/ 311727 w 536863"/>
                      <a:gd name="connsiteY10" fmla="*/ 55418 h 782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6863" h="782781">
                        <a:moveTo>
                          <a:pt x="415636" y="200891"/>
                        </a:moveTo>
                        <a:cubicBezTo>
                          <a:pt x="427759" y="273627"/>
                          <a:pt x="439882" y="346364"/>
                          <a:pt x="415636" y="408709"/>
                        </a:cubicBezTo>
                        <a:cubicBezTo>
                          <a:pt x="391391" y="471054"/>
                          <a:pt x="339436" y="523009"/>
                          <a:pt x="270163" y="574963"/>
                        </a:cubicBezTo>
                        <a:cubicBezTo>
                          <a:pt x="200890" y="626917"/>
                          <a:pt x="0" y="713509"/>
                          <a:pt x="0" y="720436"/>
                        </a:cubicBezTo>
                        <a:cubicBezTo>
                          <a:pt x="0" y="727363"/>
                          <a:pt x="242454" y="606136"/>
                          <a:pt x="270163" y="616527"/>
                        </a:cubicBezTo>
                        <a:cubicBezTo>
                          <a:pt x="297872" y="626918"/>
                          <a:pt x="145472" y="782781"/>
                          <a:pt x="166254" y="782781"/>
                        </a:cubicBezTo>
                        <a:cubicBezTo>
                          <a:pt x="187036" y="782781"/>
                          <a:pt x="335972" y="675409"/>
                          <a:pt x="394854" y="616527"/>
                        </a:cubicBezTo>
                        <a:cubicBezTo>
                          <a:pt x="453736" y="557645"/>
                          <a:pt x="502227" y="488373"/>
                          <a:pt x="519545" y="429491"/>
                        </a:cubicBezTo>
                        <a:cubicBezTo>
                          <a:pt x="536863" y="370609"/>
                          <a:pt x="505690" y="329045"/>
                          <a:pt x="498763" y="263236"/>
                        </a:cubicBezTo>
                        <a:cubicBezTo>
                          <a:pt x="491836" y="197427"/>
                          <a:pt x="509154" y="69272"/>
                          <a:pt x="477981" y="34636"/>
                        </a:cubicBezTo>
                        <a:cubicBezTo>
                          <a:pt x="446808" y="0"/>
                          <a:pt x="379267" y="27709"/>
                          <a:pt x="311727" y="55418"/>
                        </a:cubicBezTo>
                      </a:path>
                    </a:pathLst>
                  </a:custGeom>
                  <a:solidFill>
                    <a:srgbClr val="FF3399"/>
                  </a:solidFill>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60" name="グループ化 59"/>
                  <p:cNvGrpSpPr/>
                  <p:nvPr/>
                </p:nvGrpSpPr>
                <p:grpSpPr>
                  <a:xfrm>
                    <a:off x="6300192" y="4365104"/>
                    <a:ext cx="864096" cy="432048"/>
                    <a:chOff x="6300192" y="4365104"/>
                    <a:chExt cx="864096" cy="432048"/>
                  </a:xfrm>
                </p:grpSpPr>
                <p:sp>
                  <p:nvSpPr>
                    <p:cNvPr id="61" name="円/楕円 60"/>
                    <p:cNvSpPr/>
                    <p:nvPr/>
                  </p:nvSpPr>
                  <p:spPr>
                    <a:xfrm>
                      <a:off x="6300192" y="4365104"/>
                      <a:ext cx="360040" cy="432048"/>
                    </a:xfrm>
                    <a:prstGeom prst="ellipse">
                      <a:avLst/>
                    </a:prstGeom>
                    <a:solidFill>
                      <a:srgbClr val="FF33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円/楕円 61"/>
                    <p:cNvSpPr/>
                    <p:nvPr/>
                  </p:nvSpPr>
                  <p:spPr>
                    <a:xfrm>
                      <a:off x="6660232" y="4437112"/>
                      <a:ext cx="144016" cy="288032"/>
                    </a:xfrm>
                    <a:prstGeom prst="ellipse">
                      <a:avLst/>
                    </a:prstGeom>
                    <a:solidFill>
                      <a:srgbClr val="FF33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円/楕円 62"/>
                    <p:cNvSpPr/>
                    <p:nvPr/>
                  </p:nvSpPr>
                  <p:spPr>
                    <a:xfrm>
                      <a:off x="6804248" y="4365104"/>
                      <a:ext cx="360040" cy="432048"/>
                    </a:xfrm>
                    <a:prstGeom prst="ellipse">
                      <a:avLst/>
                    </a:prstGeom>
                    <a:solidFill>
                      <a:srgbClr val="FF33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月 63"/>
                    <p:cNvSpPr/>
                    <p:nvPr/>
                  </p:nvSpPr>
                  <p:spPr>
                    <a:xfrm flipH="1">
                      <a:off x="7020272" y="4365104"/>
                      <a:ext cx="144016" cy="396000"/>
                    </a:xfrm>
                    <a:prstGeom prst="moon">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grpSp>
        <p:sp>
          <p:nvSpPr>
            <p:cNvPr id="67" name="正方形/長方形 66"/>
            <p:cNvSpPr/>
            <p:nvPr/>
          </p:nvSpPr>
          <p:spPr>
            <a:xfrm>
              <a:off x="2699792" y="5085184"/>
              <a:ext cx="3672408" cy="1008112"/>
            </a:xfrm>
            <a:prstGeom prst="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13500000" scaled="1"/>
              <a:tileRect/>
            </a:gradFill>
            <a:ln>
              <a:noFill/>
            </a:ln>
            <a:effectLst>
              <a:outerShdw blurRad="76200" dir="18900000" sy="23000" kx="-1200000" algn="bl"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4" name="グループ化 43"/>
          <p:cNvGrpSpPr/>
          <p:nvPr/>
        </p:nvGrpSpPr>
        <p:grpSpPr>
          <a:xfrm>
            <a:off x="3131840" y="2247835"/>
            <a:ext cx="2812474" cy="523220"/>
            <a:chOff x="4283968" y="2060848"/>
            <a:chExt cx="2812474" cy="523220"/>
          </a:xfrm>
        </p:grpSpPr>
        <p:sp>
          <p:nvSpPr>
            <p:cNvPr id="38" name="テキスト ボックス 37"/>
            <p:cNvSpPr txBox="1"/>
            <p:nvPr/>
          </p:nvSpPr>
          <p:spPr>
            <a:xfrm>
              <a:off x="4283968" y="2060848"/>
              <a:ext cx="736164" cy="523220"/>
            </a:xfrm>
            <a:prstGeom prst="rect">
              <a:avLst/>
            </a:prstGeom>
            <a:solidFill>
              <a:srgbClr val="0000FF"/>
            </a:solidFill>
          </p:spPr>
          <p:txBody>
            <a:bodyPr wrap="none" rtlCol="0">
              <a:spAutoFit/>
            </a:bodyPr>
            <a:lstStyle/>
            <a:p>
              <a:r>
                <a:rPr kumimoji="1" lang="en-US" altLang="ja-JP" sz="2800" u="sng" dirty="0" smtClean="0">
                  <a:solidFill>
                    <a:schemeClr val="bg1"/>
                  </a:solidFill>
                </a:rPr>
                <a:t>real</a:t>
              </a:r>
              <a:endParaRPr kumimoji="1" lang="ja-JP" altLang="en-US" sz="2800" u="sng" dirty="0">
                <a:solidFill>
                  <a:schemeClr val="bg1"/>
                </a:solidFill>
              </a:endParaRPr>
            </a:p>
          </p:txBody>
        </p:sp>
        <p:sp>
          <p:nvSpPr>
            <p:cNvPr id="39" name="テキスト ボックス 38"/>
            <p:cNvSpPr txBox="1"/>
            <p:nvPr/>
          </p:nvSpPr>
          <p:spPr>
            <a:xfrm>
              <a:off x="5097965" y="2060848"/>
              <a:ext cx="870751" cy="523220"/>
            </a:xfrm>
            <a:prstGeom prst="rect">
              <a:avLst/>
            </a:prstGeom>
            <a:solidFill>
              <a:srgbClr val="0000FF"/>
            </a:solidFill>
          </p:spPr>
          <p:txBody>
            <a:bodyPr wrap="none" rtlCol="0">
              <a:spAutoFit/>
            </a:bodyPr>
            <a:lstStyle/>
            <a:p>
              <a:r>
                <a:rPr kumimoji="1" lang="en-US" altLang="ja-JP" sz="2800" u="sng" dirty="0" smtClean="0">
                  <a:solidFill>
                    <a:schemeClr val="bg1"/>
                  </a:solidFill>
                </a:rPr>
                <a:t>daily</a:t>
              </a:r>
              <a:endParaRPr kumimoji="1" lang="ja-JP" altLang="en-US" sz="2800" u="sng" dirty="0">
                <a:solidFill>
                  <a:schemeClr val="bg1"/>
                </a:solidFill>
              </a:endParaRPr>
            </a:p>
          </p:txBody>
        </p:sp>
        <p:sp>
          <p:nvSpPr>
            <p:cNvPr id="40" name="テキスト ボックス 39"/>
            <p:cNvSpPr txBox="1"/>
            <p:nvPr/>
          </p:nvSpPr>
          <p:spPr>
            <a:xfrm>
              <a:off x="6046549" y="2060848"/>
              <a:ext cx="607859" cy="523220"/>
            </a:xfrm>
            <a:prstGeom prst="rect">
              <a:avLst/>
            </a:prstGeom>
            <a:solidFill>
              <a:srgbClr val="0000FF"/>
            </a:solidFill>
          </p:spPr>
          <p:txBody>
            <a:bodyPr wrap="none" rtlCol="0">
              <a:spAutoFit/>
            </a:bodyPr>
            <a:lstStyle/>
            <a:p>
              <a:r>
                <a:rPr kumimoji="1" lang="en-US" altLang="ja-JP" sz="2800" u="sng" dirty="0" err="1" smtClean="0">
                  <a:solidFill>
                    <a:schemeClr val="bg1"/>
                  </a:solidFill>
                </a:rPr>
                <a:t>pic</a:t>
              </a:r>
              <a:endParaRPr kumimoji="1" lang="ja-JP" altLang="en-US" sz="2800" u="sng" dirty="0">
                <a:solidFill>
                  <a:schemeClr val="bg1"/>
                </a:solidFill>
              </a:endParaRPr>
            </a:p>
          </p:txBody>
        </p:sp>
        <p:sp>
          <p:nvSpPr>
            <p:cNvPr id="41" name="テキスト ボックス 40"/>
            <p:cNvSpPr txBox="1"/>
            <p:nvPr/>
          </p:nvSpPr>
          <p:spPr>
            <a:xfrm>
              <a:off x="6732240" y="2060848"/>
              <a:ext cx="364202" cy="523220"/>
            </a:xfrm>
            <a:prstGeom prst="rect">
              <a:avLst/>
            </a:prstGeom>
            <a:solidFill>
              <a:srgbClr val="0000FF"/>
            </a:solidFill>
          </p:spPr>
          <p:txBody>
            <a:bodyPr wrap="none" rtlCol="0">
              <a:spAutoFit/>
            </a:bodyPr>
            <a:lstStyle/>
            <a:p>
              <a:r>
                <a:rPr kumimoji="1" lang="ja-JP" altLang="en-US" sz="2800" u="sng" dirty="0" smtClean="0">
                  <a:solidFill>
                    <a:schemeClr val="bg1"/>
                  </a:solidFill>
                </a:rPr>
                <a:t>*</a:t>
              </a:r>
              <a:endParaRPr kumimoji="1" lang="ja-JP" altLang="en-US" sz="2800" u="sng" dirty="0">
                <a:solidFill>
                  <a:schemeClr val="bg1"/>
                </a:solidFill>
              </a:endParaRPr>
            </a:p>
          </p:txBody>
        </p:sp>
      </p:grpSp>
      <p:sp>
        <p:nvSpPr>
          <p:cNvPr id="43" name="テキスト ボックス 42"/>
          <p:cNvSpPr txBox="1"/>
          <p:nvPr/>
        </p:nvSpPr>
        <p:spPr>
          <a:xfrm>
            <a:off x="3131840" y="2093947"/>
            <a:ext cx="1133515" cy="830997"/>
          </a:xfrm>
          <a:prstGeom prst="rect">
            <a:avLst/>
          </a:prstGeom>
          <a:solidFill>
            <a:srgbClr val="0000FF"/>
          </a:solidFill>
        </p:spPr>
        <p:txBody>
          <a:bodyPr wrap="none" rtlCol="0">
            <a:spAutoFit/>
          </a:bodyPr>
          <a:lstStyle/>
          <a:p>
            <a:r>
              <a:rPr kumimoji="1" lang="en-US" altLang="ja-JP" sz="4800" u="sng" dirty="0" smtClean="0">
                <a:solidFill>
                  <a:schemeClr val="bg1"/>
                </a:solidFill>
              </a:rPr>
              <a:t>real</a:t>
            </a:r>
            <a:endParaRPr kumimoji="1" lang="ja-JP" altLang="en-US" sz="4800" u="sng" dirty="0">
              <a:solidFill>
                <a:schemeClr val="bg1"/>
              </a:solidFill>
            </a:endParaRPr>
          </a:p>
        </p:txBody>
      </p:sp>
      <p:sp>
        <p:nvSpPr>
          <p:cNvPr id="22" name="角丸四角形 21"/>
          <p:cNvSpPr/>
          <p:nvPr/>
        </p:nvSpPr>
        <p:spPr>
          <a:xfrm>
            <a:off x="3131840" y="2165955"/>
            <a:ext cx="1152128" cy="720080"/>
          </a:xfrm>
          <a:prstGeom prst="roundRect">
            <a:avLst>
              <a:gd name="adj" fmla="val 33637"/>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テキスト ボックス 67"/>
          <p:cNvSpPr txBox="1"/>
          <p:nvPr/>
        </p:nvSpPr>
        <p:spPr>
          <a:xfrm>
            <a:off x="2843808" y="5301208"/>
            <a:ext cx="3485249" cy="584775"/>
          </a:xfrm>
          <a:prstGeom prst="rect">
            <a:avLst/>
          </a:prstGeom>
          <a:noFill/>
        </p:spPr>
        <p:txBody>
          <a:bodyPr wrap="none" rtlCol="0">
            <a:spAutoFit/>
          </a:bodyPr>
          <a:lstStyle/>
          <a:p>
            <a:r>
              <a:rPr lang="ja-JP" altLang="en-US" sz="2000" dirty="0" smtClean="0">
                <a:latin typeface="HGP創英角ﾎﾟｯﾌﾟ体" pitchFamily="50" charset="-128"/>
                <a:ea typeface="HGP創英角ﾎﾟｯﾌﾟ体" pitchFamily="50" charset="-128"/>
              </a:rPr>
              <a:t>ケータイ小説なら</a:t>
            </a:r>
            <a:r>
              <a:rPr lang="en-US" altLang="ja-JP" sz="3200" dirty="0" err="1" smtClean="0">
                <a:latin typeface="Algerian" pitchFamily="82" charset="0"/>
              </a:rPr>
              <a:t>keisho</a:t>
            </a:r>
            <a:endParaRPr kumimoji="1" lang="ja-JP" altLang="en-US" sz="3200" dirty="0">
              <a:latin typeface="Algerian" pitchFamily="82" charset="0"/>
            </a:endParaRPr>
          </a:p>
        </p:txBody>
      </p:sp>
      <p:grpSp>
        <p:nvGrpSpPr>
          <p:cNvPr id="23" name="グループ化 68"/>
          <p:cNvGrpSpPr/>
          <p:nvPr/>
        </p:nvGrpSpPr>
        <p:grpSpPr>
          <a:xfrm>
            <a:off x="941520" y="0"/>
            <a:ext cx="7260960" cy="9813273"/>
            <a:chOff x="941520" y="0"/>
            <a:chExt cx="7260960" cy="9813273"/>
          </a:xfrm>
        </p:grpSpPr>
        <p:grpSp>
          <p:nvGrpSpPr>
            <p:cNvPr id="24" name="グループ化 18"/>
            <p:cNvGrpSpPr/>
            <p:nvPr/>
          </p:nvGrpSpPr>
          <p:grpSpPr>
            <a:xfrm>
              <a:off x="941520" y="0"/>
              <a:ext cx="7260960" cy="8298182"/>
              <a:chOff x="1571604" y="0"/>
              <a:chExt cx="6000792" cy="6858000"/>
            </a:xfrm>
          </p:grpSpPr>
          <p:sp>
            <p:nvSpPr>
              <p:cNvPr id="26" name="正方形/長方形 25"/>
              <p:cNvSpPr/>
              <p:nvPr/>
            </p:nvSpPr>
            <p:spPr>
              <a:xfrm>
                <a:off x="1571604" y="0"/>
                <a:ext cx="6000792" cy="21429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7" name="正方形/長方形 26"/>
              <p:cNvSpPr/>
              <p:nvPr/>
            </p:nvSpPr>
            <p:spPr>
              <a:xfrm>
                <a:off x="6286512" y="0"/>
                <a:ext cx="1285884" cy="64291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8" name="正方形/長方形 27"/>
              <p:cNvSpPr/>
              <p:nvPr/>
            </p:nvSpPr>
            <p:spPr>
              <a:xfrm>
                <a:off x="1571604" y="0"/>
                <a:ext cx="1285884" cy="64291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9" name="正方形/長方形 28"/>
              <p:cNvSpPr/>
              <p:nvPr/>
            </p:nvSpPr>
            <p:spPr>
              <a:xfrm>
                <a:off x="6357950" y="571480"/>
                <a:ext cx="1000132" cy="628652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0" name="正方形/長方形 29"/>
              <p:cNvSpPr/>
              <p:nvPr/>
            </p:nvSpPr>
            <p:spPr>
              <a:xfrm>
                <a:off x="1785918" y="571480"/>
                <a:ext cx="1000132" cy="628652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1" name="正方形/長方形 30"/>
              <p:cNvSpPr/>
              <p:nvPr/>
            </p:nvSpPr>
            <p:spPr>
              <a:xfrm>
                <a:off x="6072198" y="5786454"/>
                <a:ext cx="714380" cy="35719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2" name="正方形/長方形 31"/>
              <p:cNvSpPr/>
              <p:nvPr/>
            </p:nvSpPr>
            <p:spPr>
              <a:xfrm>
                <a:off x="2571736" y="5786454"/>
                <a:ext cx="714380" cy="35719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pic>
          <p:nvPicPr>
            <p:cNvPr id="25" name="Picture 13" descr="keitaie"/>
            <p:cNvPicPr>
              <a:picLocks noChangeAspect="1" noChangeArrowheads="1"/>
            </p:cNvPicPr>
            <p:nvPr/>
          </p:nvPicPr>
          <p:blipFill>
            <a:blip r:embed="rId3" cstate="print"/>
            <a:srcRect l="686"/>
            <a:stretch>
              <a:fillRect/>
            </a:stretch>
          </p:blipFill>
          <p:spPr bwMode="auto">
            <a:xfrm>
              <a:off x="2316480" y="17324"/>
              <a:ext cx="4542420" cy="9795949"/>
            </a:xfrm>
            <a:prstGeom prst="rect">
              <a:avLst/>
            </a:prstGeom>
            <a:noFill/>
            <a:ln w="9525">
              <a:noFill/>
              <a:miter lim="800000"/>
              <a:headEnd/>
              <a:tailEnd/>
            </a:ln>
          </p:spPr>
        </p:pic>
      </p:grpSp>
      <p:sp>
        <p:nvSpPr>
          <p:cNvPr id="48" name="円形吹き出し 47"/>
          <p:cNvSpPr/>
          <p:nvPr/>
        </p:nvSpPr>
        <p:spPr>
          <a:xfrm>
            <a:off x="7596336" y="6065912"/>
            <a:ext cx="1043608" cy="792088"/>
          </a:xfrm>
          <a:prstGeom prst="wedgeEllipseCallout">
            <a:avLst>
              <a:gd name="adj1" fmla="val 93328"/>
              <a:gd name="adj2" fmla="val -570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grpSp>
        <p:nvGrpSpPr>
          <p:cNvPr id="53" name="グループ化 52"/>
          <p:cNvGrpSpPr/>
          <p:nvPr/>
        </p:nvGrpSpPr>
        <p:grpSpPr>
          <a:xfrm>
            <a:off x="8474904" y="0"/>
            <a:ext cx="669096" cy="1484785"/>
            <a:chOff x="3275856" y="-1"/>
            <a:chExt cx="2520280" cy="5592727"/>
          </a:xfrm>
        </p:grpSpPr>
        <p:grpSp>
          <p:nvGrpSpPr>
            <p:cNvPr id="70" name="グループ化 7"/>
            <p:cNvGrpSpPr/>
            <p:nvPr/>
          </p:nvGrpSpPr>
          <p:grpSpPr>
            <a:xfrm>
              <a:off x="3707904" y="-1"/>
              <a:ext cx="2088232" cy="3360287"/>
              <a:chOff x="3707904" y="0"/>
              <a:chExt cx="2736304" cy="2736304"/>
            </a:xfrm>
          </p:grpSpPr>
          <p:sp>
            <p:nvSpPr>
              <p:cNvPr id="75"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パイ 75"/>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7" name="パイ 76"/>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71" name="フリーフォーム 70"/>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72" name="グループ化 11"/>
            <p:cNvGrpSpPr/>
            <p:nvPr/>
          </p:nvGrpSpPr>
          <p:grpSpPr>
            <a:xfrm flipH="1">
              <a:off x="3275856" y="0"/>
              <a:ext cx="1274440" cy="1058416"/>
              <a:chOff x="7812360" y="548680"/>
              <a:chExt cx="1274440" cy="1058416"/>
            </a:xfrm>
          </p:grpSpPr>
          <p:sp>
            <p:nvSpPr>
              <p:cNvPr id="73" name="円弧 72"/>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4" name="円弧 73"/>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1000"/>
                                        <p:tgtEl>
                                          <p:spTgt spid="5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1000"/>
                                        <p:tgtEl>
                                          <p:spTgt spid="44"/>
                                        </p:tgtEl>
                                      </p:cBhvr>
                                    </p:animEffect>
                                    <p:set>
                                      <p:cBhvr>
                                        <p:cTn id="12" dur="1" fill="hold">
                                          <p:stCondLst>
                                            <p:cond delay="999"/>
                                          </p:stCondLst>
                                        </p:cTn>
                                        <p:tgtEl>
                                          <p:spTgt spid="44"/>
                                        </p:tgtEl>
                                        <p:attrNameLst>
                                          <p:attrName>style.visibility</p:attrName>
                                        </p:attrNameLst>
                                      </p:cBhvr>
                                      <p:to>
                                        <p:strVal val="hidden"/>
                                      </p:to>
                                    </p:set>
                                  </p:childTnLst>
                                </p:cTn>
                              </p:par>
                              <p:par>
                                <p:cTn id="13" presetID="53" presetClass="entr" presetSubtype="0" fill="hold" grpId="0" nodeType="withEffect">
                                  <p:stCondLst>
                                    <p:cond delay="0"/>
                                  </p:stCondLst>
                                  <p:childTnLst>
                                    <p:set>
                                      <p:cBhvr>
                                        <p:cTn id="14" dur="1" fill="hold">
                                          <p:stCondLst>
                                            <p:cond delay="0"/>
                                          </p:stCondLst>
                                        </p:cTn>
                                        <p:tgtEl>
                                          <p:spTgt spid="43"/>
                                        </p:tgtEl>
                                        <p:attrNameLst>
                                          <p:attrName>style.visibility</p:attrName>
                                        </p:attrNameLst>
                                      </p:cBhvr>
                                      <p:to>
                                        <p:strVal val="visible"/>
                                      </p:to>
                                    </p:set>
                                    <p:anim calcmode="lin" valueType="num">
                                      <p:cBhvr>
                                        <p:cTn id="15" dur="1000" fill="hold"/>
                                        <p:tgtEl>
                                          <p:spTgt spid="43"/>
                                        </p:tgtEl>
                                        <p:attrNameLst>
                                          <p:attrName>ppt_w</p:attrName>
                                        </p:attrNameLst>
                                      </p:cBhvr>
                                      <p:tavLst>
                                        <p:tav tm="0">
                                          <p:val>
                                            <p:fltVal val="0"/>
                                          </p:val>
                                        </p:tav>
                                        <p:tav tm="100000">
                                          <p:val>
                                            <p:strVal val="#ppt_w"/>
                                          </p:val>
                                        </p:tav>
                                      </p:tavLst>
                                    </p:anim>
                                    <p:anim calcmode="lin" valueType="num">
                                      <p:cBhvr>
                                        <p:cTn id="16" dur="1000" fill="hold"/>
                                        <p:tgtEl>
                                          <p:spTgt spid="43"/>
                                        </p:tgtEl>
                                        <p:attrNameLst>
                                          <p:attrName>ppt_h</p:attrName>
                                        </p:attrNameLst>
                                      </p:cBhvr>
                                      <p:tavLst>
                                        <p:tav tm="0">
                                          <p:val>
                                            <p:fltVal val="0"/>
                                          </p:val>
                                        </p:tav>
                                        <p:tav tm="100000">
                                          <p:val>
                                            <p:strVal val="#ppt_h"/>
                                          </p:val>
                                        </p:tav>
                                      </p:tavLst>
                                    </p:anim>
                                    <p:animEffect transition="in" filter="fade">
                                      <p:cBhvr>
                                        <p:cTn id="17" dur="1000"/>
                                        <p:tgtEl>
                                          <p:spTgt spid="43"/>
                                        </p:tgtEl>
                                      </p:cBhvr>
                                    </p:animEffect>
                                  </p:childTnLst>
                                </p:cTn>
                              </p:par>
                              <p:par>
                                <p:cTn id="18" presetID="1" presetClass="exit" presetSubtype="0" fill="hold" nodeType="withEffect">
                                  <p:stCondLst>
                                    <p:cond delay="0"/>
                                  </p:stCondLst>
                                  <p:childTnLst>
                                    <p:set>
                                      <p:cBhvr>
                                        <p:cTn id="19" dur="1" fill="hold">
                                          <p:stCondLst>
                                            <p:cond delay="0"/>
                                          </p:stCondLst>
                                        </p:cTn>
                                        <p:tgtEl>
                                          <p:spTgt spid="53"/>
                                        </p:tgtEl>
                                        <p:attrNameLst>
                                          <p:attrName>style.visibility</p:attrName>
                                        </p:attrNameLst>
                                      </p:cBhvr>
                                      <p:to>
                                        <p:strVal val="hidden"/>
                                      </p:to>
                                    </p:set>
                                  </p:childTnLst>
                                </p:cTn>
                              </p:par>
                            </p:childTnLst>
                          </p:cTn>
                        </p:par>
                        <p:par>
                          <p:cTn id="20" fill="hold">
                            <p:stCondLst>
                              <p:cond delay="1000"/>
                            </p:stCondLst>
                            <p:childTnLst>
                              <p:par>
                                <p:cTn id="21" presetID="20" presetClass="entr" presetSubtype="0" fill="hold" grpId="0" nodeType="afterEffect">
                                  <p:stCondLst>
                                    <p:cond delay="500"/>
                                  </p:stCondLst>
                                  <p:childTnLst>
                                    <p:set>
                                      <p:cBhvr>
                                        <p:cTn id="22" dur="1" fill="hold">
                                          <p:stCondLst>
                                            <p:cond delay="0"/>
                                          </p:stCondLst>
                                        </p:cTn>
                                        <p:tgtEl>
                                          <p:spTgt spid="22"/>
                                        </p:tgtEl>
                                        <p:attrNameLst>
                                          <p:attrName>style.visibility</p:attrName>
                                        </p:attrNameLst>
                                      </p:cBhvr>
                                      <p:to>
                                        <p:strVal val="visible"/>
                                      </p:to>
                                    </p:set>
                                    <p:animEffect transition="in" filter="wedge">
                                      <p:cBhvr>
                                        <p:cTn id="23" dur="2000"/>
                                        <p:tgtEl>
                                          <p:spTgt spid="22"/>
                                        </p:tgtEl>
                                      </p:cBhvr>
                                    </p:animEffect>
                                  </p:childTnLst>
                                </p:cTn>
                              </p:par>
                            </p:childTnLst>
                          </p:cTn>
                        </p:par>
                        <p:par>
                          <p:cTn id="24" fill="hold">
                            <p:stCondLst>
                              <p:cond delay="3500"/>
                            </p:stCondLst>
                            <p:childTnLst>
                              <p:par>
                                <p:cTn id="25" presetID="18" presetClass="entr" presetSubtype="12" fill="hold" grpId="0" nodeType="afterEffect">
                                  <p:stCondLst>
                                    <p:cond delay="1000"/>
                                  </p:stCondLst>
                                  <p:childTnLst>
                                    <p:set>
                                      <p:cBhvr>
                                        <p:cTn id="26" dur="1" fill="hold">
                                          <p:stCondLst>
                                            <p:cond delay="0"/>
                                          </p:stCondLst>
                                        </p:cTn>
                                        <p:tgtEl>
                                          <p:spTgt spid="48"/>
                                        </p:tgtEl>
                                        <p:attrNameLst>
                                          <p:attrName>style.visibility</p:attrName>
                                        </p:attrNameLst>
                                      </p:cBhvr>
                                      <p:to>
                                        <p:strVal val="visible"/>
                                      </p:to>
                                    </p:set>
                                    <p:animEffect transition="in" filter="strips(downLeft)">
                                      <p:cBhvr>
                                        <p:cTn id="27"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22" grpId="0" animBg="1"/>
      <p:bldP spid="4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 name="グループ化 48"/>
          <p:cNvGrpSpPr/>
          <p:nvPr/>
        </p:nvGrpSpPr>
        <p:grpSpPr>
          <a:xfrm>
            <a:off x="2411760" y="0"/>
            <a:ext cx="4320480" cy="6912768"/>
            <a:chOff x="2411760" y="260648"/>
            <a:chExt cx="4320480" cy="6912768"/>
          </a:xfrm>
        </p:grpSpPr>
        <p:sp>
          <p:nvSpPr>
            <p:cNvPr id="17" name="角丸四角形 16"/>
            <p:cNvSpPr/>
            <p:nvPr/>
          </p:nvSpPr>
          <p:spPr>
            <a:xfrm>
              <a:off x="2411760" y="260648"/>
              <a:ext cx="4320480" cy="684076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2735796" y="548680"/>
              <a:ext cx="3672408" cy="662473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2987824" y="764704"/>
              <a:ext cx="1754006" cy="369332"/>
            </a:xfrm>
            <a:prstGeom prst="rect">
              <a:avLst/>
            </a:prstGeom>
            <a:noFill/>
          </p:spPr>
          <p:txBody>
            <a:bodyPr wrap="none" rtlCol="0">
              <a:spAutoFit/>
            </a:bodyPr>
            <a:lstStyle/>
            <a:p>
              <a:r>
                <a:rPr kumimoji="1" lang="ja-JP" altLang="en-US" dirty="0" smtClean="0"/>
                <a:t>さちやん　</a:t>
              </a:r>
              <a:r>
                <a:rPr kumimoji="1" lang="ja-JP" altLang="en-US" dirty="0" err="1" smtClean="0"/>
                <a:t>り</a:t>
              </a:r>
              <a:r>
                <a:rPr kumimoji="1" lang="ja-JP" altLang="en-US" dirty="0" smtClean="0"/>
                <a:t>ある</a:t>
              </a:r>
              <a:endParaRPr kumimoji="1" lang="ja-JP" altLang="en-US" dirty="0"/>
            </a:p>
          </p:txBody>
        </p:sp>
        <p:sp>
          <p:nvSpPr>
            <p:cNvPr id="20" name="テキスト ボックス 19"/>
            <p:cNvSpPr txBox="1"/>
            <p:nvPr/>
          </p:nvSpPr>
          <p:spPr>
            <a:xfrm>
              <a:off x="3779912" y="1196752"/>
              <a:ext cx="2438488" cy="461665"/>
            </a:xfrm>
            <a:prstGeom prst="rect">
              <a:avLst/>
            </a:prstGeom>
            <a:noFill/>
          </p:spPr>
          <p:txBody>
            <a:bodyPr wrap="none" rtlCol="0">
              <a:spAutoFit/>
            </a:bodyPr>
            <a:lstStyle/>
            <a:p>
              <a:r>
                <a:rPr kumimoji="1" lang="en-US" altLang="ja-JP" sz="2400" dirty="0" smtClean="0"/>
                <a:t>2010/08/03 11:38</a:t>
              </a:r>
              <a:endParaRPr kumimoji="1" lang="ja-JP" altLang="en-US" sz="2400" dirty="0"/>
            </a:p>
          </p:txBody>
        </p:sp>
        <p:sp>
          <p:nvSpPr>
            <p:cNvPr id="21" name="テキスト ボックス 20"/>
            <p:cNvSpPr txBox="1"/>
            <p:nvPr/>
          </p:nvSpPr>
          <p:spPr>
            <a:xfrm>
              <a:off x="2987824" y="1916832"/>
              <a:ext cx="3300904" cy="3108543"/>
            </a:xfrm>
            <a:prstGeom prst="rect">
              <a:avLst/>
            </a:prstGeom>
            <a:noFill/>
          </p:spPr>
          <p:txBody>
            <a:bodyPr wrap="none" rtlCol="0">
              <a:spAutoFit/>
            </a:bodyPr>
            <a:lstStyle/>
            <a:p>
              <a:r>
                <a:rPr lang="ja-JP" altLang="en-US" sz="2800" dirty="0" smtClean="0"/>
                <a:t>寝すぎー　</a:t>
              </a:r>
              <a:endParaRPr lang="en-US" altLang="ja-JP" sz="2800" dirty="0" smtClean="0"/>
            </a:p>
            <a:p>
              <a:endParaRPr kumimoji="1" lang="en-US" altLang="ja-JP" sz="2800" dirty="0" smtClean="0"/>
            </a:p>
            <a:p>
              <a:r>
                <a:rPr kumimoji="1" lang="ja-JP" altLang="en-US" sz="2800" dirty="0" err="1" smtClean="0"/>
                <a:t>やばー</a:t>
              </a:r>
              <a:endParaRPr kumimoji="1" lang="en-US" altLang="ja-JP" sz="2800" dirty="0" smtClean="0"/>
            </a:p>
            <a:p>
              <a:endParaRPr lang="en-US" altLang="ja-JP" sz="2800" dirty="0" smtClean="0"/>
            </a:p>
            <a:p>
              <a:r>
                <a:rPr kumimoji="1" lang="ja-JP" altLang="en-US" sz="2800" dirty="0" smtClean="0"/>
                <a:t>　　補習い</a:t>
              </a:r>
              <a:r>
                <a:rPr kumimoji="1" lang="ja-JP" altLang="en-US" sz="2800" dirty="0" err="1" smtClean="0"/>
                <a:t>きそこなっ</a:t>
              </a:r>
              <a:endParaRPr kumimoji="1" lang="en-US" altLang="ja-JP" sz="2800" dirty="0" smtClean="0"/>
            </a:p>
            <a:p>
              <a:r>
                <a:rPr lang="ja-JP" altLang="en-US" sz="2800" dirty="0" smtClean="0"/>
                <a:t>たぁ～</a:t>
              </a:r>
              <a:endParaRPr lang="en-US" altLang="ja-JP" sz="2800" dirty="0" smtClean="0"/>
            </a:p>
            <a:p>
              <a:r>
                <a:rPr kumimoji="1" lang="ja-JP" altLang="en-US" sz="2800" dirty="0" smtClean="0"/>
                <a:t>また，しかられるぞぉ</a:t>
              </a:r>
              <a:endParaRPr kumimoji="1" lang="ja-JP" altLang="en-US" sz="2800" dirty="0"/>
            </a:p>
          </p:txBody>
        </p:sp>
        <p:sp>
          <p:nvSpPr>
            <p:cNvPr id="22" name="テキスト ボックス 21"/>
            <p:cNvSpPr txBox="1"/>
            <p:nvPr/>
          </p:nvSpPr>
          <p:spPr>
            <a:xfrm>
              <a:off x="4932040" y="5949280"/>
              <a:ext cx="1257075" cy="369332"/>
            </a:xfrm>
            <a:prstGeom prst="rect">
              <a:avLst/>
            </a:prstGeom>
            <a:noFill/>
          </p:spPr>
          <p:txBody>
            <a:bodyPr wrap="none" rtlCol="0">
              <a:spAutoFit/>
            </a:bodyPr>
            <a:lstStyle/>
            <a:p>
              <a:r>
                <a:rPr kumimoji="1" lang="en-US" altLang="ja-JP" dirty="0" smtClean="0"/>
                <a:t>》</a:t>
              </a:r>
              <a:r>
                <a:rPr kumimoji="1" lang="ja-JP" altLang="en-US" dirty="0" smtClean="0"/>
                <a:t>コメント</a:t>
              </a:r>
              <a:r>
                <a:rPr kumimoji="1" lang="en-US" altLang="ja-JP" dirty="0" smtClean="0"/>
                <a:t>(2)</a:t>
              </a:r>
              <a:endParaRPr kumimoji="1" lang="ja-JP" altLang="en-US" dirty="0"/>
            </a:p>
          </p:txBody>
        </p:sp>
        <p:grpSp>
          <p:nvGrpSpPr>
            <p:cNvPr id="32" name="グループ化 31"/>
            <p:cNvGrpSpPr/>
            <p:nvPr/>
          </p:nvGrpSpPr>
          <p:grpSpPr>
            <a:xfrm>
              <a:off x="3131840" y="4941168"/>
              <a:ext cx="705255" cy="648072"/>
              <a:chOff x="3923928" y="4581128"/>
              <a:chExt cx="1332148" cy="1224136"/>
            </a:xfrm>
          </p:grpSpPr>
          <p:sp>
            <p:nvSpPr>
              <p:cNvPr id="29" name="円/楕円 28"/>
              <p:cNvSpPr/>
              <p:nvPr/>
            </p:nvSpPr>
            <p:spPr>
              <a:xfrm>
                <a:off x="4716016" y="4653136"/>
                <a:ext cx="540060" cy="504056"/>
              </a:xfrm>
              <a:prstGeom prst="ellipse">
                <a:avLst/>
              </a:prstGeom>
              <a:solidFill>
                <a:srgbClr val="FCD6B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円/楕円 30"/>
              <p:cNvSpPr/>
              <p:nvPr/>
            </p:nvSpPr>
            <p:spPr>
              <a:xfrm>
                <a:off x="3923928" y="4581128"/>
                <a:ext cx="540060" cy="504056"/>
              </a:xfrm>
              <a:prstGeom prst="ellipse">
                <a:avLst/>
              </a:prstGeom>
              <a:solidFill>
                <a:srgbClr val="FCD6B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0" name="グループ化 29"/>
              <p:cNvGrpSpPr/>
              <p:nvPr/>
            </p:nvGrpSpPr>
            <p:grpSpPr>
              <a:xfrm>
                <a:off x="3995936" y="4797152"/>
                <a:ext cx="1080120" cy="1008112"/>
                <a:chOff x="3995936" y="4797152"/>
                <a:chExt cx="1080120" cy="1008112"/>
              </a:xfrm>
            </p:grpSpPr>
            <p:sp>
              <p:nvSpPr>
                <p:cNvPr id="28" name="円/楕円 27"/>
                <p:cNvSpPr/>
                <p:nvPr/>
              </p:nvSpPr>
              <p:spPr>
                <a:xfrm>
                  <a:off x="3995936" y="4797152"/>
                  <a:ext cx="1080120" cy="1008112"/>
                </a:xfrm>
                <a:prstGeom prst="ellipse">
                  <a:avLst/>
                </a:prstGeom>
                <a:solidFill>
                  <a:srgbClr val="FCD6B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円/楕円 22"/>
                <p:cNvSpPr/>
                <p:nvPr/>
              </p:nvSpPr>
              <p:spPr>
                <a:xfrm>
                  <a:off x="4139952" y="5229200"/>
                  <a:ext cx="792088" cy="504056"/>
                </a:xfrm>
                <a:prstGeom prst="ellipse">
                  <a:avLst/>
                </a:prstGeom>
                <a:solidFill>
                  <a:srgbClr val="FCD6B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円/楕円 23"/>
                <p:cNvSpPr/>
                <p:nvPr/>
              </p:nvSpPr>
              <p:spPr>
                <a:xfrm>
                  <a:off x="4283968" y="5301208"/>
                  <a:ext cx="216024" cy="360040"/>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円/楕円 24"/>
                <p:cNvSpPr/>
                <p:nvPr/>
              </p:nvSpPr>
              <p:spPr>
                <a:xfrm>
                  <a:off x="4572000" y="5301208"/>
                  <a:ext cx="216024" cy="360040"/>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円/楕円 25"/>
                <p:cNvSpPr/>
                <p:nvPr/>
              </p:nvSpPr>
              <p:spPr>
                <a:xfrm>
                  <a:off x="4283968" y="5013176"/>
                  <a:ext cx="216024" cy="2880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円/楕円 26"/>
                <p:cNvSpPr/>
                <p:nvPr/>
              </p:nvSpPr>
              <p:spPr>
                <a:xfrm>
                  <a:off x="4572000" y="5013176"/>
                  <a:ext cx="216024" cy="2880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42" name="グループ化 41"/>
            <p:cNvGrpSpPr/>
            <p:nvPr/>
          </p:nvGrpSpPr>
          <p:grpSpPr>
            <a:xfrm>
              <a:off x="4355976" y="1844824"/>
              <a:ext cx="1040276" cy="414975"/>
              <a:chOff x="4355976" y="1844824"/>
              <a:chExt cx="1040276" cy="414975"/>
            </a:xfrm>
          </p:grpSpPr>
          <p:grpSp>
            <p:nvGrpSpPr>
              <p:cNvPr id="40" name="グループ化 39"/>
              <p:cNvGrpSpPr/>
              <p:nvPr/>
            </p:nvGrpSpPr>
            <p:grpSpPr>
              <a:xfrm>
                <a:off x="4355976" y="1844824"/>
                <a:ext cx="844771" cy="414975"/>
                <a:chOff x="4447309" y="1808018"/>
                <a:chExt cx="1184564" cy="581891"/>
              </a:xfrm>
            </p:grpSpPr>
            <p:sp>
              <p:nvSpPr>
                <p:cNvPr id="33" name="円/楕円 32"/>
                <p:cNvSpPr/>
                <p:nvPr/>
              </p:nvSpPr>
              <p:spPr>
                <a:xfrm>
                  <a:off x="5076056" y="1844824"/>
                  <a:ext cx="216024" cy="21602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フリーフォーム 36"/>
                <p:cNvSpPr/>
                <p:nvPr/>
              </p:nvSpPr>
              <p:spPr>
                <a:xfrm>
                  <a:off x="4447309" y="1995055"/>
                  <a:ext cx="748146" cy="394854"/>
                </a:xfrm>
                <a:custGeom>
                  <a:avLst/>
                  <a:gdLst>
                    <a:gd name="connsiteX0" fmla="*/ 748146 w 748146"/>
                    <a:gd name="connsiteY0" fmla="*/ 0 h 394854"/>
                    <a:gd name="connsiteX1" fmla="*/ 644236 w 748146"/>
                    <a:gd name="connsiteY1" fmla="*/ 394854 h 394854"/>
                    <a:gd name="connsiteX2" fmla="*/ 0 w 748146"/>
                    <a:gd name="connsiteY2" fmla="*/ 394854 h 394854"/>
                    <a:gd name="connsiteX3" fmla="*/ 0 w 748146"/>
                    <a:gd name="connsiteY3" fmla="*/ 394854 h 394854"/>
                  </a:gdLst>
                  <a:ahLst/>
                  <a:cxnLst>
                    <a:cxn ang="0">
                      <a:pos x="connsiteX0" y="connsiteY0"/>
                    </a:cxn>
                    <a:cxn ang="0">
                      <a:pos x="connsiteX1" y="connsiteY1"/>
                    </a:cxn>
                    <a:cxn ang="0">
                      <a:pos x="connsiteX2" y="connsiteY2"/>
                    </a:cxn>
                    <a:cxn ang="0">
                      <a:pos x="connsiteX3" y="connsiteY3"/>
                    </a:cxn>
                  </a:cxnLst>
                  <a:rect l="l" t="t" r="r" b="b"/>
                  <a:pathLst>
                    <a:path w="748146" h="394854">
                      <a:moveTo>
                        <a:pt x="748146" y="0"/>
                      </a:moveTo>
                      <a:lnTo>
                        <a:pt x="644236" y="394854"/>
                      </a:lnTo>
                      <a:lnTo>
                        <a:pt x="0" y="394854"/>
                      </a:lnTo>
                      <a:lnTo>
                        <a:pt x="0" y="394854"/>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8" name="フリーフォーム 37"/>
                <p:cNvSpPr/>
                <p:nvPr/>
              </p:nvSpPr>
              <p:spPr>
                <a:xfrm>
                  <a:off x="5133109" y="1870364"/>
                  <a:ext cx="498764" cy="311727"/>
                </a:xfrm>
                <a:custGeom>
                  <a:avLst/>
                  <a:gdLst>
                    <a:gd name="connsiteX0" fmla="*/ 0 w 498764"/>
                    <a:gd name="connsiteY0" fmla="*/ 311727 h 311727"/>
                    <a:gd name="connsiteX1" fmla="*/ 498764 w 498764"/>
                    <a:gd name="connsiteY1" fmla="*/ 0 h 311727"/>
                  </a:gdLst>
                  <a:ahLst/>
                  <a:cxnLst>
                    <a:cxn ang="0">
                      <a:pos x="connsiteX0" y="connsiteY0"/>
                    </a:cxn>
                    <a:cxn ang="0">
                      <a:pos x="connsiteX1" y="connsiteY1"/>
                    </a:cxn>
                  </a:cxnLst>
                  <a:rect l="l" t="t" r="r" b="b"/>
                  <a:pathLst>
                    <a:path w="498764" h="311727">
                      <a:moveTo>
                        <a:pt x="0" y="311727"/>
                      </a:moveTo>
                      <a:lnTo>
                        <a:pt x="498764" y="0"/>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9" name="フリーフォーム 38"/>
                <p:cNvSpPr/>
                <p:nvPr/>
              </p:nvSpPr>
              <p:spPr>
                <a:xfrm>
                  <a:off x="4883727" y="1808018"/>
                  <a:ext cx="249382" cy="311727"/>
                </a:xfrm>
                <a:custGeom>
                  <a:avLst/>
                  <a:gdLst>
                    <a:gd name="connsiteX0" fmla="*/ 249382 w 249382"/>
                    <a:gd name="connsiteY0" fmla="*/ 311727 h 311727"/>
                    <a:gd name="connsiteX1" fmla="*/ 0 w 249382"/>
                    <a:gd name="connsiteY1" fmla="*/ 0 h 311727"/>
                  </a:gdLst>
                  <a:ahLst/>
                  <a:cxnLst>
                    <a:cxn ang="0">
                      <a:pos x="connsiteX0" y="connsiteY0"/>
                    </a:cxn>
                    <a:cxn ang="0">
                      <a:pos x="connsiteX1" y="connsiteY1"/>
                    </a:cxn>
                  </a:cxnLst>
                  <a:rect l="l" t="t" r="r" b="b"/>
                  <a:pathLst>
                    <a:path w="249382" h="311727">
                      <a:moveTo>
                        <a:pt x="249382" y="311727"/>
                      </a:moveTo>
                      <a:lnTo>
                        <a:pt x="0" y="0"/>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41" name="涙形 40"/>
              <p:cNvSpPr/>
              <p:nvPr/>
            </p:nvSpPr>
            <p:spPr>
              <a:xfrm rot="17397537">
                <a:off x="5210961" y="2058350"/>
                <a:ext cx="149561" cy="221021"/>
              </a:xfrm>
              <a:prstGeom prst="teardrop">
                <a:avLst>
                  <a:gd name="adj" fmla="val 134633"/>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51" name="グループ化 50"/>
          <p:cNvGrpSpPr/>
          <p:nvPr/>
        </p:nvGrpSpPr>
        <p:grpSpPr>
          <a:xfrm>
            <a:off x="2411760" y="116632"/>
            <a:ext cx="4320480" cy="6912768"/>
            <a:chOff x="5652120" y="260648"/>
            <a:chExt cx="4320480" cy="6912768"/>
          </a:xfrm>
        </p:grpSpPr>
        <p:sp>
          <p:nvSpPr>
            <p:cNvPr id="43" name="角丸四角形 42"/>
            <p:cNvSpPr/>
            <p:nvPr/>
          </p:nvSpPr>
          <p:spPr>
            <a:xfrm>
              <a:off x="5652120" y="260648"/>
              <a:ext cx="4320480" cy="684076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5976156" y="548680"/>
              <a:ext cx="3672408" cy="662473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6228184" y="764704"/>
              <a:ext cx="1754006" cy="369332"/>
            </a:xfrm>
            <a:prstGeom prst="rect">
              <a:avLst/>
            </a:prstGeom>
            <a:noFill/>
          </p:spPr>
          <p:txBody>
            <a:bodyPr wrap="none" rtlCol="0">
              <a:spAutoFit/>
            </a:bodyPr>
            <a:lstStyle/>
            <a:p>
              <a:r>
                <a:rPr kumimoji="1" lang="ja-JP" altLang="en-US" dirty="0" smtClean="0"/>
                <a:t>さちやん　</a:t>
              </a:r>
              <a:r>
                <a:rPr kumimoji="1" lang="ja-JP" altLang="en-US" dirty="0" err="1" smtClean="0"/>
                <a:t>り</a:t>
              </a:r>
              <a:r>
                <a:rPr kumimoji="1" lang="ja-JP" altLang="en-US" dirty="0" smtClean="0"/>
                <a:t>ある</a:t>
              </a:r>
              <a:endParaRPr kumimoji="1" lang="ja-JP" altLang="en-US" dirty="0"/>
            </a:p>
          </p:txBody>
        </p:sp>
        <p:sp>
          <p:nvSpPr>
            <p:cNvPr id="46" name="テキスト ボックス 45"/>
            <p:cNvSpPr txBox="1"/>
            <p:nvPr/>
          </p:nvSpPr>
          <p:spPr>
            <a:xfrm>
              <a:off x="7020272" y="1196752"/>
              <a:ext cx="2438488" cy="461665"/>
            </a:xfrm>
            <a:prstGeom prst="rect">
              <a:avLst/>
            </a:prstGeom>
            <a:noFill/>
          </p:spPr>
          <p:txBody>
            <a:bodyPr wrap="none" rtlCol="0">
              <a:spAutoFit/>
            </a:bodyPr>
            <a:lstStyle/>
            <a:p>
              <a:r>
                <a:rPr kumimoji="1" lang="en-US" altLang="ja-JP" sz="2400" dirty="0" smtClean="0"/>
                <a:t>2010/08/08 22:17</a:t>
              </a:r>
              <a:endParaRPr kumimoji="1" lang="ja-JP" altLang="en-US" sz="2400" dirty="0"/>
            </a:p>
          </p:txBody>
        </p:sp>
        <p:sp>
          <p:nvSpPr>
            <p:cNvPr id="47" name="テキスト ボックス 46"/>
            <p:cNvSpPr txBox="1"/>
            <p:nvPr/>
          </p:nvSpPr>
          <p:spPr>
            <a:xfrm>
              <a:off x="6228184" y="1916832"/>
              <a:ext cx="3400290" cy="3539430"/>
            </a:xfrm>
            <a:prstGeom prst="rect">
              <a:avLst/>
            </a:prstGeom>
            <a:noFill/>
          </p:spPr>
          <p:txBody>
            <a:bodyPr wrap="none" rtlCol="0">
              <a:spAutoFit/>
            </a:bodyPr>
            <a:lstStyle/>
            <a:p>
              <a:r>
                <a:rPr lang="ja-JP" altLang="en-US" sz="2800" dirty="0" smtClean="0"/>
                <a:t>来週の予定は　</a:t>
              </a:r>
              <a:endParaRPr lang="en-US" altLang="ja-JP" sz="2800" dirty="0" smtClean="0"/>
            </a:p>
            <a:p>
              <a:r>
                <a:rPr kumimoji="1" lang="ja-JP" altLang="en-US" sz="2800" dirty="0" smtClean="0"/>
                <a:t>月　補習じゃ　</a:t>
              </a:r>
              <a:endParaRPr kumimoji="1" lang="en-US" altLang="ja-JP" sz="2800" dirty="0" smtClean="0"/>
            </a:p>
            <a:p>
              <a:r>
                <a:rPr kumimoji="1" lang="ja-JP" altLang="en-US" sz="2800" dirty="0" smtClean="0"/>
                <a:t>火　バイト　ラストまで</a:t>
              </a:r>
              <a:endParaRPr kumimoji="1" lang="en-US" altLang="ja-JP" sz="2800" dirty="0" smtClean="0"/>
            </a:p>
            <a:p>
              <a:r>
                <a:rPr lang="ja-JP" altLang="en-US" sz="2800" dirty="0" smtClean="0"/>
                <a:t>水　</a:t>
              </a:r>
              <a:r>
                <a:rPr lang="ja-JP" altLang="en-US" sz="2800" dirty="0" err="1" smtClean="0"/>
                <a:t>ゆっ</a:t>
              </a:r>
              <a:r>
                <a:rPr lang="ja-JP" altLang="en-US" sz="2800" dirty="0" smtClean="0"/>
                <a:t>ことショッピ</a:t>
              </a:r>
              <a:endParaRPr lang="en-US" altLang="ja-JP" sz="2800" dirty="0" smtClean="0"/>
            </a:p>
            <a:p>
              <a:r>
                <a:rPr kumimoji="1" lang="ja-JP" altLang="en-US" sz="2800" dirty="0" smtClean="0"/>
                <a:t>木　午前バイト</a:t>
              </a:r>
              <a:endParaRPr kumimoji="1" lang="en-US" altLang="ja-JP" sz="2800" dirty="0" smtClean="0"/>
            </a:p>
            <a:p>
              <a:r>
                <a:rPr lang="ja-JP" altLang="en-US" sz="2800" dirty="0" smtClean="0"/>
                <a:t>金　またバイト</a:t>
              </a:r>
              <a:endParaRPr lang="en-US" altLang="ja-JP" sz="2800" dirty="0" smtClean="0"/>
            </a:p>
            <a:p>
              <a:r>
                <a:rPr kumimoji="1" lang="ja-JP" altLang="en-US" sz="2800" dirty="0" smtClean="0"/>
                <a:t>土　</a:t>
              </a:r>
              <a:r>
                <a:rPr kumimoji="1" lang="ja-JP" altLang="en-US" sz="2800" dirty="0" err="1" smtClean="0"/>
                <a:t>よしくん</a:t>
              </a:r>
              <a:r>
                <a:rPr kumimoji="1" lang="ja-JP" altLang="en-US" sz="2800" dirty="0" smtClean="0"/>
                <a:t>と</a:t>
              </a:r>
              <a:endParaRPr kumimoji="1" lang="en-US" altLang="ja-JP" sz="2800" dirty="0" smtClean="0"/>
            </a:p>
            <a:p>
              <a:r>
                <a:rPr lang="ja-JP" altLang="en-US" sz="2800" dirty="0" smtClean="0"/>
                <a:t>日　朝から</a:t>
              </a:r>
              <a:r>
                <a:rPr lang="ja-JP" altLang="en-US" sz="2800" dirty="0" err="1" smtClean="0"/>
                <a:t>よしくん</a:t>
              </a:r>
              <a:r>
                <a:rPr lang="ja-JP" altLang="en-US" sz="2800" dirty="0" smtClean="0"/>
                <a:t>家</a:t>
              </a:r>
              <a:endParaRPr kumimoji="1" lang="ja-JP" altLang="en-US" sz="2800" dirty="0"/>
            </a:p>
          </p:txBody>
        </p:sp>
        <p:sp>
          <p:nvSpPr>
            <p:cNvPr id="48" name="テキスト ボックス 47"/>
            <p:cNvSpPr txBox="1"/>
            <p:nvPr/>
          </p:nvSpPr>
          <p:spPr>
            <a:xfrm>
              <a:off x="8172400" y="5949280"/>
              <a:ext cx="1257075" cy="369332"/>
            </a:xfrm>
            <a:prstGeom prst="rect">
              <a:avLst/>
            </a:prstGeom>
            <a:noFill/>
          </p:spPr>
          <p:txBody>
            <a:bodyPr wrap="none" rtlCol="0">
              <a:spAutoFit/>
            </a:bodyPr>
            <a:lstStyle/>
            <a:p>
              <a:r>
                <a:rPr kumimoji="1" lang="en-US" altLang="ja-JP" dirty="0" smtClean="0"/>
                <a:t>》</a:t>
              </a:r>
              <a:r>
                <a:rPr kumimoji="1" lang="ja-JP" altLang="en-US" dirty="0" smtClean="0"/>
                <a:t>コメント</a:t>
              </a:r>
              <a:r>
                <a:rPr kumimoji="1" lang="en-US" altLang="ja-JP" dirty="0" smtClean="0"/>
                <a:t>(5)</a:t>
              </a:r>
              <a:endParaRPr kumimoji="1" lang="ja-JP" altLang="en-US" dirty="0"/>
            </a:p>
          </p:txBody>
        </p:sp>
        <p:sp>
          <p:nvSpPr>
            <p:cNvPr id="50" name="ハート 49"/>
            <p:cNvSpPr/>
            <p:nvPr/>
          </p:nvSpPr>
          <p:spPr>
            <a:xfrm>
              <a:off x="8316416" y="4581128"/>
              <a:ext cx="432048" cy="432048"/>
            </a:xfrm>
            <a:prstGeom prst="hear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3500000" scaled="1"/>
              <a:tileRect/>
            </a:gradFill>
            <a:ln>
              <a:noFill/>
            </a:ln>
            <a:effectLst>
              <a:outerShdw blurRad="508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 name="グループ化 68"/>
          <p:cNvGrpSpPr/>
          <p:nvPr/>
        </p:nvGrpSpPr>
        <p:grpSpPr>
          <a:xfrm>
            <a:off x="941520" y="0"/>
            <a:ext cx="7260960" cy="9813273"/>
            <a:chOff x="941520" y="0"/>
            <a:chExt cx="7260960" cy="9813273"/>
          </a:xfrm>
        </p:grpSpPr>
        <p:grpSp>
          <p:nvGrpSpPr>
            <p:cNvPr id="7" name="グループ化 18"/>
            <p:cNvGrpSpPr/>
            <p:nvPr/>
          </p:nvGrpSpPr>
          <p:grpSpPr>
            <a:xfrm>
              <a:off x="941520" y="0"/>
              <a:ext cx="7260960" cy="8298182"/>
              <a:chOff x="1571604" y="0"/>
              <a:chExt cx="6000792" cy="6858000"/>
            </a:xfrm>
          </p:grpSpPr>
          <p:sp>
            <p:nvSpPr>
              <p:cNvPr id="9" name="正方形/長方形 8"/>
              <p:cNvSpPr/>
              <p:nvPr/>
            </p:nvSpPr>
            <p:spPr>
              <a:xfrm>
                <a:off x="1571604" y="0"/>
                <a:ext cx="6000792" cy="21429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正方形/長方形 9"/>
              <p:cNvSpPr/>
              <p:nvPr/>
            </p:nvSpPr>
            <p:spPr>
              <a:xfrm>
                <a:off x="6286512" y="0"/>
                <a:ext cx="1285884" cy="64291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 name="正方形/長方形 10"/>
              <p:cNvSpPr/>
              <p:nvPr/>
            </p:nvSpPr>
            <p:spPr>
              <a:xfrm>
                <a:off x="1571604" y="0"/>
                <a:ext cx="1285884" cy="64291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 name="正方形/長方形 11"/>
              <p:cNvSpPr/>
              <p:nvPr/>
            </p:nvSpPr>
            <p:spPr>
              <a:xfrm>
                <a:off x="6357950" y="571480"/>
                <a:ext cx="1000132" cy="628652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 name="正方形/長方形 12"/>
              <p:cNvSpPr/>
              <p:nvPr/>
            </p:nvSpPr>
            <p:spPr>
              <a:xfrm>
                <a:off x="1785918" y="571480"/>
                <a:ext cx="1000132" cy="628652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 name="正方形/長方形 13"/>
              <p:cNvSpPr/>
              <p:nvPr/>
            </p:nvSpPr>
            <p:spPr>
              <a:xfrm>
                <a:off x="6072198" y="5786454"/>
                <a:ext cx="714380" cy="35719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 name="正方形/長方形 14"/>
              <p:cNvSpPr/>
              <p:nvPr/>
            </p:nvSpPr>
            <p:spPr>
              <a:xfrm>
                <a:off x="2571736" y="5786454"/>
                <a:ext cx="714380" cy="35719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pic>
          <p:nvPicPr>
            <p:cNvPr id="8" name="Picture 13" descr="keitaie"/>
            <p:cNvPicPr>
              <a:picLocks noChangeAspect="1" noChangeArrowheads="1"/>
            </p:cNvPicPr>
            <p:nvPr/>
          </p:nvPicPr>
          <p:blipFill>
            <a:blip r:embed="rId3" cstate="print"/>
            <a:srcRect l="686"/>
            <a:stretch>
              <a:fillRect/>
            </a:stretch>
          </p:blipFill>
          <p:spPr bwMode="auto">
            <a:xfrm>
              <a:off x="2316480" y="17324"/>
              <a:ext cx="4542420" cy="9795949"/>
            </a:xfrm>
            <a:prstGeom prst="rect">
              <a:avLst/>
            </a:prstGeom>
            <a:noFill/>
            <a:ln w="9525">
              <a:noFill/>
              <a:miter lim="800000"/>
              <a:headEnd/>
              <a:tailEnd/>
            </a:ln>
          </p:spPr>
        </p:pic>
      </p:grpSp>
      <p:sp>
        <p:nvSpPr>
          <p:cNvPr id="52" name="円形吹き出し 51"/>
          <p:cNvSpPr/>
          <p:nvPr/>
        </p:nvSpPr>
        <p:spPr>
          <a:xfrm>
            <a:off x="7596336" y="6065912"/>
            <a:ext cx="1043608" cy="792088"/>
          </a:xfrm>
          <a:prstGeom prst="wedgeEllipseCallout">
            <a:avLst>
              <a:gd name="adj1" fmla="val 93328"/>
              <a:gd name="adj2" fmla="val -570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grpSp>
        <p:nvGrpSpPr>
          <p:cNvPr id="53" name="グループ化 52"/>
          <p:cNvGrpSpPr/>
          <p:nvPr/>
        </p:nvGrpSpPr>
        <p:grpSpPr>
          <a:xfrm>
            <a:off x="8474904" y="0"/>
            <a:ext cx="669096" cy="1484785"/>
            <a:chOff x="3275856" y="-1"/>
            <a:chExt cx="2520280" cy="5592727"/>
          </a:xfrm>
        </p:grpSpPr>
        <p:grpSp>
          <p:nvGrpSpPr>
            <p:cNvPr id="54" name="グループ化 7"/>
            <p:cNvGrpSpPr/>
            <p:nvPr/>
          </p:nvGrpSpPr>
          <p:grpSpPr>
            <a:xfrm>
              <a:off x="3707904" y="-1"/>
              <a:ext cx="2088232" cy="3360287"/>
              <a:chOff x="3707904" y="0"/>
              <a:chExt cx="2736304" cy="2736304"/>
            </a:xfrm>
          </p:grpSpPr>
          <p:sp>
            <p:nvSpPr>
              <p:cNvPr id="59"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パイ 59"/>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1" name="パイ 60"/>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55" name="フリーフォーム 54"/>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56" name="グループ化 11"/>
            <p:cNvGrpSpPr/>
            <p:nvPr/>
          </p:nvGrpSpPr>
          <p:grpSpPr>
            <a:xfrm flipH="1">
              <a:off x="3275856" y="0"/>
              <a:ext cx="1274440" cy="1058416"/>
              <a:chOff x="7812360" y="548680"/>
              <a:chExt cx="1274440" cy="1058416"/>
            </a:xfrm>
          </p:grpSpPr>
          <p:sp>
            <p:nvSpPr>
              <p:cNvPr id="57" name="円弧 56"/>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8" name="円弧 57"/>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1000"/>
                                        <p:tgtEl>
                                          <p:spTgt spid="5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fade">
                                      <p:cBhvr>
                                        <p:cTn id="12" dur="1000"/>
                                        <p:tgtEl>
                                          <p:spTgt spid="51"/>
                                        </p:tgtEl>
                                      </p:cBhvr>
                                    </p:animEffect>
                                  </p:childTnLst>
                                </p:cTn>
                              </p:par>
                              <p:par>
                                <p:cTn id="13" presetID="1" presetClass="exit" presetSubtype="0" fill="hold" nodeType="withEffect">
                                  <p:stCondLst>
                                    <p:cond delay="0"/>
                                  </p:stCondLst>
                                  <p:childTnLst>
                                    <p:set>
                                      <p:cBhvr>
                                        <p:cTn id="14" dur="1" fill="hold">
                                          <p:stCondLst>
                                            <p:cond delay="0"/>
                                          </p:stCondLst>
                                        </p:cTn>
                                        <p:tgtEl>
                                          <p:spTgt spid="53"/>
                                        </p:tgtEl>
                                        <p:attrNameLst>
                                          <p:attrName>style.visibility</p:attrName>
                                        </p:attrNameLst>
                                      </p:cBhvr>
                                      <p:to>
                                        <p:strVal val="hidden"/>
                                      </p:to>
                                    </p:set>
                                  </p:childTnLst>
                                </p:cTn>
                              </p:par>
                            </p:childTnLst>
                          </p:cTn>
                        </p:par>
                        <p:par>
                          <p:cTn id="15" fill="hold">
                            <p:stCondLst>
                              <p:cond delay="1000"/>
                            </p:stCondLst>
                            <p:childTnLst>
                              <p:par>
                                <p:cTn id="16" presetID="18" presetClass="entr" presetSubtype="12" fill="hold" grpId="0" nodeType="afterEffect">
                                  <p:stCondLst>
                                    <p:cond delay="1000"/>
                                  </p:stCondLst>
                                  <p:childTnLst>
                                    <p:set>
                                      <p:cBhvr>
                                        <p:cTn id="17" dur="1" fill="hold">
                                          <p:stCondLst>
                                            <p:cond delay="0"/>
                                          </p:stCondLst>
                                        </p:cTn>
                                        <p:tgtEl>
                                          <p:spTgt spid="52"/>
                                        </p:tgtEl>
                                        <p:attrNameLst>
                                          <p:attrName>style.visibility</p:attrName>
                                        </p:attrNameLst>
                                      </p:cBhvr>
                                      <p:to>
                                        <p:strVal val="visible"/>
                                      </p:to>
                                    </p:set>
                                    <p:animEffect transition="in" filter="strips(downLeft)">
                                      <p:cBhvr>
                                        <p:cTn id="18"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68"/>
          <p:cNvGrpSpPr/>
          <p:nvPr/>
        </p:nvGrpSpPr>
        <p:grpSpPr>
          <a:xfrm>
            <a:off x="2447764" y="144016"/>
            <a:ext cx="4248472" cy="7605464"/>
            <a:chOff x="2447764" y="0"/>
            <a:chExt cx="4248472" cy="7605464"/>
          </a:xfrm>
        </p:grpSpPr>
        <p:grpSp>
          <p:nvGrpSpPr>
            <p:cNvPr id="3" name="グループ化 65"/>
            <p:cNvGrpSpPr/>
            <p:nvPr/>
          </p:nvGrpSpPr>
          <p:grpSpPr>
            <a:xfrm>
              <a:off x="2447764" y="0"/>
              <a:ext cx="4248472" cy="7605464"/>
              <a:chOff x="3491880" y="0"/>
              <a:chExt cx="4248472" cy="7605464"/>
            </a:xfrm>
          </p:grpSpPr>
          <p:sp>
            <p:nvSpPr>
              <p:cNvPr id="33" name="正方形/長方形 32"/>
              <p:cNvSpPr/>
              <p:nvPr/>
            </p:nvSpPr>
            <p:spPr>
              <a:xfrm>
                <a:off x="3491880" y="0"/>
                <a:ext cx="4248472" cy="7605464"/>
              </a:xfrm>
              <a:prstGeom prst="rect">
                <a:avLst/>
              </a:prstGeom>
              <a:gradFill flip="none" rotWithShape="1">
                <a:gsLst>
                  <a:gs pos="0">
                    <a:srgbClr val="FF66CC">
                      <a:tint val="66000"/>
                      <a:satMod val="160000"/>
                    </a:srgbClr>
                  </a:gs>
                  <a:gs pos="50000">
                    <a:srgbClr val="FF66CC">
                      <a:tint val="44500"/>
                      <a:satMod val="160000"/>
                    </a:srgbClr>
                  </a:gs>
                  <a:gs pos="100000">
                    <a:srgbClr val="FF66CC">
                      <a:tint val="23500"/>
                      <a:satMod val="160000"/>
                    </a:srgbClr>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 name="グループ化 64"/>
              <p:cNvGrpSpPr/>
              <p:nvPr/>
            </p:nvGrpSpPr>
            <p:grpSpPr>
              <a:xfrm>
                <a:off x="3613622" y="229201"/>
                <a:ext cx="3982714" cy="4617887"/>
                <a:chOff x="3613622" y="229201"/>
                <a:chExt cx="3982714" cy="4617887"/>
              </a:xfrm>
            </p:grpSpPr>
            <p:sp>
              <p:nvSpPr>
                <p:cNvPr id="34" name="正方形/長方形 33"/>
                <p:cNvSpPr/>
                <p:nvPr/>
              </p:nvSpPr>
              <p:spPr>
                <a:xfrm>
                  <a:off x="3635896" y="3573016"/>
                  <a:ext cx="3960440" cy="72008"/>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3635896" y="1124744"/>
                  <a:ext cx="3960440" cy="72008"/>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3635896" y="1412776"/>
                  <a:ext cx="3960440" cy="1944216"/>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4211960" y="1412776"/>
                  <a:ext cx="2912977" cy="400110"/>
                </a:xfrm>
                <a:prstGeom prst="rect">
                  <a:avLst/>
                </a:prstGeom>
                <a:noFill/>
              </p:spPr>
              <p:txBody>
                <a:bodyPr wrap="none" rtlCol="0">
                  <a:spAutoFit/>
                </a:bodyPr>
                <a:lstStyle/>
                <a:p>
                  <a:r>
                    <a:rPr kumimoji="1" lang="en-US" altLang="ja-JP" sz="2000" dirty="0" err="1" smtClean="0">
                      <a:solidFill>
                        <a:schemeClr val="bg1"/>
                      </a:solidFill>
                      <a:latin typeface="Gungsuh" pitchFamily="18" charset="-127"/>
                      <a:ea typeface="Gungsuh" pitchFamily="18" charset="-127"/>
                    </a:rPr>
                    <a:t>Welcom</a:t>
                  </a:r>
                  <a:r>
                    <a:rPr kumimoji="1" lang="en-US" altLang="ja-JP" sz="2000" dirty="0" smtClean="0">
                      <a:solidFill>
                        <a:schemeClr val="bg1"/>
                      </a:solidFill>
                      <a:latin typeface="Gungsuh" pitchFamily="18" charset="-127"/>
                      <a:ea typeface="Gungsuh" pitchFamily="18" charset="-127"/>
                    </a:rPr>
                    <a:t> to my  page</a:t>
                  </a:r>
                  <a:endParaRPr kumimoji="1" lang="ja-JP" altLang="en-US" sz="2000" dirty="0">
                    <a:solidFill>
                      <a:schemeClr val="bg1"/>
                    </a:solidFill>
                    <a:latin typeface="Gungsuh" pitchFamily="18" charset="-127"/>
                    <a:ea typeface="Gungsuh" pitchFamily="18" charset="-127"/>
                  </a:endParaRPr>
                </a:p>
              </p:txBody>
            </p:sp>
            <p:sp>
              <p:nvSpPr>
                <p:cNvPr id="42" name="テキスト ボックス 41"/>
                <p:cNvSpPr txBox="1"/>
                <p:nvPr/>
              </p:nvSpPr>
              <p:spPr>
                <a:xfrm>
                  <a:off x="5868144" y="2780928"/>
                  <a:ext cx="1568058" cy="400110"/>
                </a:xfrm>
                <a:prstGeom prst="rect">
                  <a:avLst/>
                </a:prstGeom>
                <a:noFill/>
              </p:spPr>
              <p:txBody>
                <a:bodyPr wrap="none" rtlCol="0">
                  <a:spAutoFit/>
                </a:bodyPr>
                <a:lstStyle/>
                <a:p>
                  <a:r>
                    <a:rPr kumimoji="1" lang="en-US" altLang="ja-JP" sz="2000" dirty="0" smtClean="0">
                      <a:solidFill>
                        <a:schemeClr val="bg1"/>
                      </a:solidFill>
                      <a:latin typeface="Gungsuh" pitchFamily="18" charset="-127"/>
                      <a:ea typeface="Gungsuh" pitchFamily="18" charset="-127"/>
                    </a:rPr>
                    <a:t>thank you</a:t>
                  </a:r>
                  <a:endParaRPr kumimoji="1" lang="ja-JP" altLang="en-US" sz="2000" dirty="0">
                    <a:solidFill>
                      <a:schemeClr val="bg1"/>
                    </a:solidFill>
                    <a:latin typeface="Gungsuh" pitchFamily="18" charset="-127"/>
                    <a:ea typeface="Gungsuh" pitchFamily="18" charset="-127"/>
                  </a:endParaRPr>
                </a:p>
              </p:txBody>
            </p:sp>
            <p:sp>
              <p:nvSpPr>
                <p:cNvPr id="45" name="正方形/長方形 44"/>
                <p:cNvSpPr/>
                <p:nvPr/>
              </p:nvSpPr>
              <p:spPr>
                <a:xfrm>
                  <a:off x="3635896" y="3717032"/>
                  <a:ext cx="3960440" cy="216024"/>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3635896" y="836712"/>
                  <a:ext cx="3960440" cy="216024"/>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 name="グループ化 55"/>
                <p:cNvGrpSpPr/>
                <p:nvPr/>
              </p:nvGrpSpPr>
              <p:grpSpPr>
                <a:xfrm rot="1427449">
                  <a:off x="6375400" y="3892047"/>
                  <a:ext cx="1068881" cy="955041"/>
                  <a:chOff x="6213764" y="4365104"/>
                  <a:chExt cx="1068881" cy="955041"/>
                </a:xfrm>
              </p:grpSpPr>
              <p:sp>
                <p:nvSpPr>
                  <p:cNvPr id="50" name="月 49"/>
                  <p:cNvSpPr/>
                  <p:nvPr/>
                </p:nvSpPr>
                <p:spPr>
                  <a:xfrm rot="-3000000">
                    <a:off x="6825143" y="4595602"/>
                    <a:ext cx="266932" cy="648072"/>
                  </a:xfrm>
                  <a:prstGeom prst="moon">
                    <a:avLst/>
                  </a:prstGeom>
                  <a:solidFill>
                    <a:srgbClr val="FF33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フリーフォーム 54"/>
                  <p:cNvSpPr/>
                  <p:nvPr/>
                </p:nvSpPr>
                <p:spPr>
                  <a:xfrm>
                    <a:off x="6213764" y="4537364"/>
                    <a:ext cx="536863" cy="782781"/>
                  </a:xfrm>
                  <a:custGeom>
                    <a:avLst/>
                    <a:gdLst>
                      <a:gd name="connsiteX0" fmla="*/ 415636 w 536863"/>
                      <a:gd name="connsiteY0" fmla="*/ 200891 h 782781"/>
                      <a:gd name="connsiteX1" fmla="*/ 415636 w 536863"/>
                      <a:gd name="connsiteY1" fmla="*/ 408709 h 782781"/>
                      <a:gd name="connsiteX2" fmla="*/ 270163 w 536863"/>
                      <a:gd name="connsiteY2" fmla="*/ 574963 h 782781"/>
                      <a:gd name="connsiteX3" fmla="*/ 0 w 536863"/>
                      <a:gd name="connsiteY3" fmla="*/ 720436 h 782781"/>
                      <a:gd name="connsiteX4" fmla="*/ 270163 w 536863"/>
                      <a:gd name="connsiteY4" fmla="*/ 616527 h 782781"/>
                      <a:gd name="connsiteX5" fmla="*/ 166254 w 536863"/>
                      <a:gd name="connsiteY5" fmla="*/ 782781 h 782781"/>
                      <a:gd name="connsiteX6" fmla="*/ 394854 w 536863"/>
                      <a:gd name="connsiteY6" fmla="*/ 616527 h 782781"/>
                      <a:gd name="connsiteX7" fmla="*/ 519545 w 536863"/>
                      <a:gd name="connsiteY7" fmla="*/ 429491 h 782781"/>
                      <a:gd name="connsiteX8" fmla="*/ 498763 w 536863"/>
                      <a:gd name="connsiteY8" fmla="*/ 263236 h 782781"/>
                      <a:gd name="connsiteX9" fmla="*/ 477981 w 536863"/>
                      <a:gd name="connsiteY9" fmla="*/ 34636 h 782781"/>
                      <a:gd name="connsiteX10" fmla="*/ 311727 w 536863"/>
                      <a:gd name="connsiteY10" fmla="*/ 55418 h 782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6863" h="782781">
                        <a:moveTo>
                          <a:pt x="415636" y="200891"/>
                        </a:moveTo>
                        <a:cubicBezTo>
                          <a:pt x="427759" y="273627"/>
                          <a:pt x="439882" y="346364"/>
                          <a:pt x="415636" y="408709"/>
                        </a:cubicBezTo>
                        <a:cubicBezTo>
                          <a:pt x="391391" y="471054"/>
                          <a:pt x="339436" y="523009"/>
                          <a:pt x="270163" y="574963"/>
                        </a:cubicBezTo>
                        <a:cubicBezTo>
                          <a:pt x="200890" y="626917"/>
                          <a:pt x="0" y="713509"/>
                          <a:pt x="0" y="720436"/>
                        </a:cubicBezTo>
                        <a:cubicBezTo>
                          <a:pt x="0" y="727363"/>
                          <a:pt x="242454" y="606136"/>
                          <a:pt x="270163" y="616527"/>
                        </a:cubicBezTo>
                        <a:cubicBezTo>
                          <a:pt x="297872" y="626918"/>
                          <a:pt x="145472" y="782781"/>
                          <a:pt x="166254" y="782781"/>
                        </a:cubicBezTo>
                        <a:cubicBezTo>
                          <a:pt x="187036" y="782781"/>
                          <a:pt x="335972" y="675409"/>
                          <a:pt x="394854" y="616527"/>
                        </a:cubicBezTo>
                        <a:cubicBezTo>
                          <a:pt x="453736" y="557645"/>
                          <a:pt x="502227" y="488373"/>
                          <a:pt x="519545" y="429491"/>
                        </a:cubicBezTo>
                        <a:cubicBezTo>
                          <a:pt x="536863" y="370609"/>
                          <a:pt x="505690" y="329045"/>
                          <a:pt x="498763" y="263236"/>
                        </a:cubicBezTo>
                        <a:cubicBezTo>
                          <a:pt x="491836" y="197427"/>
                          <a:pt x="509154" y="69272"/>
                          <a:pt x="477981" y="34636"/>
                        </a:cubicBezTo>
                        <a:cubicBezTo>
                          <a:pt x="446808" y="0"/>
                          <a:pt x="379267" y="27709"/>
                          <a:pt x="311727" y="55418"/>
                        </a:cubicBezTo>
                      </a:path>
                    </a:pathLst>
                  </a:custGeom>
                  <a:solidFill>
                    <a:srgbClr val="FF3399"/>
                  </a:solidFill>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6" name="グループ化 53"/>
                  <p:cNvGrpSpPr/>
                  <p:nvPr/>
                </p:nvGrpSpPr>
                <p:grpSpPr>
                  <a:xfrm>
                    <a:off x="6300192" y="4365104"/>
                    <a:ext cx="864096" cy="432048"/>
                    <a:chOff x="6300192" y="4365104"/>
                    <a:chExt cx="864096" cy="432048"/>
                  </a:xfrm>
                </p:grpSpPr>
                <p:sp>
                  <p:nvSpPr>
                    <p:cNvPr id="47" name="円/楕円 46"/>
                    <p:cNvSpPr/>
                    <p:nvPr/>
                  </p:nvSpPr>
                  <p:spPr>
                    <a:xfrm>
                      <a:off x="6300192" y="4365104"/>
                      <a:ext cx="360040" cy="432048"/>
                    </a:xfrm>
                    <a:prstGeom prst="ellipse">
                      <a:avLst/>
                    </a:prstGeom>
                    <a:solidFill>
                      <a:srgbClr val="FF33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円/楕円 48"/>
                    <p:cNvSpPr/>
                    <p:nvPr/>
                  </p:nvSpPr>
                  <p:spPr>
                    <a:xfrm>
                      <a:off x="6660232" y="4437112"/>
                      <a:ext cx="144016" cy="288032"/>
                    </a:xfrm>
                    <a:prstGeom prst="ellipse">
                      <a:avLst/>
                    </a:prstGeom>
                    <a:solidFill>
                      <a:srgbClr val="FF33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円/楕円 51"/>
                    <p:cNvSpPr/>
                    <p:nvPr/>
                  </p:nvSpPr>
                  <p:spPr>
                    <a:xfrm>
                      <a:off x="6804248" y="4365104"/>
                      <a:ext cx="360040" cy="432048"/>
                    </a:xfrm>
                    <a:prstGeom prst="ellipse">
                      <a:avLst/>
                    </a:prstGeom>
                    <a:solidFill>
                      <a:srgbClr val="FF33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月 50"/>
                    <p:cNvSpPr/>
                    <p:nvPr/>
                  </p:nvSpPr>
                  <p:spPr>
                    <a:xfrm flipH="1">
                      <a:off x="7020272" y="4365104"/>
                      <a:ext cx="144016" cy="396000"/>
                    </a:xfrm>
                    <a:prstGeom prst="moon">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7" name="グループ化 56"/>
                <p:cNvGrpSpPr/>
                <p:nvPr/>
              </p:nvGrpSpPr>
              <p:grpSpPr>
                <a:xfrm rot="20263758">
                  <a:off x="3613622" y="229201"/>
                  <a:ext cx="1467673" cy="1311360"/>
                  <a:chOff x="6213764" y="4365104"/>
                  <a:chExt cx="1068881" cy="955041"/>
                </a:xfrm>
              </p:grpSpPr>
              <p:sp>
                <p:nvSpPr>
                  <p:cNvPr id="58" name="月 57"/>
                  <p:cNvSpPr/>
                  <p:nvPr/>
                </p:nvSpPr>
                <p:spPr>
                  <a:xfrm rot="-3000000">
                    <a:off x="6825143" y="4595602"/>
                    <a:ext cx="266932" cy="648072"/>
                  </a:xfrm>
                  <a:prstGeom prst="moon">
                    <a:avLst/>
                  </a:prstGeom>
                  <a:solidFill>
                    <a:srgbClr val="FF33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フリーフォーム 58"/>
                  <p:cNvSpPr/>
                  <p:nvPr/>
                </p:nvSpPr>
                <p:spPr>
                  <a:xfrm>
                    <a:off x="6213764" y="4537364"/>
                    <a:ext cx="536863" cy="782781"/>
                  </a:xfrm>
                  <a:custGeom>
                    <a:avLst/>
                    <a:gdLst>
                      <a:gd name="connsiteX0" fmla="*/ 415636 w 536863"/>
                      <a:gd name="connsiteY0" fmla="*/ 200891 h 782781"/>
                      <a:gd name="connsiteX1" fmla="*/ 415636 w 536863"/>
                      <a:gd name="connsiteY1" fmla="*/ 408709 h 782781"/>
                      <a:gd name="connsiteX2" fmla="*/ 270163 w 536863"/>
                      <a:gd name="connsiteY2" fmla="*/ 574963 h 782781"/>
                      <a:gd name="connsiteX3" fmla="*/ 0 w 536863"/>
                      <a:gd name="connsiteY3" fmla="*/ 720436 h 782781"/>
                      <a:gd name="connsiteX4" fmla="*/ 270163 w 536863"/>
                      <a:gd name="connsiteY4" fmla="*/ 616527 h 782781"/>
                      <a:gd name="connsiteX5" fmla="*/ 166254 w 536863"/>
                      <a:gd name="connsiteY5" fmla="*/ 782781 h 782781"/>
                      <a:gd name="connsiteX6" fmla="*/ 394854 w 536863"/>
                      <a:gd name="connsiteY6" fmla="*/ 616527 h 782781"/>
                      <a:gd name="connsiteX7" fmla="*/ 519545 w 536863"/>
                      <a:gd name="connsiteY7" fmla="*/ 429491 h 782781"/>
                      <a:gd name="connsiteX8" fmla="*/ 498763 w 536863"/>
                      <a:gd name="connsiteY8" fmla="*/ 263236 h 782781"/>
                      <a:gd name="connsiteX9" fmla="*/ 477981 w 536863"/>
                      <a:gd name="connsiteY9" fmla="*/ 34636 h 782781"/>
                      <a:gd name="connsiteX10" fmla="*/ 311727 w 536863"/>
                      <a:gd name="connsiteY10" fmla="*/ 55418 h 782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6863" h="782781">
                        <a:moveTo>
                          <a:pt x="415636" y="200891"/>
                        </a:moveTo>
                        <a:cubicBezTo>
                          <a:pt x="427759" y="273627"/>
                          <a:pt x="439882" y="346364"/>
                          <a:pt x="415636" y="408709"/>
                        </a:cubicBezTo>
                        <a:cubicBezTo>
                          <a:pt x="391391" y="471054"/>
                          <a:pt x="339436" y="523009"/>
                          <a:pt x="270163" y="574963"/>
                        </a:cubicBezTo>
                        <a:cubicBezTo>
                          <a:pt x="200890" y="626917"/>
                          <a:pt x="0" y="713509"/>
                          <a:pt x="0" y="720436"/>
                        </a:cubicBezTo>
                        <a:cubicBezTo>
                          <a:pt x="0" y="727363"/>
                          <a:pt x="242454" y="606136"/>
                          <a:pt x="270163" y="616527"/>
                        </a:cubicBezTo>
                        <a:cubicBezTo>
                          <a:pt x="297872" y="626918"/>
                          <a:pt x="145472" y="782781"/>
                          <a:pt x="166254" y="782781"/>
                        </a:cubicBezTo>
                        <a:cubicBezTo>
                          <a:pt x="187036" y="782781"/>
                          <a:pt x="335972" y="675409"/>
                          <a:pt x="394854" y="616527"/>
                        </a:cubicBezTo>
                        <a:cubicBezTo>
                          <a:pt x="453736" y="557645"/>
                          <a:pt x="502227" y="488373"/>
                          <a:pt x="519545" y="429491"/>
                        </a:cubicBezTo>
                        <a:cubicBezTo>
                          <a:pt x="536863" y="370609"/>
                          <a:pt x="505690" y="329045"/>
                          <a:pt x="498763" y="263236"/>
                        </a:cubicBezTo>
                        <a:cubicBezTo>
                          <a:pt x="491836" y="197427"/>
                          <a:pt x="509154" y="69272"/>
                          <a:pt x="477981" y="34636"/>
                        </a:cubicBezTo>
                        <a:cubicBezTo>
                          <a:pt x="446808" y="0"/>
                          <a:pt x="379267" y="27709"/>
                          <a:pt x="311727" y="55418"/>
                        </a:cubicBezTo>
                      </a:path>
                    </a:pathLst>
                  </a:custGeom>
                  <a:solidFill>
                    <a:srgbClr val="FF3399"/>
                  </a:solidFill>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8" name="グループ化 59"/>
                  <p:cNvGrpSpPr/>
                  <p:nvPr/>
                </p:nvGrpSpPr>
                <p:grpSpPr>
                  <a:xfrm>
                    <a:off x="6300192" y="4365104"/>
                    <a:ext cx="864096" cy="432048"/>
                    <a:chOff x="6300192" y="4365104"/>
                    <a:chExt cx="864096" cy="432048"/>
                  </a:xfrm>
                </p:grpSpPr>
                <p:sp>
                  <p:nvSpPr>
                    <p:cNvPr id="61" name="円/楕円 60"/>
                    <p:cNvSpPr/>
                    <p:nvPr/>
                  </p:nvSpPr>
                  <p:spPr>
                    <a:xfrm>
                      <a:off x="6300192" y="4365104"/>
                      <a:ext cx="360040" cy="432048"/>
                    </a:xfrm>
                    <a:prstGeom prst="ellipse">
                      <a:avLst/>
                    </a:prstGeom>
                    <a:solidFill>
                      <a:srgbClr val="FF33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円/楕円 61"/>
                    <p:cNvSpPr/>
                    <p:nvPr/>
                  </p:nvSpPr>
                  <p:spPr>
                    <a:xfrm>
                      <a:off x="6660232" y="4437112"/>
                      <a:ext cx="144016" cy="288032"/>
                    </a:xfrm>
                    <a:prstGeom prst="ellipse">
                      <a:avLst/>
                    </a:prstGeom>
                    <a:solidFill>
                      <a:srgbClr val="FF33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円/楕円 62"/>
                    <p:cNvSpPr/>
                    <p:nvPr/>
                  </p:nvSpPr>
                  <p:spPr>
                    <a:xfrm>
                      <a:off x="6804248" y="4365104"/>
                      <a:ext cx="360040" cy="432048"/>
                    </a:xfrm>
                    <a:prstGeom prst="ellipse">
                      <a:avLst/>
                    </a:prstGeom>
                    <a:solidFill>
                      <a:srgbClr val="FF33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月 63"/>
                    <p:cNvSpPr/>
                    <p:nvPr/>
                  </p:nvSpPr>
                  <p:spPr>
                    <a:xfrm flipH="1">
                      <a:off x="7020272" y="4365104"/>
                      <a:ext cx="144016" cy="396000"/>
                    </a:xfrm>
                    <a:prstGeom prst="moon">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grpSp>
        <p:sp>
          <p:nvSpPr>
            <p:cNvPr id="67" name="正方形/長方形 66"/>
            <p:cNvSpPr/>
            <p:nvPr/>
          </p:nvSpPr>
          <p:spPr>
            <a:xfrm>
              <a:off x="2699792" y="5085184"/>
              <a:ext cx="3672408" cy="1008112"/>
            </a:xfrm>
            <a:prstGeom prst="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13500000" scaled="1"/>
              <a:tileRect/>
            </a:gradFill>
            <a:ln>
              <a:noFill/>
            </a:ln>
            <a:effectLst>
              <a:outerShdw blurRad="76200" dir="18900000" sy="23000" kx="-1200000" algn="bl"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 name="グループ化 43"/>
          <p:cNvGrpSpPr/>
          <p:nvPr/>
        </p:nvGrpSpPr>
        <p:grpSpPr>
          <a:xfrm>
            <a:off x="3131840" y="2247835"/>
            <a:ext cx="2812474" cy="523220"/>
            <a:chOff x="4283968" y="2060848"/>
            <a:chExt cx="2812474" cy="523220"/>
          </a:xfrm>
        </p:grpSpPr>
        <p:sp>
          <p:nvSpPr>
            <p:cNvPr id="38" name="テキスト ボックス 37"/>
            <p:cNvSpPr txBox="1"/>
            <p:nvPr/>
          </p:nvSpPr>
          <p:spPr>
            <a:xfrm>
              <a:off x="4283968" y="2060848"/>
              <a:ext cx="736164" cy="523220"/>
            </a:xfrm>
            <a:prstGeom prst="rect">
              <a:avLst/>
            </a:prstGeom>
            <a:solidFill>
              <a:srgbClr val="0000FF"/>
            </a:solidFill>
          </p:spPr>
          <p:txBody>
            <a:bodyPr wrap="none" rtlCol="0">
              <a:spAutoFit/>
            </a:bodyPr>
            <a:lstStyle/>
            <a:p>
              <a:r>
                <a:rPr kumimoji="1" lang="en-US" altLang="ja-JP" sz="2800" u="sng" dirty="0" smtClean="0">
                  <a:solidFill>
                    <a:schemeClr val="bg1"/>
                  </a:solidFill>
                </a:rPr>
                <a:t>real</a:t>
              </a:r>
              <a:endParaRPr kumimoji="1" lang="ja-JP" altLang="en-US" sz="2800" u="sng" dirty="0">
                <a:solidFill>
                  <a:schemeClr val="bg1"/>
                </a:solidFill>
              </a:endParaRPr>
            </a:p>
          </p:txBody>
        </p:sp>
        <p:sp>
          <p:nvSpPr>
            <p:cNvPr id="39" name="テキスト ボックス 38"/>
            <p:cNvSpPr txBox="1"/>
            <p:nvPr/>
          </p:nvSpPr>
          <p:spPr>
            <a:xfrm>
              <a:off x="5097965" y="2060848"/>
              <a:ext cx="870751" cy="523220"/>
            </a:xfrm>
            <a:prstGeom prst="rect">
              <a:avLst/>
            </a:prstGeom>
            <a:solidFill>
              <a:srgbClr val="0000FF"/>
            </a:solidFill>
          </p:spPr>
          <p:txBody>
            <a:bodyPr wrap="none" rtlCol="0">
              <a:spAutoFit/>
            </a:bodyPr>
            <a:lstStyle/>
            <a:p>
              <a:r>
                <a:rPr kumimoji="1" lang="en-US" altLang="ja-JP" sz="2800" u="sng" dirty="0" smtClean="0">
                  <a:solidFill>
                    <a:schemeClr val="bg1"/>
                  </a:solidFill>
                </a:rPr>
                <a:t>daily</a:t>
              </a:r>
              <a:endParaRPr kumimoji="1" lang="ja-JP" altLang="en-US" sz="2800" u="sng" dirty="0">
                <a:solidFill>
                  <a:schemeClr val="bg1"/>
                </a:solidFill>
              </a:endParaRPr>
            </a:p>
          </p:txBody>
        </p:sp>
        <p:sp>
          <p:nvSpPr>
            <p:cNvPr id="40" name="テキスト ボックス 39"/>
            <p:cNvSpPr txBox="1"/>
            <p:nvPr/>
          </p:nvSpPr>
          <p:spPr>
            <a:xfrm>
              <a:off x="6046549" y="2060848"/>
              <a:ext cx="607859" cy="523220"/>
            </a:xfrm>
            <a:prstGeom prst="rect">
              <a:avLst/>
            </a:prstGeom>
            <a:solidFill>
              <a:srgbClr val="0000FF"/>
            </a:solidFill>
          </p:spPr>
          <p:txBody>
            <a:bodyPr wrap="none" rtlCol="0">
              <a:spAutoFit/>
            </a:bodyPr>
            <a:lstStyle/>
            <a:p>
              <a:r>
                <a:rPr kumimoji="1" lang="en-US" altLang="ja-JP" sz="2800" u="sng" dirty="0" err="1" smtClean="0">
                  <a:solidFill>
                    <a:schemeClr val="bg1"/>
                  </a:solidFill>
                </a:rPr>
                <a:t>pic</a:t>
              </a:r>
              <a:endParaRPr kumimoji="1" lang="ja-JP" altLang="en-US" sz="2800" u="sng" dirty="0">
                <a:solidFill>
                  <a:schemeClr val="bg1"/>
                </a:solidFill>
              </a:endParaRPr>
            </a:p>
          </p:txBody>
        </p:sp>
        <p:sp>
          <p:nvSpPr>
            <p:cNvPr id="41" name="テキスト ボックス 40"/>
            <p:cNvSpPr txBox="1"/>
            <p:nvPr/>
          </p:nvSpPr>
          <p:spPr>
            <a:xfrm>
              <a:off x="6732240" y="2060848"/>
              <a:ext cx="364202" cy="523220"/>
            </a:xfrm>
            <a:prstGeom prst="rect">
              <a:avLst/>
            </a:prstGeom>
            <a:solidFill>
              <a:srgbClr val="0000FF"/>
            </a:solidFill>
          </p:spPr>
          <p:txBody>
            <a:bodyPr wrap="none" rtlCol="0">
              <a:spAutoFit/>
            </a:bodyPr>
            <a:lstStyle/>
            <a:p>
              <a:r>
                <a:rPr kumimoji="1" lang="ja-JP" altLang="en-US" sz="2800" u="sng" dirty="0" smtClean="0">
                  <a:solidFill>
                    <a:schemeClr val="bg1"/>
                  </a:solidFill>
                </a:rPr>
                <a:t>*</a:t>
              </a:r>
              <a:endParaRPr kumimoji="1" lang="ja-JP" altLang="en-US" sz="2800" u="sng" dirty="0">
                <a:solidFill>
                  <a:schemeClr val="bg1"/>
                </a:solidFill>
              </a:endParaRPr>
            </a:p>
          </p:txBody>
        </p:sp>
      </p:grpSp>
      <p:sp>
        <p:nvSpPr>
          <p:cNvPr id="43" name="テキスト ボックス 42"/>
          <p:cNvSpPr txBox="1"/>
          <p:nvPr/>
        </p:nvSpPr>
        <p:spPr>
          <a:xfrm>
            <a:off x="4788024" y="2132856"/>
            <a:ext cx="909223" cy="830997"/>
          </a:xfrm>
          <a:prstGeom prst="rect">
            <a:avLst/>
          </a:prstGeom>
          <a:solidFill>
            <a:srgbClr val="0000FF"/>
          </a:solidFill>
        </p:spPr>
        <p:txBody>
          <a:bodyPr wrap="none" rtlCol="0">
            <a:spAutoFit/>
          </a:bodyPr>
          <a:lstStyle/>
          <a:p>
            <a:r>
              <a:rPr kumimoji="1" lang="en-US" altLang="ja-JP" sz="4800" u="sng" dirty="0" err="1" smtClean="0">
                <a:solidFill>
                  <a:schemeClr val="bg1"/>
                </a:solidFill>
              </a:rPr>
              <a:t>pic</a:t>
            </a:r>
            <a:endParaRPr kumimoji="1" lang="ja-JP" altLang="en-US" sz="4800" u="sng" dirty="0">
              <a:solidFill>
                <a:schemeClr val="bg1"/>
              </a:solidFill>
            </a:endParaRPr>
          </a:p>
        </p:txBody>
      </p:sp>
      <p:sp>
        <p:nvSpPr>
          <p:cNvPr id="22" name="角丸四角形 21"/>
          <p:cNvSpPr/>
          <p:nvPr/>
        </p:nvSpPr>
        <p:spPr>
          <a:xfrm>
            <a:off x="4644008" y="2204864"/>
            <a:ext cx="1152128" cy="720080"/>
          </a:xfrm>
          <a:prstGeom prst="roundRect">
            <a:avLst>
              <a:gd name="adj" fmla="val 33637"/>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テキスト ボックス 67"/>
          <p:cNvSpPr txBox="1"/>
          <p:nvPr/>
        </p:nvSpPr>
        <p:spPr>
          <a:xfrm>
            <a:off x="2843808" y="5301208"/>
            <a:ext cx="3485249" cy="584775"/>
          </a:xfrm>
          <a:prstGeom prst="rect">
            <a:avLst/>
          </a:prstGeom>
          <a:noFill/>
        </p:spPr>
        <p:txBody>
          <a:bodyPr wrap="none" rtlCol="0">
            <a:spAutoFit/>
          </a:bodyPr>
          <a:lstStyle/>
          <a:p>
            <a:r>
              <a:rPr lang="ja-JP" altLang="en-US" sz="2000" dirty="0" smtClean="0">
                <a:latin typeface="HGP創英角ﾎﾟｯﾌﾟ体" pitchFamily="50" charset="-128"/>
                <a:ea typeface="HGP創英角ﾎﾟｯﾌﾟ体" pitchFamily="50" charset="-128"/>
              </a:rPr>
              <a:t>ケータイ小説なら</a:t>
            </a:r>
            <a:r>
              <a:rPr lang="en-US" altLang="ja-JP" sz="3200" dirty="0" err="1" smtClean="0">
                <a:latin typeface="Algerian" pitchFamily="82" charset="0"/>
              </a:rPr>
              <a:t>keisho</a:t>
            </a:r>
            <a:endParaRPr kumimoji="1" lang="ja-JP" altLang="en-US" sz="3200" dirty="0">
              <a:latin typeface="Algerian" pitchFamily="82" charset="0"/>
            </a:endParaRPr>
          </a:p>
        </p:txBody>
      </p:sp>
      <p:grpSp>
        <p:nvGrpSpPr>
          <p:cNvPr id="10" name="グループ化 68"/>
          <p:cNvGrpSpPr/>
          <p:nvPr/>
        </p:nvGrpSpPr>
        <p:grpSpPr>
          <a:xfrm>
            <a:off x="941520" y="0"/>
            <a:ext cx="7260960" cy="9813273"/>
            <a:chOff x="941520" y="0"/>
            <a:chExt cx="7260960" cy="9813273"/>
          </a:xfrm>
        </p:grpSpPr>
        <p:grpSp>
          <p:nvGrpSpPr>
            <p:cNvPr id="11" name="グループ化 18"/>
            <p:cNvGrpSpPr/>
            <p:nvPr/>
          </p:nvGrpSpPr>
          <p:grpSpPr>
            <a:xfrm>
              <a:off x="941520" y="0"/>
              <a:ext cx="7260960" cy="8298182"/>
              <a:chOff x="1571604" y="0"/>
              <a:chExt cx="6000792" cy="6858000"/>
            </a:xfrm>
          </p:grpSpPr>
          <p:sp>
            <p:nvSpPr>
              <p:cNvPr id="26" name="正方形/長方形 25"/>
              <p:cNvSpPr/>
              <p:nvPr/>
            </p:nvSpPr>
            <p:spPr>
              <a:xfrm>
                <a:off x="1571604" y="0"/>
                <a:ext cx="6000792" cy="21429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7" name="正方形/長方形 26"/>
              <p:cNvSpPr/>
              <p:nvPr/>
            </p:nvSpPr>
            <p:spPr>
              <a:xfrm>
                <a:off x="6286512" y="0"/>
                <a:ext cx="1285884" cy="64291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8" name="正方形/長方形 27"/>
              <p:cNvSpPr/>
              <p:nvPr/>
            </p:nvSpPr>
            <p:spPr>
              <a:xfrm>
                <a:off x="1571604" y="0"/>
                <a:ext cx="1285884" cy="64291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9" name="正方形/長方形 28"/>
              <p:cNvSpPr/>
              <p:nvPr/>
            </p:nvSpPr>
            <p:spPr>
              <a:xfrm>
                <a:off x="6357950" y="571480"/>
                <a:ext cx="1000132" cy="628652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0" name="正方形/長方形 29"/>
              <p:cNvSpPr/>
              <p:nvPr/>
            </p:nvSpPr>
            <p:spPr>
              <a:xfrm>
                <a:off x="1785918" y="571480"/>
                <a:ext cx="1000132" cy="628652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1" name="正方形/長方形 30"/>
              <p:cNvSpPr/>
              <p:nvPr/>
            </p:nvSpPr>
            <p:spPr>
              <a:xfrm>
                <a:off x="6072198" y="5786454"/>
                <a:ext cx="714380" cy="35719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2" name="正方形/長方形 31"/>
              <p:cNvSpPr/>
              <p:nvPr/>
            </p:nvSpPr>
            <p:spPr>
              <a:xfrm>
                <a:off x="2571736" y="5786454"/>
                <a:ext cx="714380" cy="35719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pic>
          <p:nvPicPr>
            <p:cNvPr id="25" name="Picture 13" descr="keitaie"/>
            <p:cNvPicPr>
              <a:picLocks noChangeAspect="1" noChangeArrowheads="1"/>
            </p:cNvPicPr>
            <p:nvPr/>
          </p:nvPicPr>
          <p:blipFill>
            <a:blip r:embed="rId3" cstate="print"/>
            <a:srcRect l="686"/>
            <a:stretch>
              <a:fillRect/>
            </a:stretch>
          </p:blipFill>
          <p:spPr bwMode="auto">
            <a:xfrm>
              <a:off x="2316480" y="17324"/>
              <a:ext cx="4542420" cy="9795949"/>
            </a:xfrm>
            <a:prstGeom prst="rect">
              <a:avLst/>
            </a:prstGeom>
            <a:noFill/>
            <a:ln w="9525">
              <a:noFill/>
              <a:miter lim="800000"/>
              <a:headEnd/>
              <a:tailEnd/>
            </a:ln>
          </p:spPr>
        </p:pic>
      </p:grpSp>
      <p:sp>
        <p:nvSpPr>
          <p:cNvPr id="48" name="円形吹き出し 47"/>
          <p:cNvSpPr/>
          <p:nvPr/>
        </p:nvSpPr>
        <p:spPr>
          <a:xfrm>
            <a:off x="7596336" y="6065912"/>
            <a:ext cx="1043608" cy="792088"/>
          </a:xfrm>
          <a:prstGeom prst="wedgeEllipseCallout">
            <a:avLst>
              <a:gd name="adj1" fmla="val 93328"/>
              <a:gd name="adj2" fmla="val -570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grpSp>
        <p:nvGrpSpPr>
          <p:cNvPr id="53" name="グループ化 52"/>
          <p:cNvGrpSpPr/>
          <p:nvPr/>
        </p:nvGrpSpPr>
        <p:grpSpPr>
          <a:xfrm>
            <a:off x="8474904" y="0"/>
            <a:ext cx="669096" cy="1484785"/>
            <a:chOff x="3275856" y="-1"/>
            <a:chExt cx="2520280" cy="5592727"/>
          </a:xfrm>
        </p:grpSpPr>
        <p:grpSp>
          <p:nvGrpSpPr>
            <p:cNvPr id="54" name="グループ化 7"/>
            <p:cNvGrpSpPr/>
            <p:nvPr/>
          </p:nvGrpSpPr>
          <p:grpSpPr>
            <a:xfrm>
              <a:off x="3707904" y="-1"/>
              <a:ext cx="2088232" cy="3360287"/>
              <a:chOff x="3707904" y="0"/>
              <a:chExt cx="2736304" cy="2736304"/>
            </a:xfrm>
          </p:grpSpPr>
          <p:sp>
            <p:nvSpPr>
              <p:cNvPr id="66"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パイ 68"/>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0" name="パイ 69"/>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56" name="フリーフォーム 55"/>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57" name="グループ化 11"/>
            <p:cNvGrpSpPr/>
            <p:nvPr/>
          </p:nvGrpSpPr>
          <p:grpSpPr>
            <a:xfrm flipH="1">
              <a:off x="3275856" y="0"/>
              <a:ext cx="1274440" cy="1058416"/>
              <a:chOff x="7812360" y="548680"/>
              <a:chExt cx="1274440" cy="1058416"/>
            </a:xfrm>
          </p:grpSpPr>
          <p:sp>
            <p:nvSpPr>
              <p:cNvPr id="60" name="円弧 59"/>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5" name="円弧 64"/>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1000"/>
                                        <p:tgtEl>
                                          <p:spTgt spid="5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1000"/>
                                        <p:tgtEl>
                                          <p:spTgt spid="9"/>
                                        </p:tgtEl>
                                      </p:cBhvr>
                                    </p:animEffect>
                                    <p:set>
                                      <p:cBhvr>
                                        <p:cTn id="12" dur="1" fill="hold">
                                          <p:stCondLst>
                                            <p:cond delay="999"/>
                                          </p:stCondLst>
                                        </p:cTn>
                                        <p:tgtEl>
                                          <p:spTgt spid="9"/>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53"/>
                                        </p:tgtEl>
                                        <p:attrNameLst>
                                          <p:attrName>style.visibility</p:attrName>
                                        </p:attrNameLst>
                                      </p:cBhvr>
                                      <p:to>
                                        <p:strVal val="hidden"/>
                                      </p:to>
                                    </p:set>
                                  </p:childTnLst>
                                </p:cTn>
                              </p:par>
                              <p:par>
                                <p:cTn id="15" presetID="53" presetClass="entr" presetSubtype="0" fill="hold" grpId="0" nodeType="withEffect">
                                  <p:stCondLst>
                                    <p:cond delay="0"/>
                                  </p:stCondLst>
                                  <p:childTnLst>
                                    <p:set>
                                      <p:cBhvr>
                                        <p:cTn id="16" dur="1" fill="hold">
                                          <p:stCondLst>
                                            <p:cond delay="0"/>
                                          </p:stCondLst>
                                        </p:cTn>
                                        <p:tgtEl>
                                          <p:spTgt spid="43"/>
                                        </p:tgtEl>
                                        <p:attrNameLst>
                                          <p:attrName>style.visibility</p:attrName>
                                        </p:attrNameLst>
                                      </p:cBhvr>
                                      <p:to>
                                        <p:strVal val="visible"/>
                                      </p:to>
                                    </p:set>
                                    <p:anim calcmode="lin" valueType="num">
                                      <p:cBhvr>
                                        <p:cTn id="17" dur="1000" fill="hold"/>
                                        <p:tgtEl>
                                          <p:spTgt spid="43"/>
                                        </p:tgtEl>
                                        <p:attrNameLst>
                                          <p:attrName>ppt_w</p:attrName>
                                        </p:attrNameLst>
                                      </p:cBhvr>
                                      <p:tavLst>
                                        <p:tav tm="0">
                                          <p:val>
                                            <p:fltVal val="0"/>
                                          </p:val>
                                        </p:tav>
                                        <p:tav tm="100000">
                                          <p:val>
                                            <p:strVal val="#ppt_w"/>
                                          </p:val>
                                        </p:tav>
                                      </p:tavLst>
                                    </p:anim>
                                    <p:anim calcmode="lin" valueType="num">
                                      <p:cBhvr>
                                        <p:cTn id="18" dur="1000" fill="hold"/>
                                        <p:tgtEl>
                                          <p:spTgt spid="43"/>
                                        </p:tgtEl>
                                        <p:attrNameLst>
                                          <p:attrName>ppt_h</p:attrName>
                                        </p:attrNameLst>
                                      </p:cBhvr>
                                      <p:tavLst>
                                        <p:tav tm="0">
                                          <p:val>
                                            <p:fltVal val="0"/>
                                          </p:val>
                                        </p:tav>
                                        <p:tav tm="100000">
                                          <p:val>
                                            <p:strVal val="#ppt_h"/>
                                          </p:val>
                                        </p:tav>
                                      </p:tavLst>
                                    </p:anim>
                                    <p:animEffect transition="in" filter="fade">
                                      <p:cBhvr>
                                        <p:cTn id="19" dur="1000"/>
                                        <p:tgtEl>
                                          <p:spTgt spid="43"/>
                                        </p:tgtEl>
                                      </p:cBhvr>
                                    </p:animEffect>
                                  </p:childTnLst>
                                </p:cTn>
                              </p:par>
                            </p:childTnLst>
                          </p:cTn>
                        </p:par>
                        <p:par>
                          <p:cTn id="20" fill="hold">
                            <p:stCondLst>
                              <p:cond delay="1000"/>
                            </p:stCondLst>
                            <p:childTnLst>
                              <p:par>
                                <p:cTn id="21" presetID="20" presetClass="entr" presetSubtype="0" fill="hold" grpId="0" nodeType="afterEffect">
                                  <p:stCondLst>
                                    <p:cond delay="500"/>
                                  </p:stCondLst>
                                  <p:childTnLst>
                                    <p:set>
                                      <p:cBhvr>
                                        <p:cTn id="22" dur="1" fill="hold">
                                          <p:stCondLst>
                                            <p:cond delay="0"/>
                                          </p:stCondLst>
                                        </p:cTn>
                                        <p:tgtEl>
                                          <p:spTgt spid="22"/>
                                        </p:tgtEl>
                                        <p:attrNameLst>
                                          <p:attrName>style.visibility</p:attrName>
                                        </p:attrNameLst>
                                      </p:cBhvr>
                                      <p:to>
                                        <p:strVal val="visible"/>
                                      </p:to>
                                    </p:set>
                                    <p:animEffect transition="in" filter="wedge">
                                      <p:cBhvr>
                                        <p:cTn id="23" dur="2000"/>
                                        <p:tgtEl>
                                          <p:spTgt spid="22"/>
                                        </p:tgtEl>
                                      </p:cBhvr>
                                    </p:animEffect>
                                  </p:childTnLst>
                                </p:cTn>
                              </p:par>
                            </p:childTnLst>
                          </p:cTn>
                        </p:par>
                        <p:par>
                          <p:cTn id="24" fill="hold">
                            <p:stCondLst>
                              <p:cond delay="3500"/>
                            </p:stCondLst>
                            <p:childTnLst>
                              <p:par>
                                <p:cTn id="25" presetID="18" presetClass="entr" presetSubtype="12" fill="hold" grpId="0" nodeType="afterEffect">
                                  <p:stCondLst>
                                    <p:cond delay="1000"/>
                                  </p:stCondLst>
                                  <p:childTnLst>
                                    <p:set>
                                      <p:cBhvr>
                                        <p:cTn id="26" dur="1" fill="hold">
                                          <p:stCondLst>
                                            <p:cond delay="0"/>
                                          </p:stCondLst>
                                        </p:cTn>
                                        <p:tgtEl>
                                          <p:spTgt spid="48"/>
                                        </p:tgtEl>
                                        <p:attrNameLst>
                                          <p:attrName>style.visibility</p:attrName>
                                        </p:attrNameLst>
                                      </p:cBhvr>
                                      <p:to>
                                        <p:strVal val="visible"/>
                                      </p:to>
                                    </p:set>
                                    <p:animEffect transition="in" filter="strips(downLeft)">
                                      <p:cBhvr>
                                        <p:cTn id="27"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22" grpId="0" animBg="1"/>
      <p:bldP spid="4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 name="グループ化 62"/>
          <p:cNvGrpSpPr/>
          <p:nvPr/>
        </p:nvGrpSpPr>
        <p:grpSpPr>
          <a:xfrm>
            <a:off x="2447764" y="144016"/>
            <a:ext cx="4248472" cy="7605464"/>
            <a:chOff x="2447764" y="144016"/>
            <a:chExt cx="4248472" cy="7605464"/>
          </a:xfrm>
        </p:grpSpPr>
        <p:pic>
          <p:nvPicPr>
            <p:cNvPr id="21" name="Picture 14"/>
            <p:cNvPicPr>
              <a:picLocks noChangeAspect="1" noChangeArrowheads="1"/>
            </p:cNvPicPr>
            <p:nvPr/>
          </p:nvPicPr>
          <p:blipFill>
            <a:blip r:embed="rId3" cstate="print"/>
            <a:srcRect l="46384" t="29375" r="31582" b="65010"/>
            <a:stretch>
              <a:fillRect/>
            </a:stretch>
          </p:blipFill>
          <p:spPr bwMode="auto">
            <a:xfrm>
              <a:off x="4429124" y="1928802"/>
              <a:ext cx="928694" cy="428628"/>
            </a:xfrm>
            <a:prstGeom prst="rect">
              <a:avLst/>
            </a:prstGeom>
            <a:noFill/>
            <a:ln w="1">
              <a:solidFill>
                <a:schemeClr val="accent1"/>
              </a:solidFill>
              <a:miter lim="800000"/>
              <a:headEnd/>
              <a:tailEnd type="none" w="med" len="med"/>
            </a:ln>
            <a:effectLst/>
          </p:spPr>
        </p:pic>
        <p:sp>
          <p:nvSpPr>
            <p:cNvPr id="22" name="角丸四角形 21"/>
            <p:cNvSpPr/>
            <p:nvPr/>
          </p:nvSpPr>
          <p:spPr>
            <a:xfrm>
              <a:off x="5000628" y="1785926"/>
              <a:ext cx="785818" cy="571504"/>
            </a:xfrm>
            <a:prstGeom prst="roundRect">
              <a:avLst>
                <a:gd name="adj" fmla="val 33637"/>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4357686" y="1285860"/>
              <a:ext cx="1357322" cy="500066"/>
            </a:xfrm>
            <a:prstGeom prst="roundRect">
              <a:avLst>
                <a:gd name="adj" fmla="val 33637"/>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2447764" y="144016"/>
              <a:ext cx="4248472" cy="7605464"/>
            </a:xfrm>
            <a:prstGeom prst="rect">
              <a:avLst/>
            </a:prstGeom>
            <a:gradFill flip="none" rotWithShape="1">
              <a:gsLst>
                <a:gs pos="0">
                  <a:srgbClr val="FF66CC">
                    <a:tint val="66000"/>
                    <a:satMod val="160000"/>
                  </a:srgbClr>
                </a:gs>
                <a:gs pos="50000">
                  <a:srgbClr val="FF66CC">
                    <a:tint val="44500"/>
                    <a:satMod val="160000"/>
                  </a:srgbClr>
                </a:gs>
                <a:gs pos="100000">
                  <a:srgbClr val="FF66CC">
                    <a:tint val="23500"/>
                    <a:satMod val="160000"/>
                  </a:srgbClr>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2591780" y="1268760"/>
              <a:ext cx="3960440" cy="72008"/>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2591780" y="1556792"/>
              <a:ext cx="3960440" cy="2736304"/>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p:cNvSpPr txBox="1"/>
            <p:nvPr/>
          </p:nvSpPr>
          <p:spPr>
            <a:xfrm>
              <a:off x="3167844" y="1556792"/>
              <a:ext cx="1087157" cy="400110"/>
            </a:xfrm>
            <a:prstGeom prst="rect">
              <a:avLst/>
            </a:prstGeom>
            <a:noFill/>
          </p:spPr>
          <p:txBody>
            <a:bodyPr wrap="none" rtlCol="0">
              <a:spAutoFit/>
            </a:bodyPr>
            <a:lstStyle/>
            <a:p>
              <a:r>
                <a:rPr kumimoji="1" lang="en-US" altLang="ja-JP" sz="2000" dirty="0" smtClean="0">
                  <a:solidFill>
                    <a:schemeClr val="bg1"/>
                  </a:solidFill>
                  <a:latin typeface="Gungsuh" pitchFamily="18" charset="-127"/>
                  <a:ea typeface="Gungsuh" pitchFamily="18" charset="-127"/>
                </a:rPr>
                <a:t>ALBUM</a:t>
              </a:r>
              <a:endParaRPr kumimoji="1" lang="ja-JP" altLang="en-US" sz="2000" dirty="0">
                <a:solidFill>
                  <a:schemeClr val="bg1"/>
                </a:solidFill>
                <a:latin typeface="Gungsuh" pitchFamily="18" charset="-127"/>
                <a:ea typeface="Gungsuh" pitchFamily="18" charset="-127"/>
              </a:endParaRPr>
            </a:p>
          </p:txBody>
        </p:sp>
        <p:sp>
          <p:nvSpPr>
            <p:cNvPr id="39" name="正方形/長方形 38"/>
            <p:cNvSpPr/>
            <p:nvPr/>
          </p:nvSpPr>
          <p:spPr>
            <a:xfrm>
              <a:off x="2591780" y="980728"/>
              <a:ext cx="3960440" cy="216024"/>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7" name="グループ化 56"/>
            <p:cNvGrpSpPr/>
            <p:nvPr/>
          </p:nvGrpSpPr>
          <p:grpSpPr>
            <a:xfrm>
              <a:off x="2591780" y="4509120"/>
              <a:ext cx="3960440" cy="1274072"/>
              <a:chOff x="2591780" y="3717032"/>
              <a:chExt cx="3960440" cy="1274072"/>
            </a:xfrm>
          </p:grpSpPr>
          <p:grpSp>
            <p:nvGrpSpPr>
              <p:cNvPr id="56" name="グループ化 55"/>
              <p:cNvGrpSpPr/>
              <p:nvPr/>
            </p:nvGrpSpPr>
            <p:grpSpPr>
              <a:xfrm>
                <a:off x="2591780" y="3717032"/>
                <a:ext cx="3960440" cy="360040"/>
                <a:chOff x="2591780" y="3717032"/>
                <a:chExt cx="3960440" cy="360040"/>
              </a:xfrm>
            </p:grpSpPr>
            <p:sp>
              <p:nvSpPr>
                <p:cNvPr id="33" name="正方形/長方形 32"/>
                <p:cNvSpPr/>
                <p:nvPr/>
              </p:nvSpPr>
              <p:spPr>
                <a:xfrm>
                  <a:off x="2591780" y="3717032"/>
                  <a:ext cx="3960440" cy="72008"/>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2591780" y="3861048"/>
                  <a:ext cx="3960440" cy="216024"/>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0" name="グループ化 55"/>
              <p:cNvGrpSpPr/>
              <p:nvPr/>
            </p:nvGrpSpPr>
            <p:grpSpPr>
              <a:xfrm rot="1427449">
                <a:off x="5331286" y="4036063"/>
                <a:ext cx="1068881" cy="955041"/>
                <a:chOff x="6213764" y="4365104"/>
                <a:chExt cx="1068881" cy="955041"/>
              </a:xfrm>
            </p:grpSpPr>
            <p:sp>
              <p:nvSpPr>
                <p:cNvPr id="49" name="月 48"/>
                <p:cNvSpPr/>
                <p:nvPr/>
              </p:nvSpPr>
              <p:spPr>
                <a:xfrm rot="-3000000">
                  <a:off x="6825143" y="4595602"/>
                  <a:ext cx="266932" cy="648072"/>
                </a:xfrm>
                <a:prstGeom prst="moon">
                  <a:avLst/>
                </a:prstGeom>
                <a:solidFill>
                  <a:srgbClr val="FF33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フリーフォーム 49"/>
                <p:cNvSpPr/>
                <p:nvPr/>
              </p:nvSpPr>
              <p:spPr>
                <a:xfrm>
                  <a:off x="6213764" y="4537364"/>
                  <a:ext cx="536863" cy="782781"/>
                </a:xfrm>
                <a:custGeom>
                  <a:avLst/>
                  <a:gdLst>
                    <a:gd name="connsiteX0" fmla="*/ 415636 w 536863"/>
                    <a:gd name="connsiteY0" fmla="*/ 200891 h 782781"/>
                    <a:gd name="connsiteX1" fmla="*/ 415636 w 536863"/>
                    <a:gd name="connsiteY1" fmla="*/ 408709 h 782781"/>
                    <a:gd name="connsiteX2" fmla="*/ 270163 w 536863"/>
                    <a:gd name="connsiteY2" fmla="*/ 574963 h 782781"/>
                    <a:gd name="connsiteX3" fmla="*/ 0 w 536863"/>
                    <a:gd name="connsiteY3" fmla="*/ 720436 h 782781"/>
                    <a:gd name="connsiteX4" fmla="*/ 270163 w 536863"/>
                    <a:gd name="connsiteY4" fmla="*/ 616527 h 782781"/>
                    <a:gd name="connsiteX5" fmla="*/ 166254 w 536863"/>
                    <a:gd name="connsiteY5" fmla="*/ 782781 h 782781"/>
                    <a:gd name="connsiteX6" fmla="*/ 394854 w 536863"/>
                    <a:gd name="connsiteY6" fmla="*/ 616527 h 782781"/>
                    <a:gd name="connsiteX7" fmla="*/ 519545 w 536863"/>
                    <a:gd name="connsiteY7" fmla="*/ 429491 h 782781"/>
                    <a:gd name="connsiteX8" fmla="*/ 498763 w 536863"/>
                    <a:gd name="connsiteY8" fmla="*/ 263236 h 782781"/>
                    <a:gd name="connsiteX9" fmla="*/ 477981 w 536863"/>
                    <a:gd name="connsiteY9" fmla="*/ 34636 h 782781"/>
                    <a:gd name="connsiteX10" fmla="*/ 311727 w 536863"/>
                    <a:gd name="connsiteY10" fmla="*/ 55418 h 782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6863" h="782781">
                      <a:moveTo>
                        <a:pt x="415636" y="200891"/>
                      </a:moveTo>
                      <a:cubicBezTo>
                        <a:pt x="427759" y="273627"/>
                        <a:pt x="439882" y="346364"/>
                        <a:pt x="415636" y="408709"/>
                      </a:cubicBezTo>
                      <a:cubicBezTo>
                        <a:pt x="391391" y="471054"/>
                        <a:pt x="339436" y="523009"/>
                        <a:pt x="270163" y="574963"/>
                      </a:cubicBezTo>
                      <a:cubicBezTo>
                        <a:pt x="200890" y="626917"/>
                        <a:pt x="0" y="713509"/>
                        <a:pt x="0" y="720436"/>
                      </a:cubicBezTo>
                      <a:cubicBezTo>
                        <a:pt x="0" y="727363"/>
                        <a:pt x="242454" y="606136"/>
                        <a:pt x="270163" y="616527"/>
                      </a:cubicBezTo>
                      <a:cubicBezTo>
                        <a:pt x="297872" y="626918"/>
                        <a:pt x="145472" y="782781"/>
                        <a:pt x="166254" y="782781"/>
                      </a:cubicBezTo>
                      <a:cubicBezTo>
                        <a:pt x="187036" y="782781"/>
                        <a:pt x="335972" y="675409"/>
                        <a:pt x="394854" y="616527"/>
                      </a:cubicBezTo>
                      <a:cubicBezTo>
                        <a:pt x="453736" y="557645"/>
                        <a:pt x="502227" y="488373"/>
                        <a:pt x="519545" y="429491"/>
                      </a:cubicBezTo>
                      <a:cubicBezTo>
                        <a:pt x="536863" y="370609"/>
                        <a:pt x="505690" y="329045"/>
                        <a:pt x="498763" y="263236"/>
                      </a:cubicBezTo>
                      <a:cubicBezTo>
                        <a:pt x="491836" y="197427"/>
                        <a:pt x="509154" y="69272"/>
                        <a:pt x="477981" y="34636"/>
                      </a:cubicBezTo>
                      <a:cubicBezTo>
                        <a:pt x="446808" y="0"/>
                        <a:pt x="379267" y="27709"/>
                        <a:pt x="311727" y="55418"/>
                      </a:cubicBezTo>
                    </a:path>
                  </a:pathLst>
                </a:custGeom>
                <a:solidFill>
                  <a:srgbClr val="FF3399"/>
                </a:solidFill>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51" name="グループ化 53"/>
                <p:cNvGrpSpPr/>
                <p:nvPr/>
              </p:nvGrpSpPr>
              <p:grpSpPr>
                <a:xfrm>
                  <a:off x="6300192" y="4365104"/>
                  <a:ext cx="864096" cy="432048"/>
                  <a:chOff x="6300192" y="4365104"/>
                  <a:chExt cx="864096" cy="432048"/>
                </a:xfrm>
              </p:grpSpPr>
              <p:sp>
                <p:nvSpPr>
                  <p:cNvPr id="52" name="円/楕円 51"/>
                  <p:cNvSpPr/>
                  <p:nvPr/>
                </p:nvSpPr>
                <p:spPr>
                  <a:xfrm>
                    <a:off x="6300192" y="4365104"/>
                    <a:ext cx="360040" cy="432048"/>
                  </a:xfrm>
                  <a:prstGeom prst="ellipse">
                    <a:avLst/>
                  </a:prstGeom>
                  <a:solidFill>
                    <a:srgbClr val="FF33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円/楕円 52"/>
                  <p:cNvSpPr/>
                  <p:nvPr/>
                </p:nvSpPr>
                <p:spPr>
                  <a:xfrm>
                    <a:off x="6660232" y="4437112"/>
                    <a:ext cx="144016" cy="288032"/>
                  </a:xfrm>
                  <a:prstGeom prst="ellipse">
                    <a:avLst/>
                  </a:prstGeom>
                  <a:solidFill>
                    <a:srgbClr val="FF33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円/楕円 53"/>
                  <p:cNvSpPr/>
                  <p:nvPr/>
                </p:nvSpPr>
                <p:spPr>
                  <a:xfrm>
                    <a:off x="6804248" y="4365104"/>
                    <a:ext cx="360040" cy="432048"/>
                  </a:xfrm>
                  <a:prstGeom prst="ellipse">
                    <a:avLst/>
                  </a:prstGeom>
                  <a:solidFill>
                    <a:srgbClr val="FF33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月 54"/>
                  <p:cNvSpPr/>
                  <p:nvPr/>
                </p:nvSpPr>
                <p:spPr>
                  <a:xfrm flipH="1">
                    <a:off x="7020272" y="4365104"/>
                    <a:ext cx="144016" cy="396000"/>
                  </a:xfrm>
                  <a:prstGeom prst="moon">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grpSp>
          <p:nvGrpSpPr>
            <p:cNvPr id="41" name="グループ化 56"/>
            <p:cNvGrpSpPr/>
            <p:nvPr/>
          </p:nvGrpSpPr>
          <p:grpSpPr>
            <a:xfrm rot="20263758">
              <a:off x="2569504" y="373212"/>
              <a:ext cx="1467673" cy="1311359"/>
              <a:chOff x="6213764" y="4365104"/>
              <a:chExt cx="1068881" cy="955041"/>
            </a:xfrm>
          </p:grpSpPr>
          <p:sp>
            <p:nvSpPr>
              <p:cNvPr id="42" name="月 41"/>
              <p:cNvSpPr/>
              <p:nvPr/>
            </p:nvSpPr>
            <p:spPr>
              <a:xfrm rot="-3000000">
                <a:off x="6825143" y="4595602"/>
                <a:ext cx="266932" cy="648072"/>
              </a:xfrm>
              <a:prstGeom prst="moon">
                <a:avLst/>
              </a:prstGeom>
              <a:solidFill>
                <a:srgbClr val="FF33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フリーフォーム 42"/>
              <p:cNvSpPr/>
              <p:nvPr/>
            </p:nvSpPr>
            <p:spPr>
              <a:xfrm>
                <a:off x="6213764" y="4537364"/>
                <a:ext cx="536863" cy="782781"/>
              </a:xfrm>
              <a:custGeom>
                <a:avLst/>
                <a:gdLst>
                  <a:gd name="connsiteX0" fmla="*/ 415636 w 536863"/>
                  <a:gd name="connsiteY0" fmla="*/ 200891 h 782781"/>
                  <a:gd name="connsiteX1" fmla="*/ 415636 w 536863"/>
                  <a:gd name="connsiteY1" fmla="*/ 408709 h 782781"/>
                  <a:gd name="connsiteX2" fmla="*/ 270163 w 536863"/>
                  <a:gd name="connsiteY2" fmla="*/ 574963 h 782781"/>
                  <a:gd name="connsiteX3" fmla="*/ 0 w 536863"/>
                  <a:gd name="connsiteY3" fmla="*/ 720436 h 782781"/>
                  <a:gd name="connsiteX4" fmla="*/ 270163 w 536863"/>
                  <a:gd name="connsiteY4" fmla="*/ 616527 h 782781"/>
                  <a:gd name="connsiteX5" fmla="*/ 166254 w 536863"/>
                  <a:gd name="connsiteY5" fmla="*/ 782781 h 782781"/>
                  <a:gd name="connsiteX6" fmla="*/ 394854 w 536863"/>
                  <a:gd name="connsiteY6" fmla="*/ 616527 h 782781"/>
                  <a:gd name="connsiteX7" fmla="*/ 519545 w 536863"/>
                  <a:gd name="connsiteY7" fmla="*/ 429491 h 782781"/>
                  <a:gd name="connsiteX8" fmla="*/ 498763 w 536863"/>
                  <a:gd name="connsiteY8" fmla="*/ 263236 h 782781"/>
                  <a:gd name="connsiteX9" fmla="*/ 477981 w 536863"/>
                  <a:gd name="connsiteY9" fmla="*/ 34636 h 782781"/>
                  <a:gd name="connsiteX10" fmla="*/ 311727 w 536863"/>
                  <a:gd name="connsiteY10" fmla="*/ 55418 h 782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6863" h="782781">
                    <a:moveTo>
                      <a:pt x="415636" y="200891"/>
                    </a:moveTo>
                    <a:cubicBezTo>
                      <a:pt x="427759" y="273627"/>
                      <a:pt x="439882" y="346364"/>
                      <a:pt x="415636" y="408709"/>
                    </a:cubicBezTo>
                    <a:cubicBezTo>
                      <a:pt x="391391" y="471054"/>
                      <a:pt x="339436" y="523009"/>
                      <a:pt x="270163" y="574963"/>
                    </a:cubicBezTo>
                    <a:cubicBezTo>
                      <a:pt x="200890" y="626917"/>
                      <a:pt x="0" y="713509"/>
                      <a:pt x="0" y="720436"/>
                    </a:cubicBezTo>
                    <a:cubicBezTo>
                      <a:pt x="0" y="727363"/>
                      <a:pt x="242454" y="606136"/>
                      <a:pt x="270163" y="616527"/>
                    </a:cubicBezTo>
                    <a:cubicBezTo>
                      <a:pt x="297872" y="626918"/>
                      <a:pt x="145472" y="782781"/>
                      <a:pt x="166254" y="782781"/>
                    </a:cubicBezTo>
                    <a:cubicBezTo>
                      <a:pt x="187036" y="782781"/>
                      <a:pt x="335972" y="675409"/>
                      <a:pt x="394854" y="616527"/>
                    </a:cubicBezTo>
                    <a:cubicBezTo>
                      <a:pt x="453736" y="557645"/>
                      <a:pt x="502227" y="488373"/>
                      <a:pt x="519545" y="429491"/>
                    </a:cubicBezTo>
                    <a:cubicBezTo>
                      <a:pt x="536863" y="370609"/>
                      <a:pt x="505690" y="329045"/>
                      <a:pt x="498763" y="263236"/>
                    </a:cubicBezTo>
                    <a:cubicBezTo>
                      <a:pt x="491836" y="197427"/>
                      <a:pt x="509154" y="69272"/>
                      <a:pt x="477981" y="34636"/>
                    </a:cubicBezTo>
                    <a:cubicBezTo>
                      <a:pt x="446808" y="0"/>
                      <a:pt x="379267" y="27709"/>
                      <a:pt x="311727" y="55418"/>
                    </a:cubicBezTo>
                  </a:path>
                </a:pathLst>
              </a:custGeom>
              <a:solidFill>
                <a:srgbClr val="FF3399"/>
              </a:solidFill>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44" name="グループ化 59"/>
              <p:cNvGrpSpPr/>
              <p:nvPr/>
            </p:nvGrpSpPr>
            <p:grpSpPr>
              <a:xfrm>
                <a:off x="6300192" y="4365104"/>
                <a:ext cx="864096" cy="432048"/>
                <a:chOff x="6300192" y="4365104"/>
                <a:chExt cx="864096" cy="432048"/>
              </a:xfrm>
            </p:grpSpPr>
            <p:sp>
              <p:nvSpPr>
                <p:cNvPr id="45" name="円/楕円 44"/>
                <p:cNvSpPr/>
                <p:nvPr/>
              </p:nvSpPr>
              <p:spPr>
                <a:xfrm>
                  <a:off x="6300192" y="4365104"/>
                  <a:ext cx="360040" cy="432048"/>
                </a:xfrm>
                <a:prstGeom prst="ellipse">
                  <a:avLst/>
                </a:prstGeom>
                <a:solidFill>
                  <a:srgbClr val="FF33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円/楕円 45"/>
                <p:cNvSpPr/>
                <p:nvPr/>
              </p:nvSpPr>
              <p:spPr>
                <a:xfrm>
                  <a:off x="6660232" y="4437112"/>
                  <a:ext cx="144016" cy="288032"/>
                </a:xfrm>
                <a:prstGeom prst="ellipse">
                  <a:avLst/>
                </a:prstGeom>
                <a:solidFill>
                  <a:srgbClr val="FF33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円/楕円 46"/>
                <p:cNvSpPr/>
                <p:nvPr/>
              </p:nvSpPr>
              <p:spPr>
                <a:xfrm>
                  <a:off x="6804248" y="4365104"/>
                  <a:ext cx="360040" cy="432048"/>
                </a:xfrm>
                <a:prstGeom prst="ellipse">
                  <a:avLst/>
                </a:prstGeom>
                <a:solidFill>
                  <a:srgbClr val="FF33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月 47"/>
                <p:cNvSpPr/>
                <p:nvPr/>
              </p:nvSpPr>
              <p:spPr>
                <a:xfrm flipH="1">
                  <a:off x="7020272" y="4365104"/>
                  <a:ext cx="144016" cy="396000"/>
                </a:xfrm>
                <a:prstGeom prst="moon">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58" name="テキスト ボックス 57"/>
            <p:cNvSpPr txBox="1"/>
            <p:nvPr/>
          </p:nvSpPr>
          <p:spPr>
            <a:xfrm>
              <a:off x="2843808" y="2060848"/>
              <a:ext cx="2092239" cy="461665"/>
            </a:xfrm>
            <a:prstGeom prst="rect">
              <a:avLst/>
            </a:prstGeom>
            <a:noFill/>
          </p:spPr>
          <p:txBody>
            <a:bodyPr wrap="none" rtlCol="0">
              <a:spAutoFit/>
            </a:bodyPr>
            <a:lstStyle/>
            <a:p>
              <a:r>
                <a:rPr kumimoji="1" lang="ja-JP" altLang="en-US" dirty="0" smtClean="0">
                  <a:solidFill>
                    <a:schemeClr val="bg1"/>
                  </a:solidFill>
                </a:rPr>
                <a:t>００１　</a:t>
              </a:r>
              <a:r>
                <a:rPr kumimoji="1" lang="ja-JP" altLang="en-US" u="sng" dirty="0" smtClean="0">
                  <a:solidFill>
                    <a:schemeClr val="bg1"/>
                  </a:solidFill>
                </a:rPr>
                <a:t>高田　芳樹</a:t>
              </a:r>
              <a:r>
                <a:rPr kumimoji="1" lang="ja-JP" altLang="en-US" sz="2400" dirty="0" smtClean="0">
                  <a:solidFill>
                    <a:srgbClr val="FF0000"/>
                  </a:solidFill>
                </a:rPr>
                <a:t>♥</a:t>
              </a:r>
              <a:endParaRPr kumimoji="1" lang="ja-JP" altLang="en-US" dirty="0">
                <a:solidFill>
                  <a:srgbClr val="FF0000"/>
                </a:solidFill>
              </a:endParaRPr>
            </a:p>
          </p:txBody>
        </p:sp>
        <p:sp>
          <p:nvSpPr>
            <p:cNvPr id="59" name="テキスト ボックス 58"/>
            <p:cNvSpPr txBox="1"/>
            <p:nvPr/>
          </p:nvSpPr>
          <p:spPr>
            <a:xfrm>
              <a:off x="2843808" y="2564904"/>
              <a:ext cx="2321469" cy="461665"/>
            </a:xfrm>
            <a:prstGeom prst="rect">
              <a:avLst/>
            </a:prstGeom>
            <a:noFill/>
          </p:spPr>
          <p:txBody>
            <a:bodyPr wrap="none" rtlCol="0">
              <a:spAutoFit/>
            </a:bodyPr>
            <a:lstStyle/>
            <a:p>
              <a:r>
                <a:rPr kumimoji="1" lang="ja-JP" altLang="en-US" dirty="0" smtClean="0">
                  <a:solidFill>
                    <a:schemeClr val="bg1"/>
                  </a:solidFill>
                </a:rPr>
                <a:t>００</a:t>
              </a:r>
              <a:r>
                <a:rPr lang="ja-JP" altLang="en-US" dirty="0" smtClean="0">
                  <a:solidFill>
                    <a:schemeClr val="bg1"/>
                  </a:solidFill>
                </a:rPr>
                <a:t>２</a:t>
              </a:r>
              <a:r>
                <a:rPr kumimoji="1" lang="ja-JP" altLang="en-US" dirty="0" smtClean="0">
                  <a:solidFill>
                    <a:schemeClr val="bg1"/>
                  </a:solidFill>
                </a:rPr>
                <a:t>　</a:t>
              </a:r>
              <a:r>
                <a:rPr kumimoji="1" lang="ja-JP" altLang="en-US" u="sng" dirty="0" smtClean="0">
                  <a:solidFill>
                    <a:schemeClr val="bg1"/>
                  </a:solidFill>
                </a:rPr>
                <a:t>マイファミリー</a:t>
              </a:r>
              <a:r>
                <a:rPr kumimoji="1" lang="ja-JP" altLang="en-US" sz="2400" dirty="0" smtClean="0">
                  <a:solidFill>
                    <a:srgbClr val="FF0000"/>
                  </a:solidFill>
                </a:rPr>
                <a:t>♥</a:t>
              </a:r>
              <a:endParaRPr kumimoji="1" lang="ja-JP" altLang="en-US" dirty="0">
                <a:solidFill>
                  <a:srgbClr val="FF0000"/>
                </a:solidFill>
              </a:endParaRPr>
            </a:p>
          </p:txBody>
        </p:sp>
        <p:sp>
          <p:nvSpPr>
            <p:cNvPr id="60" name="テキスト ボックス 59"/>
            <p:cNvSpPr txBox="1"/>
            <p:nvPr/>
          </p:nvSpPr>
          <p:spPr>
            <a:xfrm>
              <a:off x="2843808" y="3111351"/>
              <a:ext cx="1760418" cy="461665"/>
            </a:xfrm>
            <a:prstGeom prst="rect">
              <a:avLst/>
            </a:prstGeom>
            <a:noFill/>
          </p:spPr>
          <p:txBody>
            <a:bodyPr wrap="none" rtlCol="0">
              <a:spAutoFit/>
            </a:bodyPr>
            <a:lstStyle/>
            <a:p>
              <a:r>
                <a:rPr kumimoji="1" lang="ja-JP" altLang="en-US" dirty="0" smtClean="0">
                  <a:solidFill>
                    <a:schemeClr val="bg1"/>
                  </a:solidFill>
                </a:rPr>
                <a:t>００３　</a:t>
              </a:r>
              <a:r>
                <a:rPr kumimoji="1" lang="ja-JP" altLang="en-US" u="sng" dirty="0" smtClean="0">
                  <a:solidFill>
                    <a:schemeClr val="bg1"/>
                  </a:solidFill>
                </a:rPr>
                <a:t>フレンド</a:t>
              </a:r>
              <a:r>
                <a:rPr kumimoji="1" lang="ja-JP" altLang="en-US" sz="2400" dirty="0" smtClean="0">
                  <a:solidFill>
                    <a:srgbClr val="FFFF00"/>
                  </a:solidFill>
                </a:rPr>
                <a:t>♥</a:t>
              </a:r>
              <a:endParaRPr kumimoji="1" lang="ja-JP" altLang="en-US" dirty="0">
                <a:solidFill>
                  <a:srgbClr val="FFFF00"/>
                </a:solidFill>
              </a:endParaRPr>
            </a:p>
          </p:txBody>
        </p:sp>
        <p:sp>
          <p:nvSpPr>
            <p:cNvPr id="61" name="テキスト ボックス 60"/>
            <p:cNvSpPr txBox="1"/>
            <p:nvPr/>
          </p:nvSpPr>
          <p:spPr>
            <a:xfrm>
              <a:off x="2843808" y="3645024"/>
              <a:ext cx="1636987" cy="369332"/>
            </a:xfrm>
            <a:prstGeom prst="rect">
              <a:avLst/>
            </a:prstGeom>
            <a:noFill/>
          </p:spPr>
          <p:txBody>
            <a:bodyPr wrap="none" rtlCol="0">
              <a:spAutoFit/>
            </a:bodyPr>
            <a:lstStyle/>
            <a:p>
              <a:r>
                <a:rPr kumimoji="1" lang="ja-JP" altLang="en-US" dirty="0" smtClean="0">
                  <a:solidFill>
                    <a:schemeClr val="bg1"/>
                  </a:solidFill>
                </a:rPr>
                <a:t>００４　</a:t>
              </a:r>
              <a:r>
                <a:rPr kumimoji="1" lang="ja-JP" altLang="en-US" u="sng" dirty="0" smtClean="0">
                  <a:solidFill>
                    <a:schemeClr val="bg1"/>
                  </a:solidFill>
                </a:rPr>
                <a:t>いろいろ</a:t>
              </a:r>
              <a:endParaRPr kumimoji="1" lang="ja-JP" altLang="en-US" u="sng" dirty="0">
                <a:solidFill>
                  <a:srgbClr val="FF0000"/>
                </a:solidFill>
              </a:endParaRPr>
            </a:p>
          </p:txBody>
        </p:sp>
      </p:grpSp>
      <p:grpSp>
        <p:nvGrpSpPr>
          <p:cNvPr id="72" name="グループ化 71"/>
          <p:cNvGrpSpPr/>
          <p:nvPr/>
        </p:nvGrpSpPr>
        <p:grpSpPr>
          <a:xfrm>
            <a:off x="2447764" y="116632"/>
            <a:ext cx="4248472" cy="7605464"/>
            <a:chOff x="1475656" y="0"/>
            <a:chExt cx="4248472" cy="7605464"/>
          </a:xfrm>
        </p:grpSpPr>
        <p:sp>
          <p:nvSpPr>
            <p:cNvPr id="62" name="正方形/長方形 61"/>
            <p:cNvSpPr/>
            <p:nvPr/>
          </p:nvSpPr>
          <p:spPr>
            <a:xfrm>
              <a:off x="1475656" y="0"/>
              <a:ext cx="4248472" cy="76054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9" name="グループ化 68"/>
            <p:cNvGrpSpPr/>
            <p:nvPr/>
          </p:nvGrpSpPr>
          <p:grpSpPr>
            <a:xfrm>
              <a:off x="1780100" y="842467"/>
              <a:ext cx="3639585" cy="3522637"/>
              <a:chOff x="1763688" y="476672"/>
              <a:chExt cx="3639585" cy="3522637"/>
            </a:xfrm>
          </p:grpSpPr>
          <p:grpSp>
            <p:nvGrpSpPr>
              <p:cNvPr id="65" name="グループ化 64"/>
              <p:cNvGrpSpPr/>
              <p:nvPr/>
            </p:nvGrpSpPr>
            <p:grpSpPr>
              <a:xfrm>
                <a:off x="1763688" y="476672"/>
                <a:ext cx="3639585" cy="3522637"/>
                <a:chOff x="1763688" y="476672"/>
                <a:chExt cx="3639585" cy="3522637"/>
              </a:xfrm>
            </p:grpSpPr>
            <p:sp>
              <p:nvSpPr>
                <p:cNvPr id="64" name="正方形/長方形 63"/>
                <p:cNvSpPr/>
                <p:nvPr/>
              </p:nvSpPr>
              <p:spPr>
                <a:xfrm>
                  <a:off x="1763688" y="476672"/>
                  <a:ext cx="3639585" cy="35134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098" name="Picture 2" descr="E:\素材作成\キス.JPG"/>
                <p:cNvPicPr>
                  <a:picLocks noChangeAspect="1" noChangeArrowheads="1"/>
                </p:cNvPicPr>
                <p:nvPr/>
              </p:nvPicPr>
              <p:blipFill>
                <a:blip r:embed="rId4" cstate="print"/>
                <a:srcRect/>
                <a:stretch>
                  <a:fillRect/>
                </a:stretch>
              </p:blipFill>
              <p:spPr bwMode="auto">
                <a:xfrm>
                  <a:off x="2123728" y="692696"/>
                  <a:ext cx="2868558" cy="3306613"/>
                </a:xfrm>
                <a:prstGeom prst="rect">
                  <a:avLst/>
                </a:prstGeom>
                <a:noFill/>
              </p:spPr>
            </p:pic>
          </p:grpSp>
          <p:sp>
            <p:nvSpPr>
              <p:cNvPr id="66" name="テキスト ボックス 65"/>
              <p:cNvSpPr txBox="1"/>
              <p:nvPr/>
            </p:nvSpPr>
            <p:spPr>
              <a:xfrm>
                <a:off x="1979712" y="692696"/>
                <a:ext cx="3389069" cy="584775"/>
              </a:xfrm>
              <a:prstGeom prst="rect">
                <a:avLst/>
              </a:prstGeom>
              <a:noFill/>
            </p:spPr>
            <p:txBody>
              <a:bodyPr wrap="none" rtlCol="0">
                <a:spAutoFit/>
              </a:bodyPr>
              <a:lstStyle/>
              <a:p>
                <a:r>
                  <a:rPr kumimoji="1" lang="ja-JP" altLang="en-US" sz="32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ず～といっしょだよ</a:t>
                </a:r>
                <a:endParaRPr kumimoji="1" lang="ja-JP" altLang="en-US" sz="32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67" name="ハート 66"/>
              <p:cNvSpPr/>
              <p:nvPr/>
            </p:nvSpPr>
            <p:spPr>
              <a:xfrm>
                <a:off x="4211960" y="3140968"/>
                <a:ext cx="792088" cy="792088"/>
              </a:xfrm>
              <a:prstGeom prst="heart">
                <a:avLst/>
              </a:prstGeom>
              <a:solidFill>
                <a:srgbClr val="FF66C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ハート 67"/>
              <p:cNvSpPr/>
              <p:nvPr/>
            </p:nvSpPr>
            <p:spPr>
              <a:xfrm>
                <a:off x="1907704" y="2348880"/>
                <a:ext cx="792088" cy="792088"/>
              </a:xfrm>
              <a:prstGeom prst="heart">
                <a:avLst/>
              </a:prstGeom>
              <a:solidFill>
                <a:srgbClr val="FF66C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0" name="テキスト ボックス 69"/>
            <p:cNvSpPr txBox="1"/>
            <p:nvPr/>
          </p:nvSpPr>
          <p:spPr>
            <a:xfrm>
              <a:off x="2339752" y="4581128"/>
              <a:ext cx="2016224" cy="1477328"/>
            </a:xfrm>
            <a:prstGeom prst="rect">
              <a:avLst/>
            </a:prstGeom>
            <a:noFill/>
          </p:spPr>
          <p:txBody>
            <a:bodyPr wrap="square" rtlCol="0">
              <a:spAutoFit/>
            </a:bodyPr>
            <a:lstStyle/>
            <a:p>
              <a:r>
                <a:rPr kumimoji="1" lang="ja-JP" altLang="en-US" dirty="0" smtClean="0"/>
                <a:t>うちの大好きな</a:t>
              </a:r>
              <a:endParaRPr kumimoji="1" lang="en-US" altLang="ja-JP" dirty="0" smtClean="0"/>
            </a:p>
            <a:p>
              <a:r>
                <a:rPr kumimoji="1" lang="ja-JP" altLang="en-US" dirty="0" smtClean="0"/>
                <a:t>よし</a:t>
              </a:r>
              <a:r>
                <a:rPr kumimoji="1" lang="ja-JP" altLang="en-US" dirty="0" err="1" smtClean="0"/>
                <a:t>くん</a:t>
              </a:r>
              <a:r>
                <a:rPr kumimoji="1" lang="en-US" altLang="ja-JP" dirty="0" smtClean="0"/>
                <a:t/>
              </a:r>
              <a:br>
                <a:rPr kumimoji="1" lang="en-US" altLang="ja-JP" dirty="0" smtClean="0"/>
              </a:br>
              <a:r>
                <a:rPr kumimoji="1" lang="ja-JP" altLang="en-US" dirty="0" smtClean="0"/>
                <a:t>いつまでも，</a:t>
              </a:r>
              <a:endParaRPr kumimoji="1" lang="en-US" altLang="ja-JP" dirty="0" smtClean="0"/>
            </a:p>
            <a:p>
              <a:r>
                <a:rPr kumimoji="1" lang="ja-JP" altLang="en-US" dirty="0" smtClean="0"/>
                <a:t>ず～といっしょに</a:t>
              </a:r>
              <a:r>
                <a:rPr kumimoji="1" lang="en-US" altLang="ja-JP" dirty="0" smtClean="0"/>
                <a:t/>
              </a:r>
              <a:br>
                <a:rPr kumimoji="1" lang="en-US" altLang="ja-JP" dirty="0" smtClean="0"/>
              </a:br>
              <a:r>
                <a:rPr kumimoji="1" lang="ja-JP" altLang="en-US" dirty="0" smtClean="0"/>
                <a:t>いようね。</a:t>
              </a:r>
              <a:endParaRPr kumimoji="1" lang="ja-JP" altLang="en-US" dirty="0"/>
            </a:p>
          </p:txBody>
        </p:sp>
      </p:grpSp>
      <p:sp>
        <p:nvSpPr>
          <p:cNvPr id="73" name="円形吹き出し 72"/>
          <p:cNvSpPr/>
          <p:nvPr/>
        </p:nvSpPr>
        <p:spPr>
          <a:xfrm>
            <a:off x="4499992" y="2780928"/>
            <a:ext cx="1872208" cy="1008112"/>
          </a:xfrm>
          <a:prstGeom prst="wedgeEllipseCallout">
            <a:avLst>
              <a:gd name="adj1" fmla="val -60188"/>
              <a:gd name="adj2" fmla="val -75618"/>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よしくん？</a:t>
            </a:r>
            <a:endParaRPr kumimoji="1" lang="ja-JP" altLang="en-US" dirty="0">
              <a:solidFill>
                <a:schemeClr val="tx1"/>
              </a:solidFill>
            </a:endParaRPr>
          </a:p>
        </p:txBody>
      </p:sp>
      <p:sp>
        <p:nvSpPr>
          <p:cNvPr id="74" name="角丸四角形 73"/>
          <p:cNvSpPr/>
          <p:nvPr/>
        </p:nvSpPr>
        <p:spPr>
          <a:xfrm>
            <a:off x="3347864" y="2057400"/>
            <a:ext cx="1584176" cy="540327"/>
          </a:xfrm>
          <a:prstGeom prst="roundRect">
            <a:avLst>
              <a:gd name="adj" fmla="val 45527"/>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5" name="グループ化 68"/>
          <p:cNvGrpSpPr/>
          <p:nvPr/>
        </p:nvGrpSpPr>
        <p:grpSpPr>
          <a:xfrm>
            <a:off x="941520" y="0"/>
            <a:ext cx="7260960" cy="9813273"/>
            <a:chOff x="941520" y="0"/>
            <a:chExt cx="7260960" cy="9813273"/>
          </a:xfrm>
        </p:grpSpPr>
        <p:grpSp>
          <p:nvGrpSpPr>
            <p:cNvPr id="76" name="グループ化 18"/>
            <p:cNvGrpSpPr/>
            <p:nvPr/>
          </p:nvGrpSpPr>
          <p:grpSpPr>
            <a:xfrm>
              <a:off x="941520" y="0"/>
              <a:ext cx="7260960" cy="8298182"/>
              <a:chOff x="1571604" y="0"/>
              <a:chExt cx="6000792" cy="6858000"/>
            </a:xfrm>
          </p:grpSpPr>
          <p:sp>
            <p:nvSpPr>
              <p:cNvPr id="78" name="正方形/長方形 77"/>
              <p:cNvSpPr/>
              <p:nvPr/>
            </p:nvSpPr>
            <p:spPr>
              <a:xfrm>
                <a:off x="1571604" y="0"/>
                <a:ext cx="6000792" cy="21429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9" name="正方形/長方形 78"/>
              <p:cNvSpPr/>
              <p:nvPr/>
            </p:nvSpPr>
            <p:spPr>
              <a:xfrm>
                <a:off x="6286512" y="0"/>
                <a:ext cx="1285884" cy="64291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0" name="正方形/長方形 79"/>
              <p:cNvSpPr/>
              <p:nvPr/>
            </p:nvSpPr>
            <p:spPr>
              <a:xfrm>
                <a:off x="1571604" y="0"/>
                <a:ext cx="1285884" cy="64291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1" name="正方形/長方形 80"/>
              <p:cNvSpPr/>
              <p:nvPr/>
            </p:nvSpPr>
            <p:spPr>
              <a:xfrm>
                <a:off x="6357950" y="571480"/>
                <a:ext cx="1000132" cy="628652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2" name="正方形/長方形 81"/>
              <p:cNvSpPr/>
              <p:nvPr/>
            </p:nvSpPr>
            <p:spPr>
              <a:xfrm>
                <a:off x="1785918" y="571480"/>
                <a:ext cx="1000132" cy="628652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3" name="正方形/長方形 82"/>
              <p:cNvSpPr/>
              <p:nvPr/>
            </p:nvSpPr>
            <p:spPr>
              <a:xfrm>
                <a:off x="6072198" y="5786454"/>
                <a:ext cx="714380" cy="35719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4" name="正方形/長方形 83"/>
              <p:cNvSpPr/>
              <p:nvPr/>
            </p:nvSpPr>
            <p:spPr>
              <a:xfrm>
                <a:off x="2571736" y="5786454"/>
                <a:ext cx="714380" cy="35719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pic>
          <p:nvPicPr>
            <p:cNvPr id="77" name="Picture 13" descr="keitaie"/>
            <p:cNvPicPr>
              <a:picLocks noChangeAspect="1" noChangeArrowheads="1"/>
            </p:cNvPicPr>
            <p:nvPr/>
          </p:nvPicPr>
          <p:blipFill>
            <a:blip r:embed="rId5" cstate="print"/>
            <a:srcRect l="686"/>
            <a:stretch>
              <a:fillRect/>
            </a:stretch>
          </p:blipFill>
          <p:spPr bwMode="auto">
            <a:xfrm>
              <a:off x="2316480" y="17324"/>
              <a:ext cx="4542420" cy="9795949"/>
            </a:xfrm>
            <a:prstGeom prst="rect">
              <a:avLst/>
            </a:prstGeom>
            <a:noFill/>
            <a:ln w="9525">
              <a:noFill/>
              <a:miter lim="800000"/>
              <a:headEnd/>
              <a:tailEnd/>
            </a:ln>
          </p:spPr>
        </p:pic>
      </p:grpSp>
      <p:sp>
        <p:nvSpPr>
          <p:cNvPr id="85" name="角丸四角形吹き出し 84"/>
          <p:cNvSpPr/>
          <p:nvPr/>
        </p:nvSpPr>
        <p:spPr>
          <a:xfrm>
            <a:off x="7092280" y="404664"/>
            <a:ext cx="1800200" cy="5544616"/>
          </a:xfrm>
          <a:prstGeom prst="wedgeRoundRectCallout">
            <a:avLst>
              <a:gd name="adj1" fmla="val -111872"/>
              <a:gd name="adj2" fmla="val -16577"/>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eaVert" wrap="square" rtlCol="0" anchor="ctr" anchorCtr="0"/>
          <a:lstStyle/>
          <a:p>
            <a:r>
              <a:rPr kumimoji="1" lang="ja-JP" altLang="en-US" sz="2800" dirty="0" smtClean="0">
                <a:solidFill>
                  <a:srgbClr val="FF0000"/>
                </a:solidFill>
              </a:rPr>
              <a:t>こんな写真が，数年後，数十年後に</a:t>
            </a:r>
            <a:endParaRPr kumimoji="1" lang="en-US" altLang="ja-JP" sz="2800" dirty="0" smtClean="0">
              <a:solidFill>
                <a:srgbClr val="FF0000"/>
              </a:solidFill>
            </a:endParaRPr>
          </a:p>
          <a:p>
            <a:r>
              <a:rPr kumimoji="1" lang="ja-JP" altLang="en-US" sz="2800" dirty="0" smtClean="0">
                <a:solidFill>
                  <a:srgbClr val="FF0000"/>
                </a:solidFill>
              </a:rPr>
              <a:t>インターネットに掲載されたら</a:t>
            </a:r>
            <a:endParaRPr kumimoji="1" lang="en-US" altLang="ja-JP" sz="2800" dirty="0" smtClean="0">
              <a:solidFill>
                <a:srgbClr val="FF0000"/>
              </a:solidFill>
            </a:endParaRPr>
          </a:p>
          <a:p>
            <a:r>
              <a:rPr lang="ja-JP" altLang="en-US" sz="2800" dirty="0" smtClean="0">
                <a:solidFill>
                  <a:srgbClr val="FF0000"/>
                </a:solidFill>
              </a:rPr>
              <a:t>　　</a:t>
            </a:r>
            <a:r>
              <a:rPr kumimoji="1" lang="ja-JP" altLang="en-US" sz="2800" dirty="0" smtClean="0">
                <a:solidFill>
                  <a:srgbClr val="FF0000"/>
                </a:solidFill>
              </a:rPr>
              <a:t>（本人はもちろん，家族として）</a:t>
            </a:r>
            <a:endParaRPr kumimoji="1" lang="ja-JP" altLang="en-US" sz="2800" dirty="0">
              <a:solidFill>
                <a:srgbClr val="FF0000"/>
              </a:solidFill>
            </a:endParaRPr>
          </a:p>
        </p:txBody>
      </p:sp>
      <p:sp>
        <p:nvSpPr>
          <p:cNvPr id="71" name="円形吹き出し 70"/>
          <p:cNvSpPr/>
          <p:nvPr/>
        </p:nvSpPr>
        <p:spPr>
          <a:xfrm>
            <a:off x="7596336" y="6065912"/>
            <a:ext cx="1043608" cy="792088"/>
          </a:xfrm>
          <a:prstGeom prst="wedgeEllipseCallout">
            <a:avLst>
              <a:gd name="adj1" fmla="val 93328"/>
              <a:gd name="adj2" fmla="val -570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grpSp>
        <p:nvGrpSpPr>
          <p:cNvPr id="86" name="グループ化 85"/>
          <p:cNvGrpSpPr/>
          <p:nvPr/>
        </p:nvGrpSpPr>
        <p:grpSpPr>
          <a:xfrm>
            <a:off x="8474904" y="0"/>
            <a:ext cx="669096" cy="1484785"/>
            <a:chOff x="3275856" y="-1"/>
            <a:chExt cx="2520280" cy="5592727"/>
          </a:xfrm>
        </p:grpSpPr>
        <p:grpSp>
          <p:nvGrpSpPr>
            <p:cNvPr id="87" name="グループ化 7"/>
            <p:cNvGrpSpPr/>
            <p:nvPr/>
          </p:nvGrpSpPr>
          <p:grpSpPr>
            <a:xfrm>
              <a:off x="3707904" y="-1"/>
              <a:ext cx="2088232" cy="3360287"/>
              <a:chOff x="3707904" y="0"/>
              <a:chExt cx="2736304" cy="2736304"/>
            </a:xfrm>
          </p:grpSpPr>
          <p:sp>
            <p:nvSpPr>
              <p:cNvPr id="92"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パイ 92"/>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4" name="パイ 93"/>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88" name="フリーフォーム 87"/>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89" name="グループ化 11"/>
            <p:cNvGrpSpPr/>
            <p:nvPr/>
          </p:nvGrpSpPr>
          <p:grpSpPr>
            <a:xfrm flipH="1">
              <a:off x="3275856" y="0"/>
              <a:ext cx="1274440" cy="1058416"/>
              <a:chOff x="7812360" y="548680"/>
              <a:chExt cx="1274440" cy="1058416"/>
            </a:xfrm>
          </p:grpSpPr>
          <p:sp>
            <p:nvSpPr>
              <p:cNvPr id="90" name="円弧 89"/>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1" name="円弧 90"/>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95" name="グループ化 94"/>
          <p:cNvGrpSpPr/>
          <p:nvPr/>
        </p:nvGrpSpPr>
        <p:grpSpPr>
          <a:xfrm>
            <a:off x="8474904" y="0"/>
            <a:ext cx="669096" cy="1484785"/>
            <a:chOff x="3275856" y="-1"/>
            <a:chExt cx="2520280" cy="5592727"/>
          </a:xfrm>
        </p:grpSpPr>
        <p:grpSp>
          <p:nvGrpSpPr>
            <p:cNvPr id="96" name="グループ化 7"/>
            <p:cNvGrpSpPr/>
            <p:nvPr/>
          </p:nvGrpSpPr>
          <p:grpSpPr>
            <a:xfrm>
              <a:off x="3707904" y="-1"/>
              <a:ext cx="2088232" cy="3360287"/>
              <a:chOff x="3707904" y="0"/>
              <a:chExt cx="2736304" cy="2736304"/>
            </a:xfrm>
          </p:grpSpPr>
          <p:sp>
            <p:nvSpPr>
              <p:cNvPr id="101"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パイ 101"/>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3" name="パイ 102"/>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97" name="フリーフォーム 96"/>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98" name="グループ化 11"/>
            <p:cNvGrpSpPr/>
            <p:nvPr/>
          </p:nvGrpSpPr>
          <p:grpSpPr>
            <a:xfrm flipH="1">
              <a:off x="3275856" y="0"/>
              <a:ext cx="1274440" cy="1058416"/>
              <a:chOff x="7812360" y="548680"/>
              <a:chExt cx="1274440" cy="1058416"/>
            </a:xfrm>
          </p:grpSpPr>
          <p:sp>
            <p:nvSpPr>
              <p:cNvPr id="99" name="円弧 98"/>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0" name="円弧 99"/>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104" name="グループ化 103"/>
          <p:cNvGrpSpPr/>
          <p:nvPr/>
        </p:nvGrpSpPr>
        <p:grpSpPr>
          <a:xfrm>
            <a:off x="22302" y="66907"/>
            <a:ext cx="669096" cy="1484785"/>
            <a:chOff x="3275856" y="-1"/>
            <a:chExt cx="2520280" cy="5592727"/>
          </a:xfrm>
        </p:grpSpPr>
        <p:grpSp>
          <p:nvGrpSpPr>
            <p:cNvPr id="105" name="グループ化 7"/>
            <p:cNvGrpSpPr/>
            <p:nvPr/>
          </p:nvGrpSpPr>
          <p:grpSpPr>
            <a:xfrm>
              <a:off x="3707904" y="-1"/>
              <a:ext cx="2088232" cy="3360287"/>
              <a:chOff x="3707904" y="0"/>
              <a:chExt cx="2736304" cy="2736304"/>
            </a:xfrm>
          </p:grpSpPr>
          <p:sp>
            <p:nvSpPr>
              <p:cNvPr id="110"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パイ 110"/>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2" name="パイ 111"/>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06" name="フリーフォーム 105"/>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107" name="グループ化 11"/>
            <p:cNvGrpSpPr/>
            <p:nvPr/>
          </p:nvGrpSpPr>
          <p:grpSpPr>
            <a:xfrm flipH="1">
              <a:off x="3275856" y="0"/>
              <a:ext cx="1274440" cy="1058416"/>
              <a:chOff x="7812360" y="548680"/>
              <a:chExt cx="1274440" cy="1058416"/>
            </a:xfrm>
          </p:grpSpPr>
          <p:sp>
            <p:nvSpPr>
              <p:cNvPr id="108" name="円弧 107"/>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9" name="円弧 108"/>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86"/>
                                        </p:tgtEl>
                                        <p:attrNameLst>
                                          <p:attrName>style.visibility</p:attrName>
                                        </p:attrNameLst>
                                      </p:cBhvr>
                                      <p:to>
                                        <p:strVal val="visible"/>
                                      </p:to>
                                    </p:set>
                                    <p:animEffect transition="in" filter="fade">
                                      <p:cBhvr>
                                        <p:cTn id="7" dur="1000"/>
                                        <p:tgtEl>
                                          <p:spTgt spid="8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3"/>
                                        </p:tgtEl>
                                        <p:attrNameLst>
                                          <p:attrName>style.visibility</p:attrName>
                                        </p:attrNameLst>
                                      </p:cBhvr>
                                      <p:to>
                                        <p:strVal val="visible"/>
                                      </p:to>
                                    </p:set>
                                    <p:animEffect transition="in" filter="strips(downRight)">
                                      <p:cBhvr>
                                        <p:cTn id="12" dur="500"/>
                                        <p:tgtEl>
                                          <p:spTgt spid="73"/>
                                        </p:tgtEl>
                                      </p:cBhvr>
                                    </p:animEffect>
                                  </p:childTnLst>
                                </p:cTn>
                              </p:par>
                              <p:par>
                                <p:cTn id="13" presetID="1" presetClass="exit" presetSubtype="0" fill="hold" nodeType="withEffect">
                                  <p:stCondLst>
                                    <p:cond delay="0"/>
                                  </p:stCondLst>
                                  <p:childTnLst>
                                    <p:set>
                                      <p:cBhvr>
                                        <p:cTn id="14" dur="1" fill="hold">
                                          <p:stCondLst>
                                            <p:cond delay="0"/>
                                          </p:stCondLst>
                                        </p:cTn>
                                        <p:tgtEl>
                                          <p:spTgt spid="86"/>
                                        </p:tgtEl>
                                        <p:attrNameLst>
                                          <p:attrName>style.visibility</p:attrName>
                                        </p:attrNameLst>
                                      </p:cBhvr>
                                      <p:to>
                                        <p:strVal val="hidden"/>
                                      </p:to>
                                    </p:set>
                                  </p:childTnLst>
                                </p:cTn>
                              </p:par>
                            </p:childTnLst>
                          </p:cTn>
                        </p:par>
                        <p:par>
                          <p:cTn id="15" fill="hold">
                            <p:stCondLst>
                              <p:cond delay="500"/>
                            </p:stCondLst>
                            <p:childTnLst>
                              <p:par>
                                <p:cTn id="16" presetID="20" presetClass="entr" presetSubtype="0" fill="hold" grpId="0" nodeType="afterEffect">
                                  <p:stCondLst>
                                    <p:cond delay="0"/>
                                  </p:stCondLst>
                                  <p:childTnLst>
                                    <p:set>
                                      <p:cBhvr>
                                        <p:cTn id="17" dur="1" fill="hold">
                                          <p:stCondLst>
                                            <p:cond delay="0"/>
                                          </p:stCondLst>
                                        </p:cTn>
                                        <p:tgtEl>
                                          <p:spTgt spid="74"/>
                                        </p:tgtEl>
                                        <p:attrNameLst>
                                          <p:attrName>style.visibility</p:attrName>
                                        </p:attrNameLst>
                                      </p:cBhvr>
                                      <p:to>
                                        <p:strVal val="visible"/>
                                      </p:to>
                                    </p:set>
                                    <p:animEffect transition="in" filter="wedge">
                                      <p:cBhvr>
                                        <p:cTn id="18" dur="500"/>
                                        <p:tgtEl>
                                          <p:spTgt spid="74"/>
                                        </p:tgtEl>
                                      </p:cBhvr>
                                    </p:animEffect>
                                  </p:childTnLst>
                                </p:cTn>
                              </p:par>
                            </p:childTnLst>
                          </p:cTn>
                        </p:par>
                        <p:par>
                          <p:cTn id="19" fill="hold">
                            <p:stCondLst>
                              <p:cond delay="1000"/>
                            </p:stCondLst>
                            <p:childTnLst>
                              <p:par>
                                <p:cTn id="20" presetID="10" presetClass="entr" presetSubtype="0" fill="hold" nodeType="afterEffect">
                                  <p:stCondLst>
                                    <p:cond delay="500"/>
                                  </p:stCondLst>
                                  <p:childTnLst>
                                    <p:set>
                                      <p:cBhvr>
                                        <p:cTn id="21" dur="1" fill="hold">
                                          <p:stCondLst>
                                            <p:cond delay="0"/>
                                          </p:stCondLst>
                                        </p:cTn>
                                        <p:tgtEl>
                                          <p:spTgt spid="95"/>
                                        </p:tgtEl>
                                        <p:attrNameLst>
                                          <p:attrName>style.visibility</p:attrName>
                                        </p:attrNameLst>
                                      </p:cBhvr>
                                      <p:to>
                                        <p:strVal val="visible"/>
                                      </p:to>
                                    </p:set>
                                    <p:animEffect transition="in" filter="fade">
                                      <p:cBhvr>
                                        <p:cTn id="22" dur="1000"/>
                                        <p:tgtEl>
                                          <p:spTgt spid="95"/>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74"/>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95"/>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73"/>
                                        </p:tgtEl>
                                        <p:attrNameLst>
                                          <p:attrName>style.visibility</p:attrName>
                                        </p:attrNameLst>
                                      </p:cBhvr>
                                      <p:to>
                                        <p:strVal val="hidden"/>
                                      </p:to>
                                    </p:set>
                                  </p:childTnLst>
                                </p:cTn>
                              </p:par>
                            </p:childTnLst>
                          </p:cTn>
                        </p:par>
                        <p:par>
                          <p:cTn id="31" fill="hold">
                            <p:stCondLst>
                              <p:cond delay="0"/>
                            </p:stCondLst>
                            <p:childTnLst>
                              <p:par>
                                <p:cTn id="32" presetID="10" presetClass="entr" presetSubtype="0" fill="hold" nodeType="afterEffect">
                                  <p:stCondLst>
                                    <p:cond delay="0"/>
                                  </p:stCondLst>
                                  <p:childTnLst>
                                    <p:set>
                                      <p:cBhvr>
                                        <p:cTn id="33" dur="1" fill="hold">
                                          <p:stCondLst>
                                            <p:cond delay="0"/>
                                          </p:stCondLst>
                                        </p:cTn>
                                        <p:tgtEl>
                                          <p:spTgt spid="72"/>
                                        </p:tgtEl>
                                        <p:attrNameLst>
                                          <p:attrName>style.visibility</p:attrName>
                                        </p:attrNameLst>
                                      </p:cBhvr>
                                      <p:to>
                                        <p:strVal val="visible"/>
                                      </p:to>
                                    </p:set>
                                    <p:animEffect transition="in" filter="fade">
                                      <p:cBhvr>
                                        <p:cTn id="34" dur="1000"/>
                                        <p:tgtEl>
                                          <p:spTgt spid="72"/>
                                        </p:tgtEl>
                                      </p:cBhvr>
                                    </p:animEffect>
                                  </p:childTnLst>
                                </p:cTn>
                              </p:par>
                            </p:childTnLst>
                          </p:cTn>
                        </p:par>
                        <p:par>
                          <p:cTn id="35" fill="hold">
                            <p:stCondLst>
                              <p:cond delay="1000"/>
                            </p:stCondLst>
                            <p:childTnLst>
                              <p:par>
                                <p:cTn id="36" presetID="10" presetClass="entr" presetSubtype="0" fill="hold" nodeType="afterEffect">
                                  <p:stCondLst>
                                    <p:cond delay="500"/>
                                  </p:stCondLst>
                                  <p:childTnLst>
                                    <p:set>
                                      <p:cBhvr>
                                        <p:cTn id="37" dur="1" fill="hold">
                                          <p:stCondLst>
                                            <p:cond delay="0"/>
                                          </p:stCondLst>
                                        </p:cTn>
                                        <p:tgtEl>
                                          <p:spTgt spid="104"/>
                                        </p:tgtEl>
                                        <p:attrNameLst>
                                          <p:attrName>style.visibility</p:attrName>
                                        </p:attrNameLst>
                                      </p:cBhvr>
                                      <p:to>
                                        <p:strVal val="visible"/>
                                      </p:to>
                                    </p:set>
                                    <p:animEffect transition="in" filter="fade">
                                      <p:cBhvr>
                                        <p:cTn id="38" dur="1000"/>
                                        <p:tgtEl>
                                          <p:spTgt spid="104"/>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85"/>
                                        </p:tgtEl>
                                        <p:attrNameLst>
                                          <p:attrName>style.visibility</p:attrName>
                                        </p:attrNameLst>
                                      </p:cBhvr>
                                      <p:to>
                                        <p:strVal val="visible"/>
                                      </p:to>
                                    </p:set>
                                    <p:animEffect transition="in" filter="wipe(left)">
                                      <p:cBhvr>
                                        <p:cTn id="43" dur="500"/>
                                        <p:tgtEl>
                                          <p:spTgt spid="85"/>
                                        </p:tgtEl>
                                      </p:cBhvr>
                                    </p:animEffect>
                                  </p:childTnLst>
                                </p:cTn>
                              </p:par>
                              <p:par>
                                <p:cTn id="44" presetID="1" presetClass="exit" presetSubtype="0" fill="hold" nodeType="withEffect">
                                  <p:stCondLst>
                                    <p:cond delay="0"/>
                                  </p:stCondLst>
                                  <p:childTnLst>
                                    <p:set>
                                      <p:cBhvr>
                                        <p:cTn id="45" dur="1" fill="hold">
                                          <p:stCondLst>
                                            <p:cond delay="0"/>
                                          </p:stCondLst>
                                        </p:cTn>
                                        <p:tgtEl>
                                          <p:spTgt spid="104"/>
                                        </p:tgtEl>
                                        <p:attrNameLst>
                                          <p:attrName>style.visibility</p:attrName>
                                        </p:attrNameLst>
                                      </p:cBhvr>
                                      <p:to>
                                        <p:strVal val="hidden"/>
                                      </p:to>
                                    </p:set>
                                  </p:childTnLst>
                                </p:cTn>
                              </p:par>
                            </p:childTnLst>
                          </p:cTn>
                        </p:par>
                        <p:par>
                          <p:cTn id="46" fill="hold">
                            <p:stCondLst>
                              <p:cond delay="500"/>
                            </p:stCondLst>
                            <p:childTnLst>
                              <p:par>
                                <p:cTn id="47" presetID="18" presetClass="entr" presetSubtype="12" fill="hold" grpId="0" nodeType="afterEffect">
                                  <p:stCondLst>
                                    <p:cond delay="1000"/>
                                  </p:stCondLst>
                                  <p:childTnLst>
                                    <p:set>
                                      <p:cBhvr>
                                        <p:cTn id="48" dur="1" fill="hold">
                                          <p:stCondLst>
                                            <p:cond delay="0"/>
                                          </p:stCondLst>
                                        </p:cTn>
                                        <p:tgtEl>
                                          <p:spTgt spid="71"/>
                                        </p:tgtEl>
                                        <p:attrNameLst>
                                          <p:attrName>style.visibility</p:attrName>
                                        </p:attrNameLst>
                                      </p:cBhvr>
                                      <p:to>
                                        <p:strVal val="visible"/>
                                      </p:to>
                                    </p:set>
                                    <p:animEffect transition="in" filter="strips(downLeft)">
                                      <p:cBhvr>
                                        <p:cTn id="49"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73" grpId="1" animBg="1"/>
      <p:bldP spid="74" grpId="0" animBg="1"/>
      <p:bldP spid="74" grpId="1" animBg="1"/>
      <p:bldP spid="85" grpId="0" animBg="1"/>
      <p:bldP spid="7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71400"/>
            <a:ext cx="8229600" cy="1354162"/>
          </a:xfrm>
        </p:spPr>
        <p:txBody>
          <a:bodyPr>
            <a:normAutofit/>
          </a:bodyPr>
          <a:lstStyle/>
          <a:p>
            <a:r>
              <a:rPr kumimoji="1" lang="ja-JP" altLang="en-US" sz="3200" dirty="0" smtClean="0">
                <a:solidFill>
                  <a:srgbClr val="FFFF00"/>
                </a:solidFill>
                <a:effectLst>
                  <a:outerShdw blurRad="38100" dist="38100" dir="2700000" algn="tl">
                    <a:srgbClr val="000000">
                      <a:alpha val="43137"/>
                    </a:srgbClr>
                  </a:outerShdw>
                </a:effectLst>
              </a:rPr>
              <a:t>個人情報の掲載リスクについて</a:t>
            </a:r>
            <a:endParaRPr kumimoji="1" lang="ja-JP" altLang="en-US" sz="3200" dirty="0">
              <a:solidFill>
                <a:srgbClr val="FFFF00"/>
              </a:solidFill>
              <a:effectLst>
                <a:outerShdw blurRad="38100" dist="38100" dir="2700000" algn="tl">
                  <a:srgbClr val="000000">
                    <a:alpha val="43137"/>
                  </a:srgbClr>
                </a:outerShdw>
              </a:effectLst>
            </a:endParaRPr>
          </a:p>
        </p:txBody>
      </p:sp>
      <p:sp>
        <p:nvSpPr>
          <p:cNvPr id="3" name="テキスト ボックス 2"/>
          <p:cNvSpPr txBox="1"/>
          <p:nvPr/>
        </p:nvSpPr>
        <p:spPr>
          <a:xfrm>
            <a:off x="233772" y="836712"/>
            <a:ext cx="8676456" cy="6001643"/>
          </a:xfrm>
          <a:prstGeom prst="rect">
            <a:avLst/>
          </a:prstGeom>
          <a:noFill/>
        </p:spPr>
        <p:txBody>
          <a:bodyPr wrap="square" rtlCol="0">
            <a:spAutoFit/>
          </a:bodyPr>
          <a:lstStyle/>
          <a:p>
            <a:r>
              <a:rPr kumimoji="1" lang="ja-JP" altLang="en-US" sz="2800" dirty="0" smtClean="0">
                <a:solidFill>
                  <a:schemeClr val="bg1"/>
                </a:solidFill>
              </a:rPr>
              <a:t>　個人情報の掲載に慎重な</a:t>
            </a:r>
            <a:r>
              <a:rPr lang="ja-JP" altLang="en-US" sz="2800" dirty="0" smtClean="0">
                <a:solidFill>
                  <a:schemeClr val="bg1"/>
                </a:solidFill>
              </a:rPr>
              <a:t>子どもたちもいます。</a:t>
            </a:r>
            <a:r>
              <a:rPr lang="en-US" altLang="ja-JP" sz="2800" dirty="0" smtClean="0">
                <a:solidFill>
                  <a:schemeClr val="bg1"/>
                </a:solidFill>
              </a:rPr>
              <a:t/>
            </a:r>
            <a:br>
              <a:rPr lang="en-US" altLang="ja-JP" sz="2800" dirty="0" smtClean="0">
                <a:solidFill>
                  <a:schemeClr val="bg1"/>
                </a:solidFill>
              </a:rPr>
            </a:br>
            <a:r>
              <a:rPr lang="ja-JP" altLang="en-US" sz="2800" dirty="0" smtClean="0">
                <a:solidFill>
                  <a:schemeClr val="bg1"/>
                </a:solidFill>
              </a:rPr>
              <a:t>　しかし，ブログやプロフ，サイト内の日記欄やリアル欄などに，日常の出来事などの記述や，</a:t>
            </a:r>
            <a:r>
              <a:rPr lang="ja-JP" altLang="en-US" sz="2800" b="1" dirty="0" smtClean="0">
                <a:solidFill>
                  <a:srgbClr val="FFFF00"/>
                </a:solidFill>
              </a:rPr>
              <a:t>リンク先の友人のページ</a:t>
            </a:r>
            <a:r>
              <a:rPr lang="ja-JP" altLang="en-US" sz="2800" dirty="0" smtClean="0">
                <a:solidFill>
                  <a:schemeClr val="bg1"/>
                </a:solidFill>
              </a:rPr>
              <a:t>にある記述などから，比較的簡単に</a:t>
            </a:r>
            <a:r>
              <a:rPr lang="ja-JP" altLang="en-US" sz="2800" b="1" dirty="0" smtClean="0">
                <a:solidFill>
                  <a:srgbClr val="FFFF00"/>
                </a:solidFill>
              </a:rPr>
              <a:t>本人を特定することができます</a:t>
            </a:r>
            <a:r>
              <a:rPr lang="ja-JP" altLang="en-US" sz="2800" dirty="0" smtClean="0">
                <a:solidFill>
                  <a:schemeClr val="bg1"/>
                </a:solidFill>
              </a:rPr>
              <a:t>。</a:t>
            </a:r>
            <a:endParaRPr lang="en-US" altLang="ja-JP" sz="2800" dirty="0" smtClean="0">
              <a:solidFill>
                <a:schemeClr val="bg1"/>
              </a:solidFill>
            </a:endParaRPr>
          </a:p>
          <a:p>
            <a:pPr>
              <a:spcBef>
                <a:spcPts val="1200"/>
              </a:spcBef>
            </a:pPr>
            <a:r>
              <a:rPr lang="ja-JP" altLang="en-US" sz="2800" dirty="0" smtClean="0">
                <a:solidFill>
                  <a:schemeClr val="bg1"/>
                </a:solidFill>
              </a:rPr>
              <a:t>　いわゆる</a:t>
            </a:r>
            <a:r>
              <a:rPr lang="ja-JP" altLang="en-US" sz="2800" b="1" dirty="0" smtClean="0">
                <a:solidFill>
                  <a:srgbClr val="FFFF00"/>
                </a:solidFill>
              </a:rPr>
              <a:t>ネットストーカー</a:t>
            </a:r>
            <a:r>
              <a:rPr lang="ja-JP" altLang="en-US" sz="2800" dirty="0" smtClean="0">
                <a:solidFill>
                  <a:schemeClr val="bg1"/>
                </a:solidFill>
              </a:rPr>
              <a:t>と呼ばれる人たちは，本人だけではなく，リンク先の友人などの記述も分析します。</a:t>
            </a:r>
            <a:r>
              <a:rPr lang="en-US" altLang="ja-JP" sz="2800" dirty="0" smtClean="0">
                <a:solidFill>
                  <a:schemeClr val="bg1"/>
                </a:solidFill>
              </a:rPr>
              <a:t/>
            </a:r>
            <a:br>
              <a:rPr lang="en-US" altLang="ja-JP" sz="2800" dirty="0" smtClean="0">
                <a:solidFill>
                  <a:schemeClr val="bg1"/>
                </a:solidFill>
              </a:rPr>
            </a:br>
            <a:r>
              <a:rPr lang="ja-JP" altLang="en-US" sz="2800" dirty="0" smtClean="0">
                <a:solidFill>
                  <a:schemeClr val="bg1"/>
                </a:solidFill>
              </a:rPr>
              <a:t>　したがって，自分だけが注意していても，「</a:t>
            </a:r>
            <a:r>
              <a:rPr lang="ja-JP" altLang="en-US" sz="2800" dirty="0" smtClean="0">
                <a:solidFill>
                  <a:srgbClr val="FFFF00"/>
                </a:solidFill>
              </a:rPr>
              <a:t>ネットに参加している</a:t>
            </a:r>
            <a:r>
              <a:rPr lang="ja-JP" altLang="en-US" sz="2800" dirty="0" smtClean="0">
                <a:solidFill>
                  <a:schemeClr val="bg1"/>
                </a:solidFill>
              </a:rPr>
              <a:t>ことで</a:t>
            </a:r>
            <a:r>
              <a:rPr lang="ja-JP" altLang="en-US" sz="2800" b="1" dirty="0" smtClean="0">
                <a:solidFill>
                  <a:srgbClr val="FFFF00"/>
                </a:solidFill>
              </a:rPr>
              <a:t>リスク（危険）</a:t>
            </a:r>
            <a:r>
              <a:rPr lang="ja-JP" altLang="en-US" sz="2800" dirty="0" smtClean="0">
                <a:solidFill>
                  <a:schemeClr val="bg1"/>
                </a:solidFill>
              </a:rPr>
              <a:t>が生じている」ことを認識する必要があります。</a:t>
            </a:r>
            <a:endParaRPr lang="en-US" altLang="ja-JP" sz="2800" dirty="0" smtClean="0">
              <a:solidFill>
                <a:schemeClr val="bg1"/>
              </a:solidFill>
            </a:endParaRPr>
          </a:p>
          <a:p>
            <a:pPr>
              <a:spcBef>
                <a:spcPts val="1200"/>
              </a:spcBef>
            </a:pPr>
            <a:r>
              <a:rPr lang="ja-JP" altLang="en-US" sz="2800" dirty="0" smtClean="0">
                <a:solidFill>
                  <a:schemeClr val="bg1"/>
                </a:solidFill>
              </a:rPr>
              <a:t>　このリスクを実感させ，ネットへの書き込みや写真掲載などに慎重な態度と責任の重さを意識させることが重要です。</a:t>
            </a:r>
            <a:endParaRPr kumimoji="1" lang="ja-JP" altLang="en-US" sz="2800" dirty="0">
              <a:solidFill>
                <a:schemeClr val="bg1"/>
              </a:solidFill>
            </a:endParaRPr>
          </a:p>
        </p:txBody>
      </p:sp>
      <p:sp>
        <p:nvSpPr>
          <p:cNvPr id="4" name="円形吹き出し 3"/>
          <p:cNvSpPr/>
          <p:nvPr/>
        </p:nvSpPr>
        <p:spPr>
          <a:xfrm>
            <a:off x="7092280" y="6309320"/>
            <a:ext cx="1547664" cy="548680"/>
          </a:xfrm>
          <a:prstGeom prst="wedgeEllipseCallout">
            <a:avLst>
              <a:gd name="adj1" fmla="val 93328"/>
              <a:gd name="adj2" fmla="val -570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次ページ</a:t>
            </a:r>
            <a:endParaRPr kumimoji="1" lang="ja-JP" altLang="en-US" sz="1400" dirty="0">
              <a:solidFill>
                <a:srgbClr val="FF0000"/>
              </a:solidFill>
            </a:endParaRPr>
          </a:p>
        </p:txBody>
      </p:sp>
      <p:grpSp>
        <p:nvGrpSpPr>
          <p:cNvPr id="5" name="グループ化 4"/>
          <p:cNvGrpSpPr/>
          <p:nvPr/>
        </p:nvGrpSpPr>
        <p:grpSpPr>
          <a:xfrm>
            <a:off x="8474904" y="0"/>
            <a:ext cx="669096" cy="1484785"/>
            <a:chOff x="3275856" y="-1"/>
            <a:chExt cx="2520280" cy="5592727"/>
          </a:xfrm>
        </p:grpSpPr>
        <p:grpSp>
          <p:nvGrpSpPr>
            <p:cNvPr id="6" name="グループ化 7"/>
            <p:cNvGrpSpPr/>
            <p:nvPr/>
          </p:nvGrpSpPr>
          <p:grpSpPr>
            <a:xfrm>
              <a:off x="3707904" y="-1"/>
              <a:ext cx="2088232" cy="3360287"/>
              <a:chOff x="3707904" y="0"/>
              <a:chExt cx="2736304" cy="2736304"/>
            </a:xfrm>
          </p:grpSpPr>
          <p:sp>
            <p:nvSpPr>
              <p:cNvPr id="11"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パイ 11"/>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 name="パイ 12"/>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7" name="フリーフォーム 6"/>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8" name="グループ化 11"/>
            <p:cNvGrpSpPr/>
            <p:nvPr/>
          </p:nvGrpSpPr>
          <p:grpSpPr>
            <a:xfrm flipH="1">
              <a:off x="3275856" y="0"/>
              <a:ext cx="1274440" cy="1058416"/>
              <a:chOff x="7812360" y="548680"/>
              <a:chExt cx="1274440" cy="1058416"/>
            </a:xfrm>
          </p:grpSpPr>
          <p:sp>
            <p:nvSpPr>
              <p:cNvPr id="9" name="円弧 8"/>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円弧 9"/>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14" name="グループ化 13"/>
          <p:cNvGrpSpPr/>
          <p:nvPr/>
        </p:nvGrpSpPr>
        <p:grpSpPr>
          <a:xfrm>
            <a:off x="8474904" y="0"/>
            <a:ext cx="669096" cy="1484785"/>
            <a:chOff x="3275856" y="-1"/>
            <a:chExt cx="2520280" cy="5592727"/>
          </a:xfrm>
        </p:grpSpPr>
        <p:grpSp>
          <p:nvGrpSpPr>
            <p:cNvPr id="15" name="グループ化 7"/>
            <p:cNvGrpSpPr/>
            <p:nvPr/>
          </p:nvGrpSpPr>
          <p:grpSpPr>
            <a:xfrm>
              <a:off x="3707904" y="-1"/>
              <a:ext cx="2088232" cy="3360287"/>
              <a:chOff x="3707904" y="0"/>
              <a:chExt cx="2736304" cy="2736304"/>
            </a:xfrm>
          </p:grpSpPr>
          <p:sp>
            <p:nvSpPr>
              <p:cNvPr id="20"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パイ 20"/>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2" name="パイ 21"/>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6" name="フリーフォーム 15"/>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17" name="グループ化 11"/>
            <p:cNvGrpSpPr/>
            <p:nvPr/>
          </p:nvGrpSpPr>
          <p:grpSpPr>
            <a:xfrm flipH="1">
              <a:off x="3275856" y="0"/>
              <a:ext cx="1274440" cy="1058416"/>
              <a:chOff x="7812360" y="548680"/>
              <a:chExt cx="1274440" cy="1058416"/>
            </a:xfrm>
          </p:grpSpPr>
          <p:sp>
            <p:nvSpPr>
              <p:cNvPr id="18" name="円弧 17"/>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円弧 18"/>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23" name="グループ化 22"/>
          <p:cNvGrpSpPr/>
          <p:nvPr/>
        </p:nvGrpSpPr>
        <p:grpSpPr>
          <a:xfrm>
            <a:off x="8474904" y="0"/>
            <a:ext cx="669096" cy="1484785"/>
            <a:chOff x="3275856" y="-1"/>
            <a:chExt cx="2520280" cy="5592727"/>
          </a:xfrm>
        </p:grpSpPr>
        <p:grpSp>
          <p:nvGrpSpPr>
            <p:cNvPr id="24" name="グループ化 7"/>
            <p:cNvGrpSpPr/>
            <p:nvPr/>
          </p:nvGrpSpPr>
          <p:grpSpPr>
            <a:xfrm>
              <a:off x="3707904" y="-1"/>
              <a:ext cx="2088232" cy="3360287"/>
              <a:chOff x="3707904" y="0"/>
              <a:chExt cx="2736304" cy="2736304"/>
            </a:xfrm>
          </p:grpSpPr>
          <p:sp>
            <p:nvSpPr>
              <p:cNvPr id="29"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パイ 29"/>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1" name="パイ 30"/>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25" name="フリーフォーム 24"/>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26" name="グループ化 11"/>
            <p:cNvGrpSpPr/>
            <p:nvPr/>
          </p:nvGrpSpPr>
          <p:grpSpPr>
            <a:xfrm flipH="1">
              <a:off x="3275856" y="0"/>
              <a:ext cx="1274440" cy="1058416"/>
              <a:chOff x="7812360" y="548680"/>
              <a:chExt cx="1274440" cy="1058416"/>
            </a:xfrm>
          </p:grpSpPr>
          <p:sp>
            <p:nvSpPr>
              <p:cNvPr id="27" name="円弧 26"/>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8" name="円弧 27"/>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par>
                                <p:cTn id="13" presetID="1" presetClass="exit" presetSubtype="0" fill="hold" nodeType="with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par>
                          <p:cTn id="15" fill="hold">
                            <p:stCondLst>
                              <p:cond delay="500"/>
                            </p:stCondLst>
                            <p:childTnLst>
                              <p:par>
                                <p:cTn id="16" presetID="10" presetClass="entr" presetSubtype="0" fill="hold" nodeType="afterEffect">
                                  <p:stCondLst>
                                    <p:cond delay="50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10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left)">
                                      <p:cBhvr>
                                        <p:cTn id="23" dur="500"/>
                                        <p:tgtEl>
                                          <p:spTgt spid="3">
                                            <p:txEl>
                                              <p:pRg st="1" end="1"/>
                                            </p:txEl>
                                          </p:spTgt>
                                        </p:tgtEl>
                                      </p:cBhvr>
                                    </p:animEffect>
                                  </p:childTnLst>
                                </p:cTn>
                              </p:par>
                              <p:par>
                                <p:cTn id="24" presetID="1" presetClass="exit" presetSubtype="0" fill="hold" nodeType="withEffect">
                                  <p:stCondLst>
                                    <p:cond delay="0"/>
                                  </p:stCondLst>
                                  <p:childTnLst>
                                    <p:set>
                                      <p:cBhvr>
                                        <p:cTn id="25" dur="1" fill="hold">
                                          <p:stCondLst>
                                            <p:cond delay="0"/>
                                          </p:stCondLst>
                                        </p:cTn>
                                        <p:tgtEl>
                                          <p:spTgt spid="14"/>
                                        </p:tgtEl>
                                        <p:attrNameLst>
                                          <p:attrName>style.visibility</p:attrName>
                                        </p:attrNameLst>
                                      </p:cBhvr>
                                      <p:to>
                                        <p:strVal val="hidden"/>
                                      </p:to>
                                    </p:set>
                                  </p:childTnLst>
                                </p:cTn>
                              </p:par>
                            </p:childTnLst>
                          </p:cTn>
                        </p:par>
                        <p:par>
                          <p:cTn id="26" fill="hold">
                            <p:stCondLst>
                              <p:cond delay="500"/>
                            </p:stCondLst>
                            <p:childTnLst>
                              <p:par>
                                <p:cTn id="27" presetID="10" presetClass="entr" presetSubtype="0" fill="hold" nodeType="afterEffect">
                                  <p:stCondLst>
                                    <p:cond delay="500"/>
                                  </p:stCondLst>
                                  <p:childTnLst>
                                    <p:set>
                                      <p:cBhvr>
                                        <p:cTn id="28" dur="1" fill="hold">
                                          <p:stCondLst>
                                            <p:cond delay="0"/>
                                          </p:stCondLst>
                                        </p:cTn>
                                        <p:tgtEl>
                                          <p:spTgt spid="23"/>
                                        </p:tgtEl>
                                        <p:attrNameLst>
                                          <p:attrName>style.visibility</p:attrName>
                                        </p:attrNameLst>
                                      </p:cBhvr>
                                      <p:to>
                                        <p:strVal val="visible"/>
                                      </p:to>
                                    </p:set>
                                    <p:animEffect transition="in" filter="fade">
                                      <p:cBhvr>
                                        <p:cTn id="29" dur="1000"/>
                                        <p:tgtEl>
                                          <p:spTgt spid="23"/>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wipe(left)">
                                      <p:cBhvr>
                                        <p:cTn id="34" dur="500"/>
                                        <p:tgtEl>
                                          <p:spTgt spid="3">
                                            <p:txEl>
                                              <p:pRg st="2" end="2"/>
                                            </p:txEl>
                                          </p:spTgt>
                                        </p:tgtEl>
                                      </p:cBhvr>
                                    </p:animEffect>
                                  </p:childTnLst>
                                </p:cTn>
                              </p:par>
                              <p:par>
                                <p:cTn id="35" presetID="1" presetClass="exit" presetSubtype="0" fill="hold" nodeType="withEffect">
                                  <p:stCondLst>
                                    <p:cond delay="0"/>
                                  </p:stCondLst>
                                  <p:childTnLst>
                                    <p:set>
                                      <p:cBhvr>
                                        <p:cTn id="36" dur="1" fill="hold">
                                          <p:stCondLst>
                                            <p:cond delay="0"/>
                                          </p:stCondLst>
                                        </p:cTn>
                                        <p:tgtEl>
                                          <p:spTgt spid="23"/>
                                        </p:tgtEl>
                                        <p:attrNameLst>
                                          <p:attrName>style.visibility</p:attrName>
                                        </p:attrNameLst>
                                      </p:cBhvr>
                                      <p:to>
                                        <p:strVal val="hidden"/>
                                      </p:to>
                                    </p:set>
                                  </p:childTnLst>
                                </p:cTn>
                              </p:par>
                            </p:childTnLst>
                          </p:cTn>
                        </p:par>
                        <p:par>
                          <p:cTn id="37" fill="hold">
                            <p:stCondLst>
                              <p:cond delay="500"/>
                            </p:stCondLst>
                            <p:childTnLst>
                              <p:par>
                                <p:cTn id="38" presetID="18" presetClass="entr" presetSubtype="12" fill="hold" grpId="0" nodeType="afterEffect">
                                  <p:stCondLst>
                                    <p:cond delay="1000"/>
                                  </p:stCondLst>
                                  <p:childTnLst>
                                    <p:set>
                                      <p:cBhvr>
                                        <p:cTn id="39" dur="1" fill="hold">
                                          <p:stCondLst>
                                            <p:cond delay="0"/>
                                          </p:stCondLst>
                                        </p:cTn>
                                        <p:tgtEl>
                                          <p:spTgt spid="4"/>
                                        </p:tgtEl>
                                        <p:attrNameLst>
                                          <p:attrName>style.visibility</p:attrName>
                                        </p:attrNameLst>
                                      </p:cBhvr>
                                      <p:to>
                                        <p:strVal val="visible"/>
                                      </p:to>
                                    </p:set>
                                    <p:animEffect transition="in" filter="strips(downLeft)">
                                      <p:cBhvr>
                                        <p:cTn id="4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ja-JP" alt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ネットに潜む危険</a:t>
            </a:r>
            <a:endParaRPr kumimoji="1" lang="ja-JP" alt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サブタイトル 2"/>
          <p:cNvSpPr>
            <a:spLocks noGrp="1"/>
          </p:cNvSpPr>
          <p:nvPr>
            <p:ph type="subTitle" idx="1"/>
          </p:nvPr>
        </p:nvSpPr>
        <p:spPr/>
        <p:txBody>
          <a:bodyPr/>
          <a:lstStyle/>
          <a:p>
            <a:endParaRPr kumimoji="1" lang="ja-JP" altLang="en-US"/>
          </a:p>
        </p:txBody>
      </p:sp>
      <p:sp>
        <p:nvSpPr>
          <p:cNvPr id="4" name="円形吹き出し 3"/>
          <p:cNvSpPr/>
          <p:nvPr/>
        </p:nvSpPr>
        <p:spPr>
          <a:xfrm>
            <a:off x="7596336" y="6065912"/>
            <a:ext cx="1043608" cy="792088"/>
          </a:xfrm>
          <a:prstGeom prst="wedgeEllipseCallout">
            <a:avLst>
              <a:gd name="adj1" fmla="val 93328"/>
              <a:gd name="adj2" fmla="val -570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テーマ">
  <a:themeElements>
    <a:clrScheme name="テクノロジー">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9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テーマ">
  <a:themeElements>
    <a:clrScheme name="テクノロジー">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テーマ">
  <a:themeElements>
    <a:clrScheme name="テクノロジー">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3165</TotalTime>
  <Words>892</Words>
  <Application>Microsoft Office PowerPoint</Application>
  <PresentationFormat>画面に合わせる (4:3)</PresentationFormat>
  <Paragraphs>156</Paragraphs>
  <Slides>11</Slides>
  <Notes>11</Notes>
  <HiddenSlides>0</HiddenSlides>
  <MMClips>0</MMClips>
  <ScaleCrop>false</ScaleCrop>
  <HeadingPairs>
    <vt:vector size="4" baseType="variant">
      <vt:variant>
        <vt:lpstr>テーマ</vt:lpstr>
      </vt:variant>
      <vt:variant>
        <vt:i4>4</vt:i4>
      </vt:variant>
      <vt:variant>
        <vt:lpstr>スライド タイトル</vt:lpstr>
      </vt:variant>
      <vt:variant>
        <vt:i4>11</vt:i4>
      </vt:variant>
    </vt:vector>
  </HeadingPairs>
  <TitlesOfParts>
    <vt:vector size="15" baseType="lpstr">
      <vt:lpstr>Office テーマ</vt:lpstr>
      <vt:lpstr>9_Office テーマ</vt:lpstr>
      <vt:lpstr>1_Office テーマ</vt:lpstr>
      <vt:lpstr>3_Office テーマ</vt:lpstr>
      <vt:lpstr>ネットに潜む危険</vt:lpstr>
      <vt:lpstr>個人情報記載の危険性１</vt:lpstr>
      <vt:lpstr>スライド 3</vt:lpstr>
      <vt:lpstr>スライド 4</vt:lpstr>
      <vt:lpstr>スライド 5</vt:lpstr>
      <vt:lpstr>スライド 6</vt:lpstr>
      <vt:lpstr>スライド 7</vt:lpstr>
      <vt:lpstr>個人情報の掲載リスクについて</vt:lpstr>
      <vt:lpstr>ネットに潜む危険</vt:lpstr>
      <vt:lpstr>ケータイ，インターネットの 利用にあたって</vt:lpstr>
      <vt:lpstr>ケータイ，インターネットの 利用にあたって</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各サイトの実際に迫る</dc:title>
  <cp:lastModifiedBy>愛知県総合教育センター</cp:lastModifiedBy>
  <cp:revision>372</cp:revision>
  <dcterms:modified xsi:type="dcterms:W3CDTF">2010-12-24T00:34:14Z</dcterms:modified>
</cp:coreProperties>
</file>