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2" r:id="rId4"/>
    <p:sldId id="263" r:id="rId5"/>
    <p:sldId id="261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/PrU/vCqK1sIGnNLrjwD4Q==" hashData="rDuG/2vmFLgChpNYHG1FSXoniE8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430" autoAdjust="0"/>
  </p:normalViewPr>
  <p:slideViewPr>
    <p:cSldViewPr>
      <p:cViewPr varScale="1">
        <p:scale>
          <a:sx n="48" d="100"/>
          <a:sy n="48" d="100"/>
        </p:scale>
        <p:origin x="-16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9DDDE-6E43-4786-A546-09D67ECE4C8C}" type="datetimeFigureOut">
              <a:rPr kumimoji="1" lang="ja-JP" altLang="en-US" smtClean="0"/>
              <a:pPr/>
              <a:t>2010/12/24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29150-FF89-441A-AB96-BD2EEE236AF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子どもたちは，インターネット上の掲示板などに匿名で書き込みを行ったり，なりすましメールの存在などから，「インターネットは匿名」＝「誰が書いたか分からない」と勘違いしています。子どもたちに分かりやすく，インターネットの仕組みを教えることが必要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ここでは，インターネットの仕組みを簡単な概念で説明をしていますので，実際とは若干異なります。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29150-FF89-441A-AB96-BD2EEE236AFE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太郎くんが「花子さん」になりすまして，次郎くんにメールを送りました。</a:t>
            </a:r>
          </a:p>
          <a:p>
            <a:pPr>
              <a:spcBef>
                <a:spcPct val="0"/>
              </a:spcBef>
            </a:pPr>
            <a:r>
              <a:rPr lang="ja-JP" altLang="en-US" dirty="0" smtClean="0"/>
              <a:t>でも，そのメールがどこからどこに送られてきたか，メールヘッダーに記録されているため，誰が書いたメールなのか容易に分かります。</a:t>
            </a:r>
          </a:p>
          <a:p>
            <a:pPr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29150-FF89-441A-AB96-BD2EEE236AFE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インターネットのすべてのアクセスは，ログとして記録されています。例えば，何かの事件の際には，警察がそのログを調べて犯人を特定することも可能です。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29150-FF89-441A-AB96-BD2EEE236AFE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ホームページを見たり，掲示板を利用するときも，インターネットを使うと記録が残ります。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29150-FF89-441A-AB96-BD2EEE236AFE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インターネットの利用に匿名はありません。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29150-FF89-441A-AB96-BD2EEE236AFE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0D78-7708-4D89-8AEB-BDE5011C8A6A}" type="datetimeFigureOut">
              <a:rPr kumimoji="1" lang="ja-JP" altLang="en-US" smtClean="0"/>
              <a:pPr/>
              <a:t>2010/12/24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D3EC-3732-4B14-A481-DFB8522BDB1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0D78-7708-4D89-8AEB-BDE5011C8A6A}" type="datetimeFigureOut">
              <a:rPr kumimoji="1" lang="ja-JP" altLang="en-US" smtClean="0"/>
              <a:pPr/>
              <a:t>2010/12/24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D3EC-3732-4B14-A481-DFB8522BDB1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0D78-7708-4D89-8AEB-BDE5011C8A6A}" type="datetimeFigureOut">
              <a:rPr kumimoji="1" lang="ja-JP" altLang="en-US" smtClean="0"/>
              <a:pPr/>
              <a:t>2010/12/24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D3EC-3732-4B14-A481-DFB8522BDB1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0D78-7708-4D89-8AEB-BDE5011C8A6A}" type="datetimeFigureOut">
              <a:rPr kumimoji="1" lang="ja-JP" altLang="en-US" smtClean="0"/>
              <a:pPr/>
              <a:t>2010/12/24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D3EC-3732-4B14-A481-DFB8522BDB1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0D78-7708-4D89-8AEB-BDE5011C8A6A}" type="datetimeFigureOut">
              <a:rPr kumimoji="1" lang="ja-JP" altLang="en-US" smtClean="0"/>
              <a:pPr/>
              <a:t>2010/12/24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D3EC-3732-4B14-A481-DFB8522BDB1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0D78-7708-4D89-8AEB-BDE5011C8A6A}" type="datetimeFigureOut">
              <a:rPr kumimoji="1" lang="ja-JP" altLang="en-US" smtClean="0"/>
              <a:pPr/>
              <a:t>2010/12/24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D3EC-3732-4B14-A481-DFB8522BDB1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0D78-7708-4D89-8AEB-BDE5011C8A6A}" type="datetimeFigureOut">
              <a:rPr kumimoji="1" lang="ja-JP" altLang="en-US" smtClean="0"/>
              <a:pPr/>
              <a:t>2010/12/24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D3EC-3732-4B14-A481-DFB8522BDB1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0D78-7708-4D89-8AEB-BDE5011C8A6A}" type="datetimeFigureOut">
              <a:rPr kumimoji="1" lang="ja-JP" altLang="en-US" smtClean="0"/>
              <a:pPr/>
              <a:t>2010/12/24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D3EC-3732-4B14-A481-DFB8522BDB1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0D78-7708-4D89-8AEB-BDE5011C8A6A}" type="datetimeFigureOut">
              <a:rPr kumimoji="1" lang="ja-JP" altLang="en-US" smtClean="0"/>
              <a:pPr/>
              <a:t>2010/12/24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D3EC-3732-4B14-A481-DFB8522BDB1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0D78-7708-4D89-8AEB-BDE5011C8A6A}" type="datetimeFigureOut">
              <a:rPr kumimoji="1" lang="ja-JP" altLang="en-US" smtClean="0"/>
              <a:pPr/>
              <a:t>2010/12/24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D3EC-3732-4B14-A481-DFB8522BDB1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0D78-7708-4D89-8AEB-BDE5011C8A6A}" type="datetimeFigureOut">
              <a:rPr kumimoji="1" lang="ja-JP" altLang="en-US" smtClean="0"/>
              <a:pPr/>
              <a:t>2010/12/24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D3EC-3732-4B14-A481-DFB8522BDB1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E0D78-7708-4D89-8AEB-BDE5011C8A6A}" type="datetimeFigureOut">
              <a:rPr kumimoji="1" lang="ja-JP" altLang="en-US" smtClean="0"/>
              <a:pPr/>
              <a:t>2010/12/24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CD3EC-3732-4B14-A481-DFB8522BDB1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ネットに匿名性はありません</a:t>
            </a:r>
            <a:endParaRPr kumimoji="1" lang="ja-JP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8474904" y="0"/>
            <a:ext cx="669096" cy="1484785"/>
            <a:chOff x="3275856" y="-1"/>
            <a:chExt cx="2520280" cy="5592727"/>
          </a:xfrm>
        </p:grpSpPr>
        <p:grpSp>
          <p:nvGrpSpPr>
            <p:cNvPr id="5" name="グループ化 7"/>
            <p:cNvGrpSpPr/>
            <p:nvPr/>
          </p:nvGrpSpPr>
          <p:grpSpPr>
            <a:xfrm>
              <a:off x="3707904" y="-1"/>
              <a:ext cx="2088232" cy="3360287"/>
              <a:chOff x="3707904" y="0"/>
              <a:chExt cx="2736304" cy="2736304"/>
            </a:xfrm>
          </p:grpSpPr>
          <p:sp>
            <p:nvSpPr>
              <p:cNvPr id="10" name="円/楕円 4"/>
              <p:cNvSpPr/>
              <p:nvPr/>
            </p:nvSpPr>
            <p:spPr>
              <a:xfrm>
                <a:off x="3707904" y="0"/>
                <a:ext cx="2736304" cy="2736304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パイ 10"/>
              <p:cNvSpPr/>
              <p:nvPr/>
            </p:nvSpPr>
            <p:spPr>
              <a:xfrm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パイ 11"/>
              <p:cNvSpPr/>
              <p:nvPr/>
            </p:nvSpPr>
            <p:spPr>
              <a:xfrm flipH="1"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00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" name="フリーフォーム 5"/>
            <p:cNvSpPr/>
            <p:nvPr/>
          </p:nvSpPr>
          <p:spPr>
            <a:xfrm>
              <a:off x="4564911" y="3381153"/>
              <a:ext cx="535173" cy="2211573"/>
            </a:xfrm>
            <a:custGeom>
              <a:avLst/>
              <a:gdLst>
                <a:gd name="connsiteX0" fmla="*/ 177210 w 535173"/>
                <a:gd name="connsiteY0" fmla="*/ 0 h 2211573"/>
                <a:gd name="connsiteX1" fmla="*/ 517452 w 535173"/>
                <a:gd name="connsiteY1" fmla="*/ 680484 h 2211573"/>
                <a:gd name="connsiteX2" fmla="*/ 70884 w 535173"/>
                <a:gd name="connsiteY2" fmla="*/ 1403498 h 2211573"/>
                <a:gd name="connsiteX3" fmla="*/ 92149 w 535173"/>
                <a:gd name="connsiteY3" fmla="*/ 2211573 h 2211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173" h="2211573">
                  <a:moveTo>
                    <a:pt x="177210" y="0"/>
                  </a:moveTo>
                  <a:cubicBezTo>
                    <a:pt x="356191" y="223284"/>
                    <a:pt x="535173" y="446568"/>
                    <a:pt x="517452" y="680484"/>
                  </a:cubicBezTo>
                  <a:cubicBezTo>
                    <a:pt x="499731" y="914400"/>
                    <a:pt x="141768" y="1148317"/>
                    <a:pt x="70884" y="1403498"/>
                  </a:cubicBezTo>
                  <a:cubicBezTo>
                    <a:pt x="0" y="1658679"/>
                    <a:pt x="46074" y="1935126"/>
                    <a:pt x="92149" y="2211573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" name="グループ化 11"/>
            <p:cNvGrpSpPr/>
            <p:nvPr/>
          </p:nvGrpSpPr>
          <p:grpSpPr>
            <a:xfrm flipH="1">
              <a:off x="3275856" y="0"/>
              <a:ext cx="1274440" cy="1058416"/>
              <a:chOff x="7812360" y="548680"/>
              <a:chExt cx="1274440" cy="1058416"/>
            </a:xfrm>
          </p:grpSpPr>
          <p:sp>
            <p:nvSpPr>
              <p:cNvPr id="8" name="円弧 7"/>
              <p:cNvSpPr/>
              <p:nvPr/>
            </p:nvSpPr>
            <p:spPr>
              <a:xfrm rot="388473">
                <a:off x="8172400" y="548680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円弧 8"/>
              <p:cNvSpPr/>
              <p:nvPr/>
            </p:nvSpPr>
            <p:spPr>
              <a:xfrm>
                <a:off x="7812360" y="692696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3" name="円形吹き出し 12"/>
          <p:cNvSpPr/>
          <p:nvPr/>
        </p:nvSpPr>
        <p:spPr>
          <a:xfrm>
            <a:off x="7596336" y="6065912"/>
            <a:ext cx="1043608" cy="792088"/>
          </a:xfrm>
          <a:prstGeom prst="wedgeEllipseCallout">
            <a:avLst>
              <a:gd name="adj1" fmla="val 93328"/>
              <a:gd name="adj2" fmla="val -5709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rgbClr val="FF0000"/>
                </a:solidFill>
              </a:rPr>
              <a:t>次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400" dirty="0" smtClean="0">
                <a:solidFill>
                  <a:srgbClr val="FF0000"/>
                </a:solidFill>
              </a:rPr>
              <a:t>ページ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6" name="Picture 4" descr="C:\Documents and Settings\adminK\Local Settings\Temporary Internet Files\Content.IE5\AP0ZU5Q5\MCj0434865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3857628"/>
            <a:ext cx="2286000" cy="2286000"/>
          </a:xfrm>
          <a:prstGeom prst="rect">
            <a:avLst/>
          </a:prstGeom>
          <a:noFill/>
        </p:spPr>
      </p:pic>
      <p:pic>
        <p:nvPicPr>
          <p:cNvPr id="64514" name="Picture 2" descr="C:\Documents and Settings\adminK\Local Settings\Temporary Internet Files\Content.IE5\7J57ZD0S\MCj0440674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5143512"/>
            <a:ext cx="1170235" cy="1170235"/>
          </a:xfrm>
          <a:prstGeom prst="rect">
            <a:avLst/>
          </a:prstGeom>
          <a:noFill/>
        </p:spPr>
      </p:pic>
      <p:sp>
        <p:nvSpPr>
          <p:cNvPr id="7" name="テキスト ボックス 6"/>
          <p:cNvSpPr txBox="1"/>
          <p:nvPr/>
        </p:nvSpPr>
        <p:spPr>
          <a:xfrm>
            <a:off x="5715008" y="6396335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太郎くん</a:t>
            </a:r>
            <a:endParaRPr kumimoji="1" lang="ja-JP" altLang="en-US" sz="2400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grpSp>
        <p:nvGrpSpPr>
          <p:cNvPr id="2" name="グループ化 9"/>
          <p:cNvGrpSpPr/>
          <p:nvPr/>
        </p:nvGrpSpPr>
        <p:grpSpPr>
          <a:xfrm>
            <a:off x="6429388" y="3357562"/>
            <a:ext cx="2428892" cy="1357322"/>
            <a:chOff x="6500826" y="2214554"/>
            <a:chExt cx="2428892" cy="1357322"/>
          </a:xfrm>
        </p:grpSpPr>
        <p:sp>
          <p:nvSpPr>
            <p:cNvPr id="8" name="正方形/長方形 7"/>
            <p:cNvSpPr/>
            <p:nvPr/>
          </p:nvSpPr>
          <p:spPr>
            <a:xfrm>
              <a:off x="6500826" y="2214554"/>
              <a:ext cx="2428892" cy="1357322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6572264" y="2285992"/>
              <a:ext cx="2286016" cy="1214446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メモ 11"/>
          <p:cNvSpPr/>
          <p:nvPr/>
        </p:nvSpPr>
        <p:spPr>
          <a:xfrm>
            <a:off x="6572264" y="3643314"/>
            <a:ext cx="2071702" cy="928694"/>
          </a:xfrm>
          <a:prstGeom prst="foldedCorner">
            <a:avLst>
              <a:gd name="adj" fmla="val 3168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630868" y="3643314"/>
            <a:ext cx="201309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ysClr val="windowText" lastClr="000000"/>
                </a:solidFill>
                <a:latin typeface="ＭＳ ゴシック" pitchFamily="49" charset="-128"/>
                <a:ea typeface="ＭＳ ゴシック" pitchFamily="49" charset="-128"/>
              </a:rPr>
              <a:t>わたしは，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花子</a:t>
            </a:r>
            <a:r>
              <a:rPr kumimoji="1" lang="ja-JP" altLang="en-US" sz="1600" dirty="0" smtClean="0">
                <a:solidFill>
                  <a:sysClr val="windowText" lastClr="000000"/>
                </a:solidFill>
                <a:latin typeface="ＭＳ ゴシック" pitchFamily="49" charset="-128"/>
                <a:ea typeface="ＭＳ ゴシック" pitchFamily="49" charset="-128"/>
              </a:rPr>
              <a:t>です</a:t>
            </a:r>
            <a:endParaRPr kumimoji="1" lang="en-US" altLang="ja-JP" sz="1600" dirty="0" smtClean="0">
              <a:solidFill>
                <a:sysClr val="windowText" lastClr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600" dirty="0" smtClean="0">
                <a:solidFill>
                  <a:sysClr val="windowText" lastClr="000000"/>
                </a:solidFill>
                <a:latin typeface="ＭＳ ゴシック" pitchFamily="49" charset="-128"/>
                <a:ea typeface="ＭＳ ゴシック" pitchFamily="49" charset="-128"/>
              </a:rPr>
              <a:t>わたしは，次郎くんがきらいです。</a:t>
            </a:r>
            <a:endParaRPr kumimoji="1" lang="ja-JP" altLang="en-US" sz="1600" dirty="0">
              <a:solidFill>
                <a:sysClr val="windowText" lastClr="00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pic>
        <p:nvPicPr>
          <p:cNvPr id="143" name="Picture 4" descr="C:\Documents and Settings\adminK\Local Settings\Temporary Internet Files\Content.IE5\AP0ZU5Q5\MCj0434865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4214818"/>
            <a:ext cx="2286000" cy="2286000"/>
          </a:xfrm>
          <a:prstGeom prst="rect">
            <a:avLst/>
          </a:prstGeom>
          <a:noFill/>
        </p:spPr>
      </p:pic>
      <p:pic>
        <p:nvPicPr>
          <p:cNvPr id="64515" name="Picture 3" descr="C:\Documents and Settings\adminK\Local Settings\Temporary Internet Files\Content.IE5\ORZV2G9P\MCj0440676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714884"/>
            <a:ext cx="1710028" cy="1710028"/>
          </a:xfrm>
          <a:prstGeom prst="rect">
            <a:avLst/>
          </a:prstGeom>
          <a:noFill/>
        </p:spPr>
      </p:pic>
      <p:grpSp>
        <p:nvGrpSpPr>
          <p:cNvPr id="3" name="グループ化 196"/>
          <p:cNvGrpSpPr/>
          <p:nvPr/>
        </p:nvGrpSpPr>
        <p:grpSpPr>
          <a:xfrm>
            <a:off x="7215206" y="3857628"/>
            <a:ext cx="688975" cy="450850"/>
            <a:chOff x="5786446" y="2714620"/>
            <a:chExt cx="688975" cy="450850"/>
          </a:xfrm>
        </p:grpSpPr>
        <p:sp>
          <p:nvSpPr>
            <p:cNvPr id="64611" name="Rectangle 99"/>
            <p:cNvSpPr>
              <a:spLocks noChangeArrowheads="1"/>
            </p:cNvSpPr>
            <p:nvPr/>
          </p:nvSpPr>
          <p:spPr bwMode="auto">
            <a:xfrm>
              <a:off x="5799146" y="2727320"/>
              <a:ext cx="663575" cy="425450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612" name="Freeform 100"/>
            <p:cNvSpPr>
              <a:spLocks/>
            </p:cNvSpPr>
            <p:nvPr/>
          </p:nvSpPr>
          <p:spPr bwMode="auto">
            <a:xfrm>
              <a:off x="5805496" y="2727320"/>
              <a:ext cx="650875" cy="279400"/>
            </a:xfrm>
            <a:custGeom>
              <a:avLst/>
              <a:gdLst/>
              <a:ahLst/>
              <a:cxnLst>
                <a:cxn ang="0">
                  <a:pos x="4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04" y="176"/>
                </a:cxn>
                <a:cxn ang="0">
                  <a:pos x="204" y="176"/>
                </a:cxn>
                <a:cxn ang="0">
                  <a:pos x="410" y="0"/>
                </a:cxn>
                <a:cxn ang="0">
                  <a:pos x="410" y="0"/>
                </a:cxn>
              </a:cxnLst>
              <a:rect l="0" t="0" r="r" b="b"/>
              <a:pathLst>
                <a:path w="410" h="176">
                  <a:moveTo>
                    <a:pt x="41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04" y="176"/>
                  </a:lnTo>
                  <a:lnTo>
                    <a:pt x="204" y="176"/>
                  </a:lnTo>
                  <a:lnTo>
                    <a:pt x="410" y="0"/>
                  </a:lnTo>
                  <a:lnTo>
                    <a:pt x="41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613" name="Freeform 101"/>
            <p:cNvSpPr>
              <a:spLocks/>
            </p:cNvSpPr>
            <p:nvPr/>
          </p:nvSpPr>
          <p:spPr bwMode="auto">
            <a:xfrm>
              <a:off x="6272221" y="2768595"/>
              <a:ext cx="187325" cy="352425"/>
            </a:xfrm>
            <a:custGeom>
              <a:avLst/>
              <a:gdLst/>
              <a:ahLst/>
              <a:cxnLst>
                <a:cxn ang="0">
                  <a:pos x="118" y="222"/>
                </a:cxn>
                <a:cxn ang="0">
                  <a:pos x="118" y="0"/>
                </a:cxn>
                <a:cxn ang="0">
                  <a:pos x="0" y="96"/>
                </a:cxn>
                <a:cxn ang="0">
                  <a:pos x="118" y="222"/>
                </a:cxn>
              </a:cxnLst>
              <a:rect l="0" t="0" r="r" b="b"/>
              <a:pathLst>
                <a:path w="118" h="222">
                  <a:moveTo>
                    <a:pt x="118" y="222"/>
                  </a:moveTo>
                  <a:lnTo>
                    <a:pt x="118" y="0"/>
                  </a:lnTo>
                  <a:lnTo>
                    <a:pt x="0" y="96"/>
                  </a:lnTo>
                  <a:lnTo>
                    <a:pt x="118" y="2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614" name="Freeform 102"/>
            <p:cNvSpPr>
              <a:spLocks/>
            </p:cNvSpPr>
            <p:nvPr/>
          </p:nvSpPr>
          <p:spPr bwMode="auto">
            <a:xfrm>
              <a:off x="5799146" y="2768595"/>
              <a:ext cx="187325" cy="352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2"/>
                </a:cxn>
                <a:cxn ang="0">
                  <a:pos x="118" y="96"/>
                </a:cxn>
                <a:cxn ang="0">
                  <a:pos x="0" y="0"/>
                </a:cxn>
              </a:cxnLst>
              <a:rect l="0" t="0" r="r" b="b"/>
              <a:pathLst>
                <a:path w="118" h="222">
                  <a:moveTo>
                    <a:pt x="0" y="0"/>
                  </a:moveTo>
                  <a:lnTo>
                    <a:pt x="0" y="222"/>
                  </a:lnTo>
                  <a:lnTo>
                    <a:pt x="118" y="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615" name="Freeform 103"/>
            <p:cNvSpPr>
              <a:spLocks/>
            </p:cNvSpPr>
            <p:nvPr/>
          </p:nvSpPr>
          <p:spPr bwMode="auto">
            <a:xfrm>
              <a:off x="5805496" y="2943220"/>
              <a:ext cx="650875" cy="209550"/>
            </a:xfrm>
            <a:custGeom>
              <a:avLst/>
              <a:gdLst/>
              <a:ahLst/>
              <a:cxnLst>
                <a:cxn ang="0">
                  <a:pos x="210" y="56"/>
                </a:cxn>
                <a:cxn ang="0">
                  <a:pos x="210" y="56"/>
                </a:cxn>
                <a:cxn ang="0">
                  <a:pos x="204" y="58"/>
                </a:cxn>
                <a:cxn ang="0">
                  <a:pos x="200" y="56"/>
                </a:cxn>
                <a:cxn ang="0">
                  <a:pos x="130" y="0"/>
                </a:cxn>
                <a:cxn ang="0">
                  <a:pos x="0" y="132"/>
                </a:cxn>
                <a:cxn ang="0">
                  <a:pos x="410" y="132"/>
                </a:cxn>
                <a:cxn ang="0">
                  <a:pos x="278" y="0"/>
                </a:cxn>
                <a:cxn ang="0">
                  <a:pos x="210" y="56"/>
                </a:cxn>
              </a:cxnLst>
              <a:rect l="0" t="0" r="r" b="b"/>
              <a:pathLst>
                <a:path w="410" h="132">
                  <a:moveTo>
                    <a:pt x="210" y="56"/>
                  </a:moveTo>
                  <a:lnTo>
                    <a:pt x="210" y="56"/>
                  </a:lnTo>
                  <a:lnTo>
                    <a:pt x="204" y="58"/>
                  </a:lnTo>
                  <a:lnTo>
                    <a:pt x="200" y="56"/>
                  </a:lnTo>
                  <a:lnTo>
                    <a:pt x="130" y="0"/>
                  </a:lnTo>
                  <a:lnTo>
                    <a:pt x="0" y="132"/>
                  </a:lnTo>
                  <a:lnTo>
                    <a:pt x="410" y="132"/>
                  </a:lnTo>
                  <a:lnTo>
                    <a:pt x="278" y="0"/>
                  </a:lnTo>
                  <a:lnTo>
                    <a:pt x="210" y="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616" name="Freeform 104"/>
            <p:cNvSpPr>
              <a:spLocks noEditPoints="1"/>
            </p:cNvSpPr>
            <p:nvPr/>
          </p:nvSpPr>
          <p:spPr bwMode="auto">
            <a:xfrm>
              <a:off x="5786446" y="2714620"/>
              <a:ext cx="688975" cy="450850"/>
            </a:xfrm>
            <a:custGeom>
              <a:avLst/>
              <a:gdLst/>
              <a:ahLst/>
              <a:cxnLst>
                <a:cxn ang="0">
                  <a:pos x="294" y="132"/>
                </a:cxn>
                <a:cxn ang="0">
                  <a:pos x="418" y="24"/>
                </a:cxn>
                <a:cxn ang="0">
                  <a:pos x="418" y="24"/>
                </a:cxn>
                <a:cxn ang="0">
                  <a:pos x="418" y="256"/>
                </a:cxn>
                <a:cxn ang="0">
                  <a:pos x="294" y="132"/>
                </a:cxn>
                <a:cxn ang="0">
                  <a:pos x="154" y="142"/>
                </a:cxn>
                <a:cxn ang="0">
                  <a:pos x="212" y="192"/>
                </a:cxn>
                <a:cxn ang="0">
                  <a:pos x="212" y="192"/>
                </a:cxn>
                <a:cxn ang="0">
                  <a:pos x="218" y="194"/>
                </a:cxn>
                <a:cxn ang="0">
                  <a:pos x="222" y="192"/>
                </a:cxn>
                <a:cxn ang="0">
                  <a:pos x="282" y="142"/>
                </a:cxn>
                <a:cxn ang="0">
                  <a:pos x="406" y="268"/>
                </a:cxn>
                <a:cxn ang="0">
                  <a:pos x="406" y="268"/>
                </a:cxn>
                <a:cxn ang="0">
                  <a:pos x="28" y="268"/>
                </a:cxn>
                <a:cxn ang="0">
                  <a:pos x="154" y="142"/>
                </a:cxn>
                <a:cxn ang="0">
                  <a:pos x="142" y="132"/>
                </a:cxn>
                <a:cxn ang="0">
                  <a:pos x="16" y="256"/>
                </a:cxn>
                <a:cxn ang="0">
                  <a:pos x="16" y="256"/>
                </a:cxn>
                <a:cxn ang="0">
                  <a:pos x="16" y="24"/>
                </a:cxn>
                <a:cxn ang="0">
                  <a:pos x="142" y="132"/>
                </a:cxn>
                <a:cxn ang="0">
                  <a:pos x="218" y="176"/>
                </a:cxn>
                <a:cxn ang="0">
                  <a:pos x="218" y="176"/>
                </a:cxn>
                <a:cxn ang="0">
                  <a:pos x="30" y="16"/>
                </a:cxn>
                <a:cxn ang="0">
                  <a:pos x="30" y="16"/>
                </a:cxn>
                <a:cxn ang="0">
                  <a:pos x="404" y="16"/>
                </a:cxn>
                <a:cxn ang="0">
                  <a:pos x="404" y="16"/>
                </a:cxn>
                <a:cxn ang="0">
                  <a:pos x="218" y="176"/>
                </a:cxn>
                <a:cxn ang="0">
                  <a:pos x="218" y="176"/>
                </a:cxn>
                <a:cxn ang="0">
                  <a:pos x="426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276"/>
                </a:cxn>
                <a:cxn ang="0">
                  <a:pos x="0" y="276"/>
                </a:cxn>
                <a:cxn ang="0">
                  <a:pos x="2" y="278"/>
                </a:cxn>
                <a:cxn ang="0">
                  <a:pos x="4" y="282"/>
                </a:cxn>
                <a:cxn ang="0">
                  <a:pos x="6" y="282"/>
                </a:cxn>
                <a:cxn ang="0">
                  <a:pos x="8" y="284"/>
                </a:cxn>
                <a:cxn ang="0">
                  <a:pos x="426" y="284"/>
                </a:cxn>
                <a:cxn ang="0">
                  <a:pos x="426" y="284"/>
                </a:cxn>
                <a:cxn ang="0">
                  <a:pos x="428" y="282"/>
                </a:cxn>
                <a:cxn ang="0">
                  <a:pos x="432" y="282"/>
                </a:cxn>
                <a:cxn ang="0">
                  <a:pos x="434" y="278"/>
                </a:cxn>
                <a:cxn ang="0">
                  <a:pos x="434" y="276"/>
                </a:cxn>
                <a:cxn ang="0">
                  <a:pos x="434" y="8"/>
                </a:cxn>
                <a:cxn ang="0">
                  <a:pos x="434" y="8"/>
                </a:cxn>
                <a:cxn ang="0">
                  <a:pos x="434" y="4"/>
                </a:cxn>
                <a:cxn ang="0">
                  <a:pos x="432" y="2"/>
                </a:cxn>
                <a:cxn ang="0">
                  <a:pos x="428" y="0"/>
                </a:cxn>
                <a:cxn ang="0">
                  <a:pos x="426" y="0"/>
                </a:cxn>
                <a:cxn ang="0">
                  <a:pos x="426" y="0"/>
                </a:cxn>
              </a:cxnLst>
              <a:rect l="0" t="0" r="r" b="b"/>
              <a:pathLst>
                <a:path w="434" h="284">
                  <a:moveTo>
                    <a:pt x="294" y="132"/>
                  </a:moveTo>
                  <a:lnTo>
                    <a:pt x="418" y="24"/>
                  </a:lnTo>
                  <a:lnTo>
                    <a:pt x="418" y="24"/>
                  </a:lnTo>
                  <a:lnTo>
                    <a:pt x="418" y="256"/>
                  </a:lnTo>
                  <a:lnTo>
                    <a:pt x="294" y="132"/>
                  </a:lnTo>
                  <a:close/>
                  <a:moveTo>
                    <a:pt x="154" y="142"/>
                  </a:moveTo>
                  <a:lnTo>
                    <a:pt x="212" y="192"/>
                  </a:lnTo>
                  <a:lnTo>
                    <a:pt x="212" y="192"/>
                  </a:lnTo>
                  <a:lnTo>
                    <a:pt x="218" y="194"/>
                  </a:lnTo>
                  <a:lnTo>
                    <a:pt x="222" y="192"/>
                  </a:lnTo>
                  <a:lnTo>
                    <a:pt x="282" y="142"/>
                  </a:lnTo>
                  <a:lnTo>
                    <a:pt x="406" y="268"/>
                  </a:lnTo>
                  <a:lnTo>
                    <a:pt x="406" y="268"/>
                  </a:lnTo>
                  <a:lnTo>
                    <a:pt x="28" y="268"/>
                  </a:lnTo>
                  <a:lnTo>
                    <a:pt x="154" y="142"/>
                  </a:lnTo>
                  <a:close/>
                  <a:moveTo>
                    <a:pt x="142" y="132"/>
                  </a:moveTo>
                  <a:lnTo>
                    <a:pt x="16" y="256"/>
                  </a:lnTo>
                  <a:lnTo>
                    <a:pt x="16" y="256"/>
                  </a:lnTo>
                  <a:lnTo>
                    <a:pt x="16" y="24"/>
                  </a:lnTo>
                  <a:lnTo>
                    <a:pt x="142" y="132"/>
                  </a:lnTo>
                  <a:close/>
                  <a:moveTo>
                    <a:pt x="218" y="176"/>
                  </a:moveTo>
                  <a:lnTo>
                    <a:pt x="218" y="17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404" y="16"/>
                  </a:lnTo>
                  <a:lnTo>
                    <a:pt x="404" y="16"/>
                  </a:lnTo>
                  <a:lnTo>
                    <a:pt x="218" y="176"/>
                  </a:lnTo>
                  <a:lnTo>
                    <a:pt x="218" y="176"/>
                  </a:lnTo>
                  <a:close/>
                  <a:moveTo>
                    <a:pt x="426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276"/>
                  </a:lnTo>
                  <a:lnTo>
                    <a:pt x="0" y="276"/>
                  </a:lnTo>
                  <a:lnTo>
                    <a:pt x="2" y="278"/>
                  </a:lnTo>
                  <a:lnTo>
                    <a:pt x="4" y="282"/>
                  </a:lnTo>
                  <a:lnTo>
                    <a:pt x="6" y="282"/>
                  </a:lnTo>
                  <a:lnTo>
                    <a:pt x="8" y="284"/>
                  </a:lnTo>
                  <a:lnTo>
                    <a:pt x="426" y="284"/>
                  </a:lnTo>
                  <a:lnTo>
                    <a:pt x="426" y="284"/>
                  </a:lnTo>
                  <a:lnTo>
                    <a:pt x="428" y="282"/>
                  </a:lnTo>
                  <a:lnTo>
                    <a:pt x="432" y="282"/>
                  </a:lnTo>
                  <a:lnTo>
                    <a:pt x="434" y="278"/>
                  </a:lnTo>
                  <a:lnTo>
                    <a:pt x="434" y="276"/>
                  </a:lnTo>
                  <a:lnTo>
                    <a:pt x="434" y="8"/>
                  </a:lnTo>
                  <a:lnTo>
                    <a:pt x="434" y="8"/>
                  </a:lnTo>
                  <a:lnTo>
                    <a:pt x="434" y="4"/>
                  </a:lnTo>
                  <a:lnTo>
                    <a:pt x="432" y="2"/>
                  </a:lnTo>
                  <a:lnTo>
                    <a:pt x="428" y="0"/>
                  </a:lnTo>
                  <a:lnTo>
                    <a:pt x="426" y="0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98" name="四角形吹き出し 197"/>
          <p:cNvSpPr/>
          <p:nvPr/>
        </p:nvSpPr>
        <p:spPr>
          <a:xfrm>
            <a:off x="3929058" y="2996952"/>
            <a:ext cx="2500330" cy="792088"/>
          </a:xfrm>
          <a:prstGeom prst="wedgeRectCallout">
            <a:avLst>
              <a:gd name="adj1" fmla="val 65536"/>
              <a:gd name="adj2" fmla="val -143049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記録</a:t>
            </a:r>
            <a:r>
              <a:rPr lang="en-US" altLang="ja-JP" sz="2000" b="1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22091116/14:30</a:t>
            </a:r>
            <a:endParaRPr kumimoji="1" lang="en-US" altLang="ja-JP" sz="2000" b="1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/>
            <a:r>
              <a:rPr lang="ja-JP" altLang="en-US" b="1" dirty="0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太郎くんからのﾒｰﾙ</a:t>
            </a:r>
            <a:endParaRPr lang="en-US" altLang="ja-JP" b="1" dirty="0" smtClean="0">
              <a:solidFill>
                <a:srgbClr val="0000FF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00" name="四角形吹き出し 199"/>
          <p:cNvSpPr/>
          <p:nvPr/>
        </p:nvSpPr>
        <p:spPr>
          <a:xfrm>
            <a:off x="3643306" y="4000504"/>
            <a:ext cx="2500330" cy="868656"/>
          </a:xfrm>
          <a:prstGeom prst="wedgeRectCallout">
            <a:avLst>
              <a:gd name="adj1" fmla="val -104922"/>
              <a:gd name="adj2" fmla="val -770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記録</a:t>
            </a:r>
            <a:r>
              <a:rPr lang="en-US" altLang="ja-JP" sz="2000" b="1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22091116/14:32</a:t>
            </a:r>
            <a:endParaRPr kumimoji="1" lang="en-US" altLang="ja-JP" sz="2000" b="1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/>
            <a:r>
              <a:rPr lang="ja-JP" altLang="en-US" b="1" dirty="0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太郎くんからのﾒｰﾙ</a:t>
            </a:r>
            <a:endParaRPr lang="en-US" altLang="ja-JP" b="1" dirty="0" smtClean="0">
              <a:solidFill>
                <a:srgbClr val="0000FF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01" name="テキスト ボックス 200"/>
          <p:cNvSpPr txBox="1"/>
          <p:nvPr/>
        </p:nvSpPr>
        <p:spPr>
          <a:xfrm>
            <a:off x="214282" y="6396335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次郎くん</a:t>
            </a:r>
            <a:endParaRPr kumimoji="1" lang="ja-JP" altLang="en-US" sz="2400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02" name="フリーフォーム 201"/>
          <p:cNvSpPr/>
          <p:nvPr/>
        </p:nvSpPr>
        <p:spPr>
          <a:xfrm>
            <a:off x="1622632" y="588936"/>
            <a:ext cx="6947931" cy="4432515"/>
          </a:xfrm>
          <a:custGeom>
            <a:avLst/>
            <a:gdLst>
              <a:gd name="connsiteX0" fmla="*/ 1027578 w 6947931"/>
              <a:gd name="connsiteY0" fmla="*/ 3998562 h 4432515"/>
              <a:gd name="connsiteX1" fmla="*/ 903592 w 6947931"/>
              <a:gd name="connsiteY1" fmla="*/ 3983064 h 4432515"/>
              <a:gd name="connsiteX2" fmla="*/ 717612 w 6947931"/>
              <a:gd name="connsiteY2" fmla="*/ 3828081 h 4432515"/>
              <a:gd name="connsiteX3" fmla="*/ 624622 w 6947931"/>
              <a:gd name="connsiteY3" fmla="*/ 3766088 h 4432515"/>
              <a:gd name="connsiteX4" fmla="*/ 578127 w 6947931"/>
              <a:gd name="connsiteY4" fmla="*/ 3735091 h 4432515"/>
              <a:gd name="connsiteX5" fmla="*/ 485137 w 6947931"/>
              <a:gd name="connsiteY5" fmla="*/ 3642101 h 4432515"/>
              <a:gd name="connsiteX6" fmla="*/ 438643 w 6947931"/>
              <a:gd name="connsiteY6" fmla="*/ 3595606 h 4432515"/>
              <a:gd name="connsiteX7" fmla="*/ 392148 w 6947931"/>
              <a:gd name="connsiteY7" fmla="*/ 3549111 h 4432515"/>
              <a:gd name="connsiteX8" fmla="*/ 268161 w 6947931"/>
              <a:gd name="connsiteY8" fmla="*/ 3363132 h 4432515"/>
              <a:gd name="connsiteX9" fmla="*/ 206168 w 6947931"/>
              <a:gd name="connsiteY9" fmla="*/ 3270142 h 4432515"/>
              <a:gd name="connsiteX10" fmla="*/ 113178 w 6947931"/>
              <a:gd name="connsiteY10" fmla="*/ 3177152 h 4432515"/>
              <a:gd name="connsiteX11" fmla="*/ 66683 w 6947931"/>
              <a:gd name="connsiteY11" fmla="*/ 3084162 h 4432515"/>
              <a:gd name="connsiteX12" fmla="*/ 35687 w 6947931"/>
              <a:gd name="connsiteY12" fmla="*/ 3037667 h 4432515"/>
              <a:gd name="connsiteX13" fmla="*/ 20188 w 6947931"/>
              <a:gd name="connsiteY13" fmla="*/ 2975674 h 4432515"/>
              <a:gd name="connsiteX14" fmla="*/ 4690 w 6947931"/>
              <a:gd name="connsiteY14" fmla="*/ 2929179 h 4432515"/>
              <a:gd name="connsiteX15" fmla="*/ 35687 w 6947931"/>
              <a:gd name="connsiteY15" fmla="*/ 2402237 h 4432515"/>
              <a:gd name="connsiteX16" fmla="*/ 82182 w 6947931"/>
              <a:gd name="connsiteY16" fmla="*/ 2247254 h 4432515"/>
              <a:gd name="connsiteX17" fmla="*/ 97680 w 6947931"/>
              <a:gd name="connsiteY17" fmla="*/ 2200759 h 4432515"/>
              <a:gd name="connsiteX18" fmla="*/ 113178 w 6947931"/>
              <a:gd name="connsiteY18" fmla="*/ 2154264 h 4432515"/>
              <a:gd name="connsiteX19" fmla="*/ 144175 w 6947931"/>
              <a:gd name="connsiteY19" fmla="*/ 2107769 h 4432515"/>
              <a:gd name="connsiteX20" fmla="*/ 190670 w 6947931"/>
              <a:gd name="connsiteY20" fmla="*/ 2014779 h 4432515"/>
              <a:gd name="connsiteX21" fmla="*/ 221666 w 6947931"/>
              <a:gd name="connsiteY21" fmla="*/ 1921789 h 4432515"/>
              <a:gd name="connsiteX22" fmla="*/ 268161 w 6947931"/>
              <a:gd name="connsiteY22" fmla="*/ 1782305 h 4432515"/>
              <a:gd name="connsiteX23" fmla="*/ 283660 w 6947931"/>
              <a:gd name="connsiteY23" fmla="*/ 1735810 h 4432515"/>
              <a:gd name="connsiteX24" fmla="*/ 345653 w 6947931"/>
              <a:gd name="connsiteY24" fmla="*/ 1642820 h 4432515"/>
              <a:gd name="connsiteX25" fmla="*/ 376649 w 6947931"/>
              <a:gd name="connsiteY25" fmla="*/ 1549830 h 4432515"/>
              <a:gd name="connsiteX26" fmla="*/ 423144 w 6947931"/>
              <a:gd name="connsiteY26" fmla="*/ 1456840 h 4432515"/>
              <a:gd name="connsiteX27" fmla="*/ 516134 w 6947931"/>
              <a:gd name="connsiteY27" fmla="*/ 1363850 h 4432515"/>
              <a:gd name="connsiteX28" fmla="*/ 578127 w 6947931"/>
              <a:gd name="connsiteY28" fmla="*/ 1270861 h 4432515"/>
              <a:gd name="connsiteX29" fmla="*/ 609124 w 6947931"/>
              <a:gd name="connsiteY29" fmla="*/ 1224366 h 4432515"/>
              <a:gd name="connsiteX30" fmla="*/ 655619 w 6947931"/>
              <a:gd name="connsiteY30" fmla="*/ 1193369 h 4432515"/>
              <a:gd name="connsiteX31" fmla="*/ 717612 w 6947931"/>
              <a:gd name="connsiteY31" fmla="*/ 1100379 h 4432515"/>
              <a:gd name="connsiteX32" fmla="*/ 748609 w 6947931"/>
              <a:gd name="connsiteY32" fmla="*/ 1053884 h 4432515"/>
              <a:gd name="connsiteX33" fmla="*/ 841599 w 6947931"/>
              <a:gd name="connsiteY33" fmla="*/ 976393 h 4432515"/>
              <a:gd name="connsiteX34" fmla="*/ 872595 w 6947931"/>
              <a:gd name="connsiteY34" fmla="*/ 929898 h 4432515"/>
              <a:gd name="connsiteX35" fmla="*/ 1012080 w 6947931"/>
              <a:gd name="connsiteY35" fmla="*/ 805911 h 4432515"/>
              <a:gd name="connsiteX36" fmla="*/ 1074073 w 6947931"/>
              <a:gd name="connsiteY36" fmla="*/ 728420 h 4432515"/>
              <a:gd name="connsiteX37" fmla="*/ 1105070 w 6947931"/>
              <a:gd name="connsiteY37" fmla="*/ 681925 h 4432515"/>
              <a:gd name="connsiteX38" fmla="*/ 1198060 w 6947931"/>
              <a:gd name="connsiteY38" fmla="*/ 619932 h 4432515"/>
              <a:gd name="connsiteX39" fmla="*/ 1291049 w 6947931"/>
              <a:gd name="connsiteY39" fmla="*/ 526942 h 4432515"/>
              <a:gd name="connsiteX40" fmla="*/ 1384039 w 6947931"/>
              <a:gd name="connsiteY40" fmla="*/ 449450 h 4432515"/>
              <a:gd name="connsiteX41" fmla="*/ 1492527 w 6947931"/>
              <a:gd name="connsiteY41" fmla="*/ 371959 h 4432515"/>
              <a:gd name="connsiteX42" fmla="*/ 1601015 w 6947931"/>
              <a:gd name="connsiteY42" fmla="*/ 294467 h 4432515"/>
              <a:gd name="connsiteX43" fmla="*/ 1647510 w 6947931"/>
              <a:gd name="connsiteY43" fmla="*/ 278969 h 4432515"/>
              <a:gd name="connsiteX44" fmla="*/ 1771497 w 6947931"/>
              <a:gd name="connsiteY44" fmla="*/ 185979 h 4432515"/>
              <a:gd name="connsiteX45" fmla="*/ 1817992 w 6947931"/>
              <a:gd name="connsiteY45" fmla="*/ 154983 h 4432515"/>
              <a:gd name="connsiteX46" fmla="*/ 1864487 w 6947931"/>
              <a:gd name="connsiteY46" fmla="*/ 139484 h 4432515"/>
              <a:gd name="connsiteX47" fmla="*/ 1957476 w 6947931"/>
              <a:gd name="connsiteY47" fmla="*/ 77491 h 4432515"/>
              <a:gd name="connsiteX48" fmla="*/ 2096961 w 6947931"/>
              <a:gd name="connsiteY48" fmla="*/ 30996 h 4432515"/>
              <a:gd name="connsiteX49" fmla="*/ 2143456 w 6947931"/>
              <a:gd name="connsiteY49" fmla="*/ 15498 h 4432515"/>
              <a:gd name="connsiteX50" fmla="*/ 2236446 w 6947931"/>
              <a:gd name="connsiteY50" fmla="*/ 0 h 4432515"/>
              <a:gd name="connsiteX51" fmla="*/ 3212839 w 6947931"/>
              <a:gd name="connsiteY51" fmla="*/ 15498 h 4432515"/>
              <a:gd name="connsiteX52" fmla="*/ 3383321 w 6947931"/>
              <a:gd name="connsiteY52" fmla="*/ 30996 h 4432515"/>
              <a:gd name="connsiteX53" fmla="*/ 3476310 w 6947931"/>
              <a:gd name="connsiteY53" fmla="*/ 61993 h 4432515"/>
              <a:gd name="connsiteX54" fmla="*/ 3538304 w 6947931"/>
              <a:gd name="connsiteY54" fmla="*/ 77491 h 4432515"/>
              <a:gd name="connsiteX55" fmla="*/ 3584799 w 6947931"/>
              <a:gd name="connsiteY55" fmla="*/ 108488 h 4432515"/>
              <a:gd name="connsiteX56" fmla="*/ 3646792 w 6947931"/>
              <a:gd name="connsiteY56" fmla="*/ 123986 h 4432515"/>
              <a:gd name="connsiteX57" fmla="*/ 3693287 w 6947931"/>
              <a:gd name="connsiteY57" fmla="*/ 139484 h 4432515"/>
              <a:gd name="connsiteX58" fmla="*/ 3755280 w 6947931"/>
              <a:gd name="connsiteY58" fmla="*/ 154983 h 4432515"/>
              <a:gd name="connsiteX59" fmla="*/ 3848270 w 6947931"/>
              <a:gd name="connsiteY59" fmla="*/ 185979 h 4432515"/>
              <a:gd name="connsiteX60" fmla="*/ 3910263 w 6947931"/>
              <a:gd name="connsiteY60" fmla="*/ 201478 h 4432515"/>
              <a:gd name="connsiteX61" fmla="*/ 3987754 w 6947931"/>
              <a:gd name="connsiteY61" fmla="*/ 216976 h 4432515"/>
              <a:gd name="connsiteX62" fmla="*/ 4034249 w 6947931"/>
              <a:gd name="connsiteY62" fmla="*/ 232474 h 4432515"/>
              <a:gd name="connsiteX63" fmla="*/ 4080744 w 6947931"/>
              <a:gd name="connsiteY63" fmla="*/ 263471 h 4432515"/>
              <a:gd name="connsiteX64" fmla="*/ 4127239 w 6947931"/>
              <a:gd name="connsiteY64" fmla="*/ 278969 h 4432515"/>
              <a:gd name="connsiteX65" fmla="*/ 4220229 w 6947931"/>
              <a:gd name="connsiteY65" fmla="*/ 340962 h 4432515"/>
              <a:gd name="connsiteX66" fmla="*/ 4313219 w 6947931"/>
              <a:gd name="connsiteY66" fmla="*/ 371959 h 4432515"/>
              <a:gd name="connsiteX67" fmla="*/ 4452704 w 6947931"/>
              <a:gd name="connsiteY67" fmla="*/ 433952 h 4432515"/>
              <a:gd name="connsiteX68" fmla="*/ 4545693 w 6947931"/>
              <a:gd name="connsiteY68" fmla="*/ 464949 h 4432515"/>
              <a:gd name="connsiteX69" fmla="*/ 4592188 w 6947931"/>
              <a:gd name="connsiteY69" fmla="*/ 495945 h 4432515"/>
              <a:gd name="connsiteX70" fmla="*/ 4685178 w 6947931"/>
              <a:gd name="connsiteY70" fmla="*/ 526942 h 4432515"/>
              <a:gd name="connsiteX71" fmla="*/ 4855660 w 6947931"/>
              <a:gd name="connsiteY71" fmla="*/ 557939 h 4432515"/>
              <a:gd name="connsiteX72" fmla="*/ 4964148 w 6947931"/>
              <a:gd name="connsiteY72" fmla="*/ 604433 h 4432515"/>
              <a:gd name="connsiteX73" fmla="*/ 5026141 w 6947931"/>
              <a:gd name="connsiteY73" fmla="*/ 619932 h 4432515"/>
              <a:gd name="connsiteX74" fmla="*/ 5119131 w 6947931"/>
              <a:gd name="connsiteY74" fmla="*/ 650928 h 4432515"/>
              <a:gd name="connsiteX75" fmla="*/ 5212121 w 6947931"/>
              <a:gd name="connsiteY75" fmla="*/ 681925 h 4432515"/>
              <a:gd name="connsiteX76" fmla="*/ 5305110 w 6947931"/>
              <a:gd name="connsiteY76" fmla="*/ 712922 h 4432515"/>
              <a:gd name="connsiteX77" fmla="*/ 5398100 w 6947931"/>
              <a:gd name="connsiteY77" fmla="*/ 759417 h 4432515"/>
              <a:gd name="connsiteX78" fmla="*/ 5444595 w 6947931"/>
              <a:gd name="connsiteY78" fmla="*/ 790413 h 4432515"/>
              <a:gd name="connsiteX79" fmla="*/ 5537585 w 6947931"/>
              <a:gd name="connsiteY79" fmla="*/ 821410 h 4432515"/>
              <a:gd name="connsiteX80" fmla="*/ 5630575 w 6947931"/>
              <a:gd name="connsiteY80" fmla="*/ 867905 h 4432515"/>
              <a:gd name="connsiteX81" fmla="*/ 5677070 w 6947931"/>
              <a:gd name="connsiteY81" fmla="*/ 898901 h 4432515"/>
              <a:gd name="connsiteX82" fmla="*/ 5739063 w 6947931"/>
              <a:gd name="connsiteY82" fmla="*/ 914400 h 4432515"/>
              <a:gd name="connsiteX83" fmla="*/ 5832053 w 6947931"/>
              <a:gd name="connsiteY83" fmla="*/ 945396 h 4432515"/>
              <a:gd name="connsiteX84" fmla="*/ 5940541 w 6947931"/>
              <a:gd name="connsiteY84" fmla="*/ 976393 h 4432515"/>
              <a:gd name="connsiteX85" fmla="*/ 6033531 w 6947931"/>
              <a:gd name="connsiteY85" fmla="*/ 1038386 h 4432515"/>
              <a:gd name="connsiteX86" fmla="*/ 6126521 w 6947931"/>
              <a:gd name="connsiteY86" fmla="*/ 1115878 h 4432515"/>
              <a:gd name="connsiteX87" fmla="*/ 6173015 w 6947931"/>
              <a:gd name="connsiteY87" fmla="*/ 1131376 h 4432515"/>
              <a:gd name="connsiteX88" fmla="*/ 6250507 w 6947931"/>
              <a:gd name="connsiteY88" fmla="*/ 1208867 h 4432515"/>
              <a:gd name="connsiteX89" fmla="*/ 6297002 w 6947931"/>
              <a:gd name="connsiteY89" fmla="*/ 1270861 h 4432515"/>
              <a:gd name="connsiteX90" fmla="*/ 6389992 w 6947931"/>
              <a:gd name="connsiteY90" fmla="*/ 1348352 h 4432515"/>
              <a:gd name="connsiteX91" fmla="*/ 6451985 w 6947931"/>
              <a:gd name="connsiteY91" fmla="*/ 1441342 h 4432515"/>
              <a:gd name="connsiteX92" fmla="*/ 6544975 w 6947931"/>
              <a:gd name="connsiteY92" fmla="*/ 1549830 h 4432515"/>
              <a:gd name="connsiteX93" fmla="*/ 6637965 w 6947931"/>
              <a:gd name="connsiteY93" fmla="*/ 1658318 h 4432515"/>
              <a:gd name="connsiteX94" fmla="*/ 6699958 w 6947931"/>
              <a:gd name="connsiteY94" fmla="*/ 1751308 h 4432515"/>
              <a:gd name="connsiteX95" fmla="*/ 6761951 w 6947931"/>
              <a:gd name="connsiteY95" fmla="*/ 1844298 h 4432515"/>
              <a:gd name="connsiteX96" fmla="*/ 6823944 w 6947931"/>
              <a:gd name="connsiteY96" fmla="*/ 1921789 h 4432515"/>
              <a:gd name="connsiteX97" fmla="*/ 6839443 w 6947931"/>
              <a:gd name="connsiteY97" fmla="*/ 1968284 h 4432515"/>
              <a:gd name="connsiteX98" fmla="*/ 6870439 w 6947931"/>
              <a:gd name="connsiteY98" fmla="*/ 2014779 h 4432515"/>
              <a:gd name="connsiteX99" fmla="*/ 6901436 w 6947931"/>
              <a:gd name="connsiteY99" fmla="*/ 2107769 h 4432515"/>
              <a:gd name="connsiteX100" fmla="*/ 6932432 w 6947931"/>
              <a:gd name="connsiteY100" fmla="*/ 2371240 h 4432515"/>
              <a:gd name="connsiteX101" fmla="*/ 6947931 w 6947931"/>
              <a:gd name="connsiteY101" fmla="*/ 2495227 h 4432515"/>
              <a:gd name="connsiteX102" fmla="*/ 6932432 w 6947931"/>
              <a:gd name="connsiteY102" fmla="*/ 3533613 h 4432515"/>
              <a:gd name="connsiteX103" fmla="*/ 6916934 w 6947931"/>
              <a:gd name="connsiteY103" fmla="*/ 3704095 h 4432515"/>
              <a:gd name="connsiteX104" fmla="*/ 6885937 w 6947931"/>
              <a:gd name="connsiteY104" fmla="*/ 3890074 h 4432515"/>
              <a:gd name="connsiteX105" fmla="*/ 6854941 w 6947931"/>
              <a:gd name="connsiteY105" fmla="*/ 3983064 h 4432515"/>
              <a:gd name="connsiteX106" fmla="*/ 6823944 w 6947931"/>
              <a:gd name="connsiteY106" fmla="*/ 4076054 h 4432515"/>
              <a:gd name="connsiteX107" fmla="*/ 6808446 w 6947931"/>
              <a:gd name="connsiteY107" fmla="*/ 4122549 h 4432515"/>
              <a:gd name="connsiteX108" fmla="*/ 6746453 w 6947931"/>
              <a:gd name="connsiteY108" fmla="*/ 4215539 h 4432515"/>
              <a:gd name="connsiteX109" fmla="*/ 6715456 w 6947931"/>
              <a:gd name="connsiteY109" fmla="*/ 4262033 h 4432515"/>
              <a:gd name="connsiteX110" fmla="*/ 6684460 w 6947931"/>
              <a:gd name="connsiteY110" fmla="*/ 4308528 h 4432515"/>
              <a:gd name="connsiteX111" fmla="*/ 6637965 w 6947931"/>
              <a:gd name="connsiteY111" fmla="*/ 4355023 h 4432515"/>
              <a:gd name="connsiteX112" fmla="*/ 6591470 w 6947931"/>
              <a:gd name="connsiteY112" fmla="*/ 4386020 h 4432515"/>
              <a:gd name="connsiteX113" fmla="*/ 6575971 w 6947931"/>
              <a:gd name="connsiteY113" fmla="*/ 4432515 h 443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6947931" h="4432515">
                <a:moveTo>
                  <a:pt x="1027578" y="3998562"/>
                </a:moveTo>
                <a:cubicBezTo>
                  <a:pt x="986249" y="3993396"/>
                  <a:pt x="942816" y="3997072"/>
                  <a:pt x="903592" y="3983064"/>
                </a:cubicBezTo>
                <a:cubicBezTo>
                  <a:pt x="794377" y="3944059"/>
                  <a:pt x="813118" y="3891751"/>
                  <a:pt x="717612" y="3828081"/>
                </a:cubicBezTo>
                <a:lnTo>
                  <a:pt x="624622" y="3766088"/>
                </a:lnTo>
                <a:cubicBezTo>
                  <a:pt x="609124" y="3755756"/>
                  <a:pt x="591298" y="3748262"/>
                  <a:pt x="578127" y="3735091"/>
                </a:cubicBezTo>
                <a:lnTo>
                  <a:pt x="485137" y="3642101"/>
                </a:lnTo>
                <a:lnTo>
                  <a:pt x="438643" y="3595606"/>
                </a:lnTo>
                <a:cubicBezTo>
                  <a:pt x="423145" y="3580108"/>
                  <a:pt x="404306" y="3567348"/>
                  <a:pt x="392148" y="3549111"/>
                </a:cubicBezTo>
                <a:lnTo>
                  <a:pt x="268161" y="3363132"/>
                </a:lnTo>
                <a:cubicBezTo>
                  <a:pt x="268158" y="3363127"/>
                  <a:pt x="206172" y="3270146"/>
                  <a:pt x="206168" y="3270142"/>
                </a:cubicBezTo>
                <a:cubicBezTo>
                  <a:pt x="175171" y="3239145"/>
                  <a:pt x="137493" y="3213626"/>
                  <a:pt x="113178" y="3177152"/>
                </a:cubicBezTo>
                <a:cubicBezTo>
                  <a:pt x="24348" y="3043905"/>
                  <a:pt x="130849" y="3212493"/>
                  <a:pt x="66683" y="3084162"/>
                </a:cubicBezTo>
                <a:cubicBezTo>
                  <a:pt x="58353" y="3067502"/>
                  <a:pt x="46019" y="3053165"/>
                  <a:pt x="35687" y="3037667"/>
                </a:cubicBezTo>
                <a:cubicBezTo>
                  <a:pt x="30521" y="3017003"/>
                  <a:pt x="26040" y="2996155"/>
                  <a:pt x="20188" y="2975674"/>
                </a:cubicBezTo>
                <a:cubicBezTo>
                  <a:pt x="15700" y="2959966"/>
                  <a:pt x="4690" y="2945516"/>
                  <a:pt x="4690" y="2929179"/>
                </a:cubicBezTo>
                <a:cubicBezTo>
                  <a:pt x="4690" y="2727883"/>
                  <a:pt x="0" y="2580672"/>
                  <a:pt x="35687" y="2402237"/>
                </a:cubicBezTo>
                <a:cubicBezTo>
                  <a:pt x="47400" y="2343674"/>
                  <a:pt x="62411" y="2306567"/>
                  <a:pt x="82182" y="2247254"/>
                </a:cubicBezTo>
                <a:lnTo>
                  <a:pt x="97680" y="2200759"/>
                </a:lnTo>
                <a:cubicBezTo>
                  <a:pt x="102846" y="2185261"/>
                  <a:pt x="104116" y="2167857"/>
                  <a:pt x="113178" y="2154264"/>
                </a:cubicBezTo>
                <a:lnTo>
                  <a:pt x="144175" y="2107769"/>
                </a:lnTo>
                <a:cubicBezTo>
                  <a:pt x="200696" y="1938203"/>
                  <a:pt x="110553" y="2195043"/>
                  <a:pt x="190670" y="2014779"/>
                </a:cubicBezTo>
                <a:cubicBezTo>
                  <a:pt x="203940" y="1984922"/>
                  <a:pt x="211334" y="1952786"/>
                  <a:pt x="221666" y="1921789"/>
                </a:cubicBezTo>
                <a:lnTo>
                  <a:pt x="268161" y="1782305"/>
                </a:lnTo>
                <a:cubicBezTo>
                  <a:pt x="273327" y="1766807"/>
                  <a:pt x="274598" y="1749403"/>
                  <a:pt x="283660" y="1735810"/>
                </a:cubicBezTo>
                <a:lnTo>
                  <a:pt x="345653" y="1642820"/>
                </a:lnTo>
                <a:lnTo>
                  <a:pt x="376649" y="1549830"/>
                </a:lnTo>
                <a:cubicBezTo>
                  <a:pt x="391010" y="1506748"/>
                  <a:pt x="391100" y="1492890"/>
                  <a:pt x="423144" y="1456840"/>
                </a:cubicBezTo>
                <a:cubicBezTo>
                  <a:pt x="452267" y="1424077"/>
                  <a:pt x="491818" y="1400324"/>
                  <a:pt x="516134" y="1363850"/>
                </a:cubicBezTo>
                <a:lnTo>
                  <a:pt x="578127" y="1270861"/>
                </a:lnTo>
                <a:cubicBezTo>
                  <a:pt x="588459" y="1255363"/>
                  <a:pt x="593626" y="1234698"/>
                  <a:pt x="609124" y="1224366"/>
                </a:cubicBezTo>
                <a:lnTo>
                  <a:pt x="655619" y="1193369"/>
                </a:lnTo>
                <a:cubicBezTo>
                  <a:pt x="682855" y="1111660"/>
                  <a:pt x="653116" y="1177774"/>
                  <a:pt x="717612" y="1100379"/>
                </a:cubicBezTo>
                <a:cubicBezTo>
                  <a:pt x="729537" y="1086070"/>
                  <a:pt x="736684" y="1068193"/>
                  <a:pt x="748609" y="1053884"/>
                </a:cubicBezTo>
                <a:cubicBezTo>
                  <a:pt x="785901" y="1009134"/>
                  <a:pt x="795881" y="1006871"/>
                  <a:pt x="841599" y="976393"/>
                </a:cubicBezTo>
                <a:cubicBezTo>
                  <a:pt x="851931" y="960895"/>
                  <a:pt x="860220" y="943820"/>
                  <a:pt x="872595" y="929898"/>
                </a:cubicBezTo>
                <a:cubicBezTo>
                  <a:pt x="949802" y="843040"/>
                  <a:pt x="941415" y="853022"/>
                  <a:pt x="1012080" y="805911"/>
                </a:cubicBezTo>
                <a:cubicBezTo>
                  <a:pt x="1042251" y="715397"/>
                  <a:pt x="1003971" y="798522"/>
                  <a:pt x="1074073" y="728420"/>
                </a:cubicBezTo>
                <a:cubicBezTo>
                  <a:pt x="1087244" y="715249"/>
                  <a:pt x="1091052" y="694191"/>
                  <a:pt x="1105070" y="681925"/>
                </a:cubicBezTo>
                <a:cubicBezTo>
                  <a:pt x="1133106" y="657394"/>
                  <a:pt x="1171718" y="646274"/>
                  <a:pt x="1198060" y="619932"/>
                </a:cubicBezTo>
                <a:cubicBezTo>
                  <a:pt x="1229056" y="588935"/>
                  <a:pt x="1254576" y="551258"/>
                  <a:pt x="1291049" y="526942"/>
                </a:cubicBezTo>
                <a:cubicBezTo>
                  <a:pt x="1393815" y="458430"/>
                  <a:pt x="1279618" y="538953"/>
                  <a:pt x="1384039" y="449450"/>
                </a:cubicBezTo>
                <a:cubicBezTo>
                  <a:pt x="1434680" y="406044"/>
                  <a:pt x="1443472" y="406998"/>
                  <a:pt x="1492527" y="371959"/>
                </a:cubicBezTo>
                <a:cubicBezTo>
                  <a:pt x="1508896" y="360267"/>
                  <a:pt x="1576674" y="306638"/>
                  <a:pt x="1601015" y="294467"/>
                </a:cubicBezTo>
                <a:cubicBezTo>
                  <a:pt x="1615627" y="287161"/>
                  <a:pt x="1632012" y="284135"/>
                  <a:pt x="1647510" y="278969"/>
                </a:cubicBezTo>
                <a:cubicBezTo>
                  <a:pt x="1688839" y="247972"/>
                  <a:pt x="1728512" y="214635"/>
                  <a:pt x="1771497" y="185979"/>
                </a:cubicBezTo>
                <a:cubicBezTo>
                  <a:pt x="1786995" y="175647"/>
                  <a:pt x="1801332" y="163313"/>
                  <a:pt x="1817992" y="154983"/>
                </a:cubicBezTo>
                <a:cubicBezTo>
                  <a:pt x="1832604" y="147677"/>
                  <a:pt x="1850206" y="147418"/>
                  <a:pt x="1864487" y="139484"/>
                </a:cubicBezTo>
                <a:cubicBezTo>
                  <a:pt x="1897052" y="121392"/>
                  <a:pt x="1922135" y="89271"/>
                  <a:pt x="1957476" y="77491"/>
                </a:cubicBezTo>
                <a:lnTo>
                  <a:pt x="2096961" y="30996"/>
                </a:lnTo>
                <a:cubicBezTo>
                  <a:pt x="2112459" y="25830"/>
                  <a:pt x="2127342" y="18184"/>
                  <a:pt x="2143456" y="15498"/>
                </a:cubicBezTo>
                <a:lnTo>
                  <a:pt x="2236446" y="0"/>
                </a:lnTo>
                <a:lnTo>
                  <a:pt x="3212839" y="15498"/>
                </a:lnTo>
                <a:cubicBezTo>
                  <a:pt x="3269880" y="17040"/>
                  <a:pt x="3327128" y="21079"/>
                  <a:pt x="3383321" y="30996"/>
                </a:cubicBezTo>
                <a:cubicBezTo>
                  <a:pt x="3415497" y="36674"/>
                  <a:pt x="3444612" y="54069"/>
                  <a:pt x="3476310" y="61993"/>
                </a:cubicBezTo>
                <a:lnTo>
                  <a:pt x="3538304" y="77491"/>
                </a:lnTo>
                <a:cubicBezTo>
                  <a:pt x="3553802" y="87823"/>
                  <a:pt x="3567678" y="101151"/>
                  <a:pt x="3584799" y="108488"/>
                </a:cubicBezTo>
                <a:cubicBezTo>
                  <a:pt x="3604377" y="116879"/>
                  <a:pt x="3626311" y="118134"/>
                  <a:pt x="3646792" y="123986"/>
                </a:cubicBezTo>
                <a:cubicBezTo>
                  <a:pt x="3662500" y="128474"/>
                  <a:pt x="3677579" y="134996"/>
                  <a:pt x="3693287" y="139484"/>
                </a:cubicBezTo>
                <a:cubicBezTo>
                  <a:pt x="3713768" y="145336"/>
                  <a:pt x="3734878" y="148862"/>
                  <a:pt x="3755280" y="154983"/>
                </a:cubicBezTo>
                <a:cubicBezTo>
                  <a:pt x="3786575" y="164372"/>
                  <a:pt x="3816572" y="178054"/>
                  <a:pt x="3848270" y="185979"/>
                </a:cubicBezTo>
                <a:cubicBezTo>
                  <a:pt x="3868934" y="191145"/>
                  <a:pt x="3889470" y="196857"/>
                  <a:pt x="3910263" y="201478"/>
                </a:cubicBezTo>
                <a:cubicBezTo>
                  <a:pt x="3935978" y="207192"/>
                  <a:pt x="3962199" y="210587"/>
                  <a:pt x="3987754" y="216976"/>
                </a:cubicBezTo>
                <a:cubicBezTo>
                  <a:pt x="4003603" y="220938"/>
                  <a:pt x="4018751" y="227308"/>
                  <a:pt x="4034249" y="232474"/>
                </a:cubicBezTo>
                <a:cubicBezTo>
                  <a:pt x="4049747" y="242806"/>
                  <a:pt x="4064084" y="255141"/>
                  <a:pt x="4080744" y="263471"/>
                </a:cubicBezTo>
                <a:cubicBezTo>
                  <a:pt x="4095356" y="270777"/>
                  <a:pt x="4112958" y="271035"/>
                  <a:pt x="4127239" y="278969"/>
                </a:cubicBezTo>
                <a:cubicBezTo>
                  <a:pt x="4159804" y="297061"/>
                  <a:pt x="4184887" y="329181"/>
                  <a:pt x="4220229" y="340962"/>
                </a:cubicBezTo>
                <a:lnTo>
                  <a:pt x="4313219" y="371959"/>
                </a:lnTo>
                <a:cubicBezTo>
                  <a:pt x="4386900" y="421080"/>
                  <a:pt x="4342043" y="397066"/>
                  <a:pt x="4452704" y="433952"/>
                </a:cubicBezTo>
                <a:cubicBezTo>
                  <a:pt x="4452709" y="433954"/>
                  <a:pt x="4545688" y="464945"/>
                  <a:pt x="4545693" y="464949"/>
                </a:cubicBezTo>
                <a:cubicBezTo>
                  <a:pt x="4561191" y="475281"/>
                  <a:pt x="4575167" y="488380"/>
                  <a:pt x="4592188" y="495945"/>
                </a:cubicBezTo>
                <a:cubicBezTo>
                  <a:pt x="4622045" y="509215"/>
                  <a:pt x="4652949" y="521571"/>
                  <a:pt x="4685178" y="526942"/>
                </a:cubicBezTo>
                <a:cubicBezTo>
                  <a:pt x="4726644" y="533853"/>
                  <a:pt x="4812327" y="547106"/>
                  <a:pt x="4855660" y="557939"/>
                </a:cubicBezTo>
                <a:cubicBezTo>
                  <a:pt x="4932627" y="577181"/>
                  <a:pt x="4875443" y="571169"/>
                  <a:pt x="4964148" y="604433"/>
                </a:cubicBezTo>
                <a:cubicBezTo>
                  <a:pt x="4984092" y="611912"/>
                  <a:pt x="5005739" y="613811"/>
                  <a:pt x="5026141" y="619932"/>
                </a:cubicBezTo>
                <a:cubicBezTo>
                  <a:pt x="5057436" y="629321"/>
                  <a:pt x="5088134" y="640596"/>
                  <a:pt x="5119131" y="650928"/>
                </a:cubicBezTo>
                <a:lnTo>
                  <a:pt x="5212121" y="681925"/>
                </a:lnTo>
                <a:cubicBezTo>
                  <a:pt x="5212125" y="681926"/>
                  <a:pt x="5305107" y="712920"/>
                  <a:pt x="5305110" y="712922"/>
                </a:cubicBezTo>
                <a:cubicBezTo>
                  <a:pt x="5438357" y="801752"/>
                  <a:pt x="5269769" y="695251"/>
                  <a:pt x="5398100" y="759417"/>
                </a:cubicBezTo>
                <a:cubicBezTo>
                  <a:pt x="5414760" y="767747"/>
                  <a:pt x="5427574" y="782848"/>
                  <a:pt x="5444595" y="790413"/>
                </a:cubicBezTo>
                <a:cubicBezTo>
                  <a:pt x="5474452" y="803683"/>
                  <a:pt x="5510399" y="803286"/>
                  <a:pt x="5537585" y="821410"/>
                </a:cubicBezTo>
                <a:cubicBezTo>
                  <a:pt x="5670832" y="910240"/>
                  <a:pt x="5502244" y="803739"/>
                  <a:pt x="5630575" y="867905"/>
                </a:cubicBezTo>
                <a:cubicBezTo>
                  <a:pt x="5647235" y="876235"/>
                  <a:pt x="5659950" y="891564"/>
                  <a:pt x="5677070" y="898901"/>
                </a:cubicBezTo>
                <a:cubicBezTo>
                  <a:pt x="5696648" y="907292"/>
                  <a:pt x="5718661" y="908279"/>
                  <a:pt x="5739063" y="914400"/>
                </a:cubicBezTo>
                <a:cubicBezTo>
                  <a:pt x="5770358" y="923789"/>
                  <a:pt x="5800355" y="937471"/>
                  <a:pt x="5832053" y="945396"/>
                </a:cubicBezTo>
                <a:cubicBezTo>
                  <a:pt x="5846640" y="949043"/>
                  <a:pt x="5922353" y="966288"/>
                  <a:pt x="5940541" y="976393"/>
                </a:cubicBezTo>
                <a:cubicBezTo>
                  <a:pt x="5973106" y="994485"/>
                  <a:pt x="6007189" y="1012044"/>
                  <a:pt x="6033531" y="1038386"/>
                </a:cubicBezTo>
                <a:cubicBezTo>
                  <a:pt x="6067807" y="1072662"/>
                  <a:pt x="6083367" y="1094301"/>
                  <a:pt x="6126521" y="1115878"/>
                </a:cubicBezTo>
                <a:cubicBezTo>
                  <a:pt x="6141133" y="1123184"/>
                  <a:pt x="6157517" y="1126210"/>
                  <a:pt x="6173015" y="1131376"/>
                </a:cubicBezTo>
                <a:cubicBezTo>
                  <a:pt x="6255677" y="1255367"/>
                  <a:pt x="6147181" y="1105541"/>
                  <a:pt x="6250507" y="1208867"/>
                </a:cubicBezTo>
                <a:cubicBezTo>
                  <a:pt x="6268772" y="1227132"/>
                  <a:pt x="6278737" y="1252596"/>
                  <a:pt x="6297002" y="1270861"/>
                </a:cubicBezTo>
                <a:cubicBezTo>
                  <a:pt x="6386551" y="1360410"/>
                  <a:pt x="6301124" y="1234093"/>
                  <a:pt x="6389992" y="1348352"/>
                </a:cubicBezTo>
                <a:cubicBezTo>
                  <a:pt x="6412863" y="1377758"/>
                  <a:pt x="6429633" y="1411539"/>
                  <a:pt x="6451985" y="1441342"/>
                </a:cubicBezTo>
                <a:cubicBezTo>
                  <a:pt x="6587951" y="1622629"/>
                  <a:pt x="6415455" y="1398724"/>
                  <a:pt x="6544975" y="1549830"/>
                </a:cubicBezTo>
                <a:cubicBezTo>
                  <a:pt x="6664267" y="1689003"/>
                  <a:pt x="6522594" y="1542947"/>
                  <a:pt x="6637965" y="1658318"/>
                </a:cubicBezTo>
                <a:cubicBezTo>
                  <a:pt x="6667605" y="1747239"/>
                  <a:pt x="6632237" y="1664238"/>
                  <a:pt x="6699958" y="1751308"/>
                </a:cubicBezTo>
                <a:cubicBezTo>
                  <a:pt x="6722829" y="1780714"/>
                  <a:pt x="6761951" y="1844298"/>
                  <a:pt x="6761951" y="1844298"/>
                </a:cubicBezTo>
                <a:cubicBezTo>
                  <a:pt x="6800905" y="1961162"/>
                  <a:pt x="6743828" y="1821646"/>
                  <a:pt x="6823944" y="1921789"/>
                </a:cubicBezTo>
                <a:cubicBezTo>
                  <a:pt x="6834150" y="1934546"/>
                  <a:pt x="6832137" y="1953672"/>
                  <a:pt x="6839443" y="1968284"/>
                </a:cubicBezTo>
                <a:cubicBezTo>
                  <a:pt x="6847773" y="1984944"/>
                  <a:pt x="6862874" y="1997758"/>
                  <a:pt x="6870439" y="2014779"/>
                </a:cubicBezTo>
                <a:cubicBezTo>
                  <a:pt x="6883709" y="2044636"/>
                  <a:pt x="6901436" y="2107769"/>
                  <a:pt x="6901436" y="2107769"/>
                </a:cubicBezTo>
                <a:cubicBezTo>
                  <a:pt x="6940649" y="2421484"/>
                  <a:pt x="6892215" y="2029400"/>
                  <a:pt x="6932432" y="2371240"/>
                </a:cubicBezTo>
                <a:cubicBezTo>
                  <a:pt x="6937299" y="2412605"/>
                  <a:pt x="6942765" y="2453898"/>
                  <a:pt x="6947931" y="2495227"/>
                </a:cubicBezTo>
                <a:cubicBezTo>
                  <a:pt x="6942765" y="2841356"/>
                  <a:pt x="6941305" y="3187560"/>
                  <a:pt x="6932432" y="3533613"/>
                </a:cubicBezTo>
                <a:cubicBezTo>
                  <a:pt x="6930969" y="3590656"/>
                  <a:pt x="6923235" y="3647382"/>
                  <a:pt x="6916934" y="3704095"/>
                </a:cubicBezTo>
                <a:cubicBezTo>
                  <a:pt x="6912775" y="3741528"/>
                  <a:pt x="6897738" y="3846805"/>
                  <a:pt x="6885937" y="3890074"/>
                </a:cubicBezTo>
                <a:cubicBezTo>
                  <a:pt x="6877340" y="3921596"/>
                  <a:pt x="6865273" y="3952067"/>
                  <a:pt x="6854941" y="3983064"/>
                </a:cubicBezTo>
                <a:lnTo>
                  <a:pt x="6823944" y="4076054"/>
                </a:lnTo>
                <a:cubicBezTo>
                  <a:pt x="6818778" y="4091552"/>
                  <a:pt x="6817508" y="4108956"/>
                  <a:pt x="6808446" y="4122549"/>
                </a:cubicBezTo>
                <a:lnTo>
                  <a:pt x="6746453" y="4215539"/>
                </a:lnTo>
                <a:lnTo>
                  <a:pt x="6715456" y="4262033"/>
                </a:lnTo>
                <a:cubicBezTo>
                  <a:pt x="6705124" y="4277531"/>
                  <a:pt x="6697631" y="4295357"/>
                  <a:pt x="6684460" y="4308528"/>
                </a:cubicBezTo>
                <a:cubicBezTo>
                  <a:pt x="6668962" y="4324026"/>
                  <a:pt x="6654803" y="4340991"/>
                  <a:pt x="6637965" y="4355023"/>
                </a:cubicBezTo>
                <a:cubicBezTo>
                  <a:pt x="6623656" y="4366948"/>
                  <a:pt x="6606968" y="4375688"/>
                  <a:pt x="6591470" y="4386020"/>
                </a:cubicBezTo>
                <a:lnTo>
                  <a:pt x="6575971" y="4432515"/>
                </a:lnTo>
              </a:path>
            </a:pathLst>
          </a:cu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103"/>
          <p:cNvGrpSpPr/>
          <p:nvPr/>
        </p:nvGrpSpPr>
        <p:grpSpPr>
          <a:xfrm flipH="1">
            <a:off x="357158" y="1928802"/>
            <a:ext cx="1928826" cy="2071702"/>
            <a:chOff x="6286500" y="428625"/>
            <a:chExt cx="1631950" cy="1778000"/>
          </a:xfrm>
        </p:grpSpPr>
        <p:sp>
          <p:nvSpPr>
            <p:cNvPr id="105" name="AutoShape 8"/>
            <p:cNvSpPr>
              <a:spLocks noChangeAspect="1" noChangeArrowheads="1" noTextEdit="1"/>
            </p:cNvSpPr>
            <p:nvPr/>
          </p:nvSpPr>
          <p:spPr bwMode="auto">
            <a:xfrm>
              <a:off x="6286500" y="428625"/>
              <a:ext cx="1631950" cy="177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" name="Freeform 12"/>
            <p:cNvSpPr>
              <a:spLocks/>
            </p:cNvSpPr>
            <p:nvPr/>
          </p:nvSpPr>
          <p:spPr bwMode="auto">
            <a:xfrm>
              <a:off x="6372225" y="511175"/>
              <a:ext cx="590550" cy="161290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0" y="964"/>
                </a:cxn>
                <a:cxn ang="0">
                  <a:pos x="0" y="964"/>
                </a:cxn>
                <a:cxn ang="0">
                  <a:pos x="0" y="966"/>
                </a:cxn>
                <a:cxn ang="0">
                  <a:pos x="2" y="970"/>
                </a:cxn>
                <a:cxn ang="0">
                  <a:pos x="4" y="970"/>
                </a:cxn>
                <a:cxn ang="0">
                  <a:pos x="4" y="970"/>
                </a:cxn>
                <a:cxn ang="0">
                  <a:pos x="38" y="980"/>
                </a:cxn>
                <a:cxn ang="0">
                  <a:pos x="66" y="986"/>
                </a:cxn>
                <a:cxn ang="0">
                  <a:pos x="102" y="992"/>
                </a:cxn>
                <a:cxn ang="0">
                  <a:pos x="150" y="1000"/>
                </a:cxn>
                <a:cxn ang="0">
                  <a:pos x="208" y="1006"/>
                </a:cxn>
                <a:cxn ang="0">
                  <a:pos x="280" y="1012"/>
                </a:cxn>
                <a:cxn ang="0">
                  <a:pos x="364" y="1016"/>
                </a:cxn>
                <a:cxn ang="0">
                  <a:pos x="364" y="1016"/>
                </a:cxn>
                <a:cxn ang="0">
                  <a:pos x="372" y="1016"/>
                </a:cxn>
                <a:cxn ang="0">
                  <a:pos x="372" y="0"/>
                </a:cxn>
                <a:cxn ang="0">
                  <a:pos x="372" y="0"/>
                </a:cxn>
                <a:cxn ang="0">
                  <a:pos x="364" y="0"/>
                </a:cxn>
                <a:cxn ang="0">
                  <a:pos x="364" y="0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372" h="1016">
                  <a:moveTo>
                    <a:pt x="0" y="22"/>
                  </a:moveTo>
                  <a:lnTo>
                    <a:pt x="0" y="22"/>
                  </a:lnTo>
                  <a:lnTo>
                    <a:pt x="0" y="964"/>
                  </a:lnTo>
                  <a:lnTo>
                    <a:pt x="0" y="964"/>
                  </a:lnTo>
                  <a:lnTo>
                    <a:pt x="0" y="966"/>
                  </a:lnTo>
                  <a:lnTo>
                    <a:pt x="2" y="970"/>
                  </a:lnTo>
                  <a:lnTo>
                    <a:pt x="4" y="970"/>
                  </a:lnTo>
                  <a:lnTo>
                    <a:pt x="4" y="970"/>
                  </a:lnTo>
                  <a:lnTo>
                    <a:pt x="38" y="980"/>
                  </a:lnTo>
                  <a:lnTo>
                    <a:pt x="66" y="986"/>
                  </a:lnTo>
                  <a:lnTo>
                    <a:pt x="102" y="992"/>
                  </a:lnTo>
                  <a:lnTo>
                    <a:pt x="150" y="1000"/>
                  </a:lnTo>
                  <a:lnTo>
                    <a:pt x="208" y="1006"/>
                  </a:lnTo>
                  <a:lnTo>
                    <a:pt x="280" y="1012"/>
                  </a:lnTo>
                  <a:lnTo>
                    <a:pt x="364" y="1016"/>
                  </a:lnTo>
                  <a:lnTo>
                    <a:pt x="364" y="1016"/>
                  </a:lnTo>
                  <a:lnTo>
                    <a:pt x="372" y="1016"/>
                  </a:lnTo>
                  <a:lnTo>
                    <a:pt x="372" y="0"/>
                  </a:lnTo>
                  <a:lnTo>
                    <a:pt x="372" y="0"/>
                  </a:lnTo>
                  <a:lnTo>
                    <a:pt x="364" y="0"/>
                  </a:lnTo>
                  <a:lnTo>
                    <a:pt x="364" y="0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8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" name="Freeform 13"/>
            <p:cNvSpPr>
              <a:spLocks/>
            </p:cNvSpPr>
            <p:nvPr/>
          </p:nvSpPr>
          <p:spPr bwMode="auto">
            <a:xfrm>
              <a:off x="6384925" y="514350"/>
              <a:ext cx="574675" cy="158750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0" y="948"/>
                </a:cxn>
                <a:cxn ang="0">
                  <a:pos x="0" y="948"/>
                </a:cxn>
                <a:cxn ang="0">
                  <a:pos x="0" y="950"/>
                </a:cxn>
                <a:cxn ang="0">
                  <a:pos x="2" y="954"/>
                </a:cxn>
                <a:cxn ang="0">
                  <a:pos x="4" y="954"/>
                </a:cxn>
                <a:cxn ang="0">
                  <a:pos x="4" y="954"/>
                </a:cxn>
                <a:cxn ang="0">
                  <a:pos x="36" y="964"/>
                </a:cxn>
                <a:cxn ang="0">
                  <a:pos x="64" y="970"/>
                </a:cxn>
                <a:cxn ang="0">
                  <a:pos x="100" y="976"/>
                </a:cxn>
                <a:cxn ang="0">
                  <a:pos x="146" y="984"/>
                </a:cxn>
                <a:cxn ang="0">
                  <a:pos x="202" y="990"/>
                </a:cxn>
                <a:cxn ang="0">
                  <a:pos x="272" y="996"/>
                </a:cxn>
                <a:cxn ang="0">
                  <a:pos x="356" y="1000"/>
                </a:cxn>
                <a:cxn ang="0">
                  <a:pos x="356" y="1000"/>
                </a:cxn>
                <a:cxn ang="0">
                  <a:pos x="362" y="1000"/>
                </a:cxn>
                <a:cxn ang="0">
                  <a:pos x="362" y="0"/>
                </a:cxn>
                <a:cxn ang="0">
                  <a:pos x="362" y="0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362" h="1000">
                  <a:moveTo>
                    <a:pt x="0" y="22"/>
                  </a:moveTo>
                  <a:lnTo>
                    <a:pt x="0" y="22"/>
                  </a:lnTo>
                  <a:lnTo>
                    <a:pt x="0" y="948"/>
                  </a:lnTo>
                  <a:lnTo>
                    <a:pt x="0" y="948"/>
                  </a:lnTo>
                  <a:lnTo>
                    <a:pt x="0" y="950"/>
                  </a:lnTo>
                  <a:lnTo>
                    <a:pt x="2" y="954"/>
                  </a:lnTo>
                  <a:lnTo>
                    <a:pt x="4" y="954"/>
                  </a:lnTo>
                  <a:lnTo>
                    <a:pt x="4" y="954"/>
                  </a:lnTo>
                  <a:lnTo>
                    <a:pt x="36" y="964"/>
                  </a:lnTo>
                  <a:lnTo>
                    <a:pt x="64" y="970"/>
                  </a:lnTo>
                  <a:lnTo>
                    <a:pt x="100" y="976"/>
                  </a:lnTo>
                  <a:lnTo>
                    <a:pt x="146" y="984"/>
                  </a:lnTo>
                  <a:lnTo>
                    <a:pt x="202" y="990"/>
                  </a:lnTo>
                  <a:lnTo>
                    <a:pt x="272" y="996"/>
                  </a:lnTo>
                  <a:lnTo>
                    <a:pt x="356" y="1000"/>
                  </a:lnTo>
                  <a:lnTo>
                    <a:pt x="356" y="1000"/>
                  </a:lnTo>
                  <a:lnTo>
                    <a:pt x="362" y="1000"/>
                  </a:lnTo>
                  <a:lnTo>
                    <a:pt x="362" y="0"/>
                  </a:lnTo>
                  <a:lnTo>
                    <a:pt x="362" y="0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" name="Freeform 14"/>
            <p:cNvSpPr>
              <a:spLocks/>
            </p:cNvSpPr>
            <p:nvPr/>
          </p:nvSpPr>
          <p:spPr bwMode="auto">
            <a:xfrm>
              <a:off x="7045325" y="520700"/>
              <a:ext cx="546100" cy="15684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88"/>
                </a:cxn>
                <a:cxn ang="0">
                  <a:pos x="0" y="988"/>
                </a:cxn>
                <a:cxn ang="0">
                  <a:pos x="344" y="838"/>
                </a:cxn>
                <a:cxn ang="0">
                  <a:pos x="344" y="838"/>
                </a:cxn>
                <a:cxn ang="0">
                  <a:pos x="344" y="54"/>
                </a:cxn>
                <a:cxn ang="0">
                  <a:pos x="344" y="5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4" h="988">
                  <a:moveTo>
                    <a:pt x="0" y="0"/>
                  </a:moveTo>
                  <a:lnTo>
                    <a:pt x="0" y="988"/>
                  </a:lnTo>
                  <a:lnTo>
                    <a:pt x="0" y="988"/>
                  </a:lnTo>
                  <a:lnTo>
                    <a:pt x="344" y="838"/>
                  </a:lnTo>
                  <a:lnTo>
                    <a:pt x="344" y="838"/>
                  </a:lnTo>
                  <a:lnTo>
                    <a:pt x="344" y="54"/>
                  </a:lnTo>
                  <a:lnTo>
                    <a:pt x="344" y="5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" name="Freeform 15"/>
            <p:cNvSpPr>
              <a:spLocks/>
            </p:cNvSpPr>
            <p:nvPr/>
          </p:nvSpPr>
          <p:spPr bwMode="auto">
            <a:xfrm>
              <a:off x="7045325" y="590550"/>
              <a:ext cx="546100" cy="1498600"/>
            </a:xfrm>
            <a:custGeom>
              <a:avLst/>
              <a:gdLst/>
              <a:ahLst/>
              <a:cxnLst>
                <a:cxn ang="0">
                  <a:pos x="282" y="0"/>
                </a:cxn>
                <a:cxn ang="0">
                  <a:pos x="282" y="0"/>
                </a:cxn>
                <a:cxn ang="0">
                  <a:pos x="344" y="10"/>
                </a:cxn>
                <a:cxn ang="0">
                  <a:pos x="344" y="10"/>
                </a:cxn>
                <a:cxn ang="0">
                  <a:pos x="344" y="794"/>
                </a:cxn>
                <a:cxn ang="0">
                  <a:pos x="344" y="794"/>
                </a:cxn>
                <a:cxn ang="0">
                  <a:pos x="0" y="944"/>
                </a:cxn>
                <a:cxn ang="0">
                  <a:pos x="0" y="600"/>
                </a:cxn>
                <a:cxn ang="0">
                  <a:pos x="0" y="600"/>
                </a:cxn>
                <a:cxn ang="0">
                  <a:pos x="8" y="574"/>
                </a:cxn>
                <a:cxn ang="0">
                  <a:pos x="18" y="548"/>
                </a:cxn>
                <a:cxn ang="0">
                  <a:pos x="28" y="526"/>
                </a:cxn>
                <a:cxn ang="0">
                  <a:pos x="38" y="504"/>
                </a:cxn>
                <a:cxn ang="0">
                  <a:pos x="48" y="484"/>
                </a:cxn>
                <a:cxn ang="0">
                  <a:pos x="60" y="466"/>
                </a:cxn>
                <a:cxn ang="0">
                  <a:pos x="84" y="432"/>
                </a:cxn>
                <a:cxn ang="0">
                  <a:pos x="110" y="402"/>
                </a:cxn>
                <a:cxn ang="0">
                  <a:pos x="136" y="376"/>
                </a:cxn>
                <a:cxn ang="0">
                  <a:pos x="188" y="326"/>
                </a:cxn>
                <a:cxn ang="0">
                  <a:pos x="212" y="300"/>
                </a:cxn>
                <a:cxn ang="0">
                  <a:pos x="234" y="274"/>
                </a:cxn>
                <a:cxn ang="0">
                  <a:pos x="244" y="258"/>
                </a:cxn>
                <a:cxn ang="0">
                  <a:pos x="254" y="242"/>
                </a:cxn>
                <a:cxn ang="0">
                  <a:pos x="262" y="226"/>
                </a:cxn>
                <a:cxn ang="0">
                  <a:pos x="268" y="208"/>
                </a:cxn>
                <a:cxn ang="0">
                  <a:pos x="276" y="188"/>
                </a:cxn>
                <a:cxn ang="0">
                  <a:pos x="280" y="166"/>
                </a:cxn>
                <a:cxn ang="0">
                  <a:pos x="284" y="144"/>
                </a:cxn>
                <a:cxn ang="0">
                  <a:pos x="286" y="120"/>
                </a:cxn>
                <a:cxn ang="0">
                  <a:pos x="288" y="92"/>
                </a:cxn>
                <a:cxn ang="0">
                  <a:pos x="288" y="64"/>
                </a:cxn>
                <a:cxn ang="0">
                  <a:pos x="286" y="34"/>
                </a:cxn>
                <a:cxn ang="0">
                  <a:pos x="282" y="0"/>
                </a:cxn>
                <a:cxn ang="0">
                  <a:pos x="282" y="0"/>
                </a:cxn>
              </a:cxnLst>
              <a:rect l="0" t="0" r="r" b="b"/>
              <a:pathLst>
                <a:path w="344" h="944">
                  <a:moveTo>
                    <a:pt x="282" y="0"/>
                  </a:moveTo>
                  <a:lnTo>
                    <a:pt x="282" y="0"/>
                  </a:lnTo>
                  <a:lnTo>
                    <a:pt x="344" y="10"/>
                  </a:lnTo>
                  <a:lnTo>
                    <a:pt x="344" y="10"/>
                  </a:lnTo>
                  <a:lnTo>
                    <a:pt x="344" y="794"/>
                  </a:lnTo>
                  <a:lnTo>
                    <a:pt x="344" y="794"/>
                  </a:lnTo>
                  <a:lnTo>
                    <a:pt x="0" y="944"/>
                  </a:lnTo>
                  <a:lnTo>
                    <a:pt x="0" y="600"/>
                  </a:lnTo>
                  <a:lnTo>
                    <a:pt x="0" y="600"/>
                  </a:lnTo>
                  <a:lnTo>
                    <a:pt x="8" y="574"/>
                  </a:lnTo>
                  <a:lnTo>
                    <a:pt x="18" y="548"/>
                  </a:lnTo>
                  <a:lnTo>
                    <a:pt x="28" y="526"/>
                  </a:lnTo>
                  <a:lnTo>
                    <a:pt x="38" y="504"/>
                  </a:lnTo>
                  <a:lnTo>
                    <a:pt x="48" y="484"/>
                  </a:lnTo>
                  <a:lnTo>
                    <a:pt x="60" y="466"/>
                  </a:lnTo>
                  <a:lnTo>
                    <a:pt x="84" y="432"/>
                  </a:lnTo>
                  <a:lnTo>
                    <a:pt x="110" y="402"/>
                  </a:lnTo>
                  <a:lnTo>
                    <a:pt x="136" y="376"/>
                  </a:lnTo>
                  <a:lnTo>
                    <a:pt x="188" y="326"/>
                  </a:lnTo>
                  <a:lnTo>
                    <a:pt x="212" y="300"/>
                  </a:lnTo>
                  <a:lnTo>
                    <a:pt x="234" y="274"/>
                  </a:lnTo>
                  <a:lnTo>
                    <a:pt x="244" y="258"/>
                  </a:lnTo>
                  <a:lnTo>
                    <a:pt x="254" y="242"/>
                  </a:lnTo>
                  <a:lnTo>
                    <a:pt x="262" y="226"/>
                  </a:lnTo>
                  <a:lnTo>
                    <a:pt x="268" y="208"/>
                  </a:lnTo>
                  <a:lnTo>
                    <a:pt x="276" y="188"/>
                  </a:lnTo>
                  <a:lnTo>
                    <a:pt x="280" y="166"/>
                  </a:lnTo>
                  <a:lnTo>
                    <a:pt x="284" y="144"/>
                  </a:lnTo>
                  <a:lnTo>
                    <a:pt x="286" y="120"/>
                  </a:lnTo>
                  <a:lnTo>
                    <a:pt x="288" y="92"/>
                  </a:lnTo>
                  <a:lnTo>
                    <a:pt x="288" y="64"/>
                  </a:lnTo>
                  <a:lnTo>
                    <a:pt x="286" y="34"/>
                  </a:lnTo>
                  <a:lnTo>
                    <a:pt x="282" y="0"/>
                  </a:lnTo>
                  <a:lnTo>
                    <a:pt x="282" y="0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" name="Freeform 16"/>
            <p:cNvSpPr>
              <a:spLocks/>
            </p:cNvSpPr>
            <p:nvPr/>
          </p:nvSpPr>
          <p:spPr bwMode="auto">
            <a:xfrm>
              <a:off x="6950075" y="511175"/>
              <a:ext cx="73025" cy="16129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12" y="1014"/>
                </a:cxn>
                <a:cxn ang="0">
                  <a:pos x="12" y="1014"/>
                </a:cxn>
                <a:cxn ang="0">
                  <a:pos x="24" y="1010"/>
                </a:cxn>
                <a:cxn ang="0">
                  <a:pos x="34" y="1006"/>
                </a:cxn>
                <a:cxn ang="0">
                  <a:pos x="46" y="996"/>
                </a:cxn>
                <a:cxn ang="0">
                  <a:pos x="46" y="8"/>
                </a:cxn>
                <a:cxn ang="0">
                  <a:pos x="46" y="8"/>
                </a:cxn>
                <a:cxn ang="0">
                  <a:pos x="34" y="4"/>
                </a:cxn>
                <a:cxn ang="0">
                  <a:pos x="24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6" h="1016">
                  <a:moveTo>
                    <a:pt x="0" y="0"/>
                  </a:moveTo>
                  <a:lnTo>
                    <a:pt x="0" y="1016"/>
                  </a:lnTo>
                  <a:lnTo>
                    <a:pt x="0" y="1016"/>
                  </a:lnTo>
                  <a:lnTo>
                    <a:pt x="12" y="1014"/>
                  </a:lnTo>
                  <a:lnTo>
                    <a:pt x="12" y="1014"/>
                  </a:lnTo>
                  <a:lnTo>
                    <a:pt x="24" y="1010"/>
                  </a:lnTo>
                  <a:lnTo>
                    <a:pt x="34" y="1006"/>
                  </a:lnTo>
                  <a:lnTo>
                    <a:pt x="46" y="996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34" y="4"/>
                  </a:lnTo>
                  <a:lnTo>
                    <a:pt x="24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" name="Freeform 17"/>
            <p:cNvSpPr>
              <a:spLocks/>
            </p:cNvSpPr>
            <p:nvPr/>
          </p:nvSpPr>
          <p:spPr bwMode="auto">
            <a:xfrm>
              <a:off x="6508750" y="962025"/>
              <a:ext cx="57150" cy="209550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32"/>
                </a:cxn>
                <a:cxn ang="0">
                  <a:pos x="36" y="68"/>
                </a:cxn>
                <a:cxn ang="0">
                  <a:pos x="36" y="0"/>
                </a:cxn>
              </a:cxnLst>
              <a:rect l="0" t="0" r="r" b="b"/>
              <a:pathLst>
                <a:path w="36" h="132">
                  <a:moveTo>
                    <a:pt x="36" y="0"/>
                  </a:moveTo>
                  <a:lnTo>
                    <a:pt x="3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36" y="6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" name="Freeform 18"/>
            <p:cNvSpPr>
              <a:spLocks/>
            </p:cNvSpPr>
            <p:nvPr/>
          </p:nvSpPr>
          <p:spPr bwMode="auto">
            <a:xfrm>
              <a:off x="6518275" y="974725"/>
              <a:ext cx="50800" cy="193675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2"/>
                </a:cxn>
                <a:cxn ang="0">
                  <a:pos x="32" y="64"/>
                </a:cxn>
                <a:cxn ang="0">
                  <a:pos x="32" y="0"/>
                </a:cxn>
              </a:cxnLst>
              <a:rect l="0" t="0" r="r" b="b"/>
              <a:pathLst>
                <a:path w="32" h="122">
                  <a:moveTo>
                    <a:pt x="32" y="0"/>
                  </a:moveTo>
                  <a:lnTo>
                    <a:pt x="3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2"/>
                  </a:lnTo>
                  <a:lnTo>
                    <a:pt x="32" y="6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" name="Freeform 19"/>
            <p:cNvSpPr>
              <a:spLocks/>
            </p:cNvSpPr>
            <p:nvPr/>
          </p:nvSpPr>
          <p:spPr bwMode="auto">
            <a:xfrm>
              <a:off x="6575425" y="962025"/>
              <a:ext cx="330200" cy="111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208" y="70"/>
                </a:cxn>
                <a:cxn ang="0">
                  <a:pos x="208" y="70"/>
                </a:cxn>
                <a:cxn ang="0">
                  <a:pos x="208" y="0"/>
                </a:cxn>
                <a:cxn ang="0">
                  <a:pos x="208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8" h="70">
                  <a:moveTo>
                    <a:pt x="0" y="0"/>
                  </a:moveTo>
                  <a:lnTo>
                    <a:pt x="0" y="0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208" y="70"/>
                  </a:lnTo>
                  <a:lnTo>
                    <a:pt x="208" y="70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" name="Freeform 20"/>
            <p:cNvSpPr>
              <a:spLocks/>
            </p:cNvSpPr>
            <p:nvPr/>
          </p:nvSpPr>
          <p:spPr bwMode="auto">
            <a:xfrm>
              <a:off x="6588125" y="974725"/>
              <a:ext cx="317500" cy="98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00" y="62"/>
                </a:cxn>
                <a:cxn ang="0">
                  <a:pos x="200" y="62"/>
                </a:cxn>
                <a:cxn ang="0">
                  <a:pos x="200" y="0"/>
                </a:cxn>
                <a:cxn ang="0">
                  <a:pos x="20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0" h="62">
                  <a:moveTo>
                    <a:pt x="0" y="0"/>
                  </a:moveTo>
                  <a:lnTo>
                    <a:pt x="0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00" y="62"/>
                  </a:lnTo>
                  <a:lnTo>
                    <a:pt x="200" y="62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" name="Freeform 21"/>
            <p:cNvSpPr>
              <a:spLocks/>
            </p:cNvSpPr>
            <p:nvPr/>
          </p:nvSpPr>
          <p:spPr bwMode="auto">
            <a:xfrm>
              <a:off x="6508750" y="1076325"/>
              <a:ext cx="396875" cy="1238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250" y="78"/>
                </a:cxn>
                <a:cxn ang="0">
                  <a:pos x="250" y="78"/>
                </a:cxn>
                <a:cxn ang="0">
                  <a:pos x="250" y="4"/>
                </a:cxn>
                <a:cxn ang="0">
                  <a:pos x="40" y="0"/>
                </a:cxn>
                <a:cxn ang="0">
                  <a:pos x="0" y="70"/>
                </a:cxn>
              </a:cxnLst>
              <a:rect l="0" t="0" r="r" b="b"/>
              <a:pathLst>
                <a:path w="250" h="78">
                  <a:moveTo>
                    <a:pt x="0" y="70"/>
                  </a:moveTo>
                  <a:lnTo>
                    <a:pt x="0" y="70"/>
                  </a:lnTo>
                  <a:lnTo>
                    <a:pt x="250" y="78"/>
                  </a:lnTo>
                  <a:lnTo>
                    <a:pt x="250" y="78"/>
                  </a:lnTo>
                  <a:lnTo>
                    <a:pt x="250" y="4"/>
                  </a:lnTo>
                  <a:lnTo>
                    <a:pt x="40" y="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" name="Freeform 22"/>
            <p:cNvSpPr>
              <a:spLocks/>
            </p:cNvSpPr>
            <p:nvPr/>
          </p:nvSpPr>
          <p:spPr bwMode="auto">
            <a:xfrm>
              <a:off x="6413500" y="561975"/>
              <a:ext cx="495300" cy="355600"/>
            </a:xfrm>
            <a:custGeom>
              <a:avLst/>
              <a:gdLst/>
              <a:ahLst/>
              <a:cxnLst>
                <a:cxn ang="0">
                  <a:pos x="312" y="224"/>
                </a:cxn>
                <a:cxn ang="0">
                  <a:pos x="0" y="224"/>
                </a:cxn>
                <a:cxn ang="0">
                  <a:pos x="0" y="16"/>
                </a:cxn>
                <a:cxn ang="0">
                  <a:pos x="312" y="0"/>
                </a:cxn>
                <a:cxn ang="0">
                  <a:pos x="312" y="224"/>
                </a:cxn>
              </a:cxnLst>
              <a:rect l="0" t="0" r="r" b="b"/>
              <a:pathLst>
                <a:path w="312" h="224">
                  <a:moveTo>
                    <a:pt x="312" y="224"/>
                  </a:moveTo>
                  <a:lnTo>
                    <a:pt x="0" y="224"/>
                  </a:lnTo>
                  <a:lnTo>
                    <a:pt x="0" y="16"/>
                  </a:lnTo>
                  <a:lnTo>
                    <a:pt x="312" y="0"/>
                  </a:lnTo>
                  <a:lnTo>
                    <a:pt x="312" y="224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" name="Freeform 23"/>
            <p:cNvSpPr>
              <a:spLocks/>
            </p:cNvSpPr>
            <p:nvPr/>
          </p:nvSpPr>
          <p:spPr bwMode="auto">
            <a:xfrm>
              <a:off x="6429375" y="577850"/>
              <a:ext cx="479425" cy="320675"/>
            </a:xfrm>
            <a:custGeom>
              <a:avLst/>
              <a:gdLst/>
              <a:ahLst/>
              <a:cxnLst>
                <a:cxn ang="0">
                  <a:pos x="302" y="202"/>
                </a:cxn>
                <a:cxn ang="0">
                  <a:pos x="0" y="202"/>
                </a:cxn>
                <a:cxn ang="0">
                  <a:pos x="0" y="16"/>
                </a:cxn>
                <a:cxn ang="0">
                  <a:pos x="302" y="0"/>
                </a:cxn>
                <a:cxn ang="0">
                  <a:pos x="302" y="202"/>
                </a:cxn>
              </a:cxnLst>
              <a:rect l="0" t="0" r="r" b="b"/>
              <a:pathLst>
                <a:path w="302" h="202">
                  <a:moveTo>
                    <a:pt x="302" y="202"/>
                  </a:moveTo>
                  <a:lnTo>
                    <a:pt x="0" y="202"/>
                  </a:lnTo>
                  <a:lnTo>
                    <a:pt x="0" y="16"/>
                  </a:lnTo>
                  <a:lnTo>
                    <a:pt x="302" y="0"/>
                  </a:lnTo>
                  <a:lnTo>
                    <a:pt x="302" y="202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" name="Freeform 24"/>
            <p:cNvSpPr>
              <a:spLocks noEditPoints="1"/>
            </p:cNvSpPr>
            <p:nvPr/>
          </p:nvSpPr>
          <p:spPr bwMode="auto">
            <a:xfrm>
              <a:off x="6407150" y="555625"/>
              <a:ext cx="508000" cy="368300"/>
            </a:xfrm>
            <a:custGeom>
              <a:avLst/>
              <a:gdLst/>
              <a:ahLst/>
              <a:cxnLst>
                <a:cxn ang="0">
                  <a:pos x="8" y="224"/>
                </a:cxn>
                <a:cxn ang="0">
                  <a:pos x="8" y="224"/>
                </a:cxn>
                <a:cxn ang="0">
                  <a:pos x="8" y="136"/>
                </a:cxn>
                <a:cxn ang="0">
                  <a:pos x="312" y="126"/>
                </a:cxn>
                <a:cxn ang="0">
                  <a:pos x="312" y="126"/>
                </a:cxn>
                <a:cxn ang="0">
                  <a:pos x="312" y="224"/>
                </a:cxn>
                <a:cxn ang="0">
                  <a:pos x="312" y="224"/>
                </a:cxn>
                <a:cxn ang="0">
                  <a:pos x="8" y="224"/>
                </a:cxn>
                <a:cxn ang="0">
                  <a:pos x="8" y="224"/>
                </a:cxn>
                <a:cxn ang="0">
                  <a:pos x="312" y="10"/>
                </a:cxn>
                <a:cxn ang="0">
                  <a:pos x="312" y="10"/>
                </a:cxn>
                <a:cxn ang="0">
                  <a:pos x="312" y="118"/>
                </a:cxn>
                <a:cxn ang="0">
                  <a:pos x="8" y="128"/>
                </a:cxn>
                <a:cxn ang="0">
                  <a:pos x="8" y="128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312" y="10"/>
                </a:cxn>
                <a:cxn ang="0">
                  <a:pos x="312" y="10"/>
                </a:cxn>
                <a:cxn ang="0">
                  <a:pos x="318" y="2"/>
                </a:cxn>
                <a:cxn ang="0">
                  <a:pos x="318" y="2"/>
                </a:cxn>
                <a:cxn ang="0">
                  <a:pos x="316" y="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0" y="18"/>
                </a:cxn>
                <a:cxn ang="0">
                  <a:pos x="0" y="20"/>
                </a:cxn>
                <a:cxn ang="0">
                  <a:pos x="0" y="228"/>
                </a:cxn>
                <a:cxn ang="0">
                  <a:pos x="0" y="228"/>
                </a:cxn>
                <a:cxn ang="0">
                  <a:pos x="0" y="230"/>
                </a:cxn>
                <a:cxn ang="0">
                  <a:pos x="4" y="232"/>
                </a:cxn>
                <a:cxn ang="0">
                  <a:pos x="316" y="232"/>
                </a:cxn>
                <a:cxn ang="0">
                  <a:pos x="316" y="232"/>
                </a:cxn>
                <a:cxn ang="0">
                  <a:pos x="318" y="230"/>
                </a:cxn>
                <a:cxn ang="0">
                  <a:pos x="320" y="228"/>
                </a:cxn>
                <a:cxn ang="0">
                  <a:pos x="320" y="4"/>
                </a:cxn>
                <a:cxn ang="0">
                  <a:pos x="320" y="4"/>
                </a:cxn>
                <a:cxn ang="0">
                  <a:pos x="318" y="2"/>
                </a:cxn>
                <a:cxn ang="0">
                  <a:pos x="318" y="2"/>
                </a:cxn>
              </a:cxnLst>
              <a:rect l="0" t="0" r="r" b="b"/>
              <a:pathLst>
                <a:path w="320" h="232">
                  <a:moveTo>
                    <a:pt x="8" y="224"/>
                  </a:moveTo>
                  <a:lnTo>
                    <a:pt x="8" y="224"/>
                  </a:lnTo>
                  <a:lnTo>
                    <a:pt x="8" y="136"/>
                  </a:lnTo>
                  <a:lnTo>
                    <a:pt x="312" y="126"/>
                  </a:lnTo>
                  <a:lnTo>
                    <a:pt x="312" y="126"/>
                  </a:lnTo>
                  <a:lnTo>
                    <a:pt x="312" y="224"/>
                  </a:lnTo>
                  <a:lnTo>
                    <a:pt x="312" y="224"/>
                  </a:lnTo>
                  <a:lnTo>
                    <a:pt x="8" y="224"/>
                  </a:lnTo>
                  <a:lnTo>
                    <a:pt x="8" y="224"/>
                  </a:lnTo>
                  <a:close/>
                  <a:moveTo>
                    <a:pt x="312" y="10"/>
                  </a:moveTo>
                  <a:lnTo>
                    <a:pt x="312" y="10"/>
                  </a:lnTo>
                  <a:lnTo>
                    <a:pt x="312" y="118"/>
                  </a:lnTo>
                  <a:lnTo>
                    <a:pt x="8" y="128"/>
                  </a:lnTo>
                  <a:lnTo>
                    <a:pt x="8" y="128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312" y="10"/>
                  </a:lnTo>
                  <a:lnTo>
                    <a:pt x="312" y="10"/>
                  </a:lnTo>
                  <a:close/>
                  <a:moveTo>
                    <a:pt x="318" y="2"/>
                  </a:moveTo>
                  <a:lnTo>
                    <a:pt x="318" y="2"/>
                  </a:lnTo>
                  <a:lnTo>
                    <a:pt x="316" y="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8"/>
                  </a:lnTo>
                  <a:lnTo>
                    <a:pt x="0" y="228"/>
                  </a:lnTo>
                  <a:lnTo>
                    <a:pt x="0" y="230"/>
                  </a:lnTo>
                  <a:lnTo>
                    <a:pt x="4" y="232"/>
                  </a:lnTo>
                  <a:lnTo>
                    <a:pt x="316" y="232"/>
                  </a:lnTo>
                  <a:lnTo>
                    <a:pt x="316" y="232"/>
                  </a:lnTo>
                  <a:lnTo>
                    <a:pt x="318" y="230"/>
                  </a:lnTo>
                  <a:lnTo>
                    <a:pt x="320" y="228"/>
                  </a:lnTo>
                  <a:lnTo>
                    <a:pt x="320" y="4"/>
                  </a:lnTo>
                  <a:lnTo>
                    <a:pt x="320" y="4"/>
                  </a:lnTo>
                  <a:lnTo>
                    <a:pt x="318" y="2"/>
                  </a:lnTo>
                  <a:lnTo>
                    <a:pt x="31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" name="Freeform 25"/>
            <p:cNvSpPr>
              <a:spLocks/>
            </p:cNvSpPr>
            <p:nvPr/>
          </p:nvSpPr>
          <p:spPr bwMode="auto">
            <a:xfrm>
              <a:off x="6397625" y="952500"/>
              <a:ext cx="82550" cy="85725"/>
            </a:xfrm>
            <a:custGeom>
              <a:avLst/>
              <a:gdLst/>
              <a:ahLst/>
              <a:cxnLst>
                <a:cxn ang="0">
                  <a:pos x="52" y="28"/>
                </a:cxn>
                <a:cxn ang="0">
                  <a:pos x="52" y="28"/>
                </a:cxn>
                <a:cxn ang="0">
                  <a:pos x="50" y="18"/>
                </a:cxn>
                <a:cxn ang="0">
                  <a:pos x="44" y="8"/>
                </a:cxn>
                <a:cxn ang="0">
                  <a:pos x="36" y="2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2" y="1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2" y="38"/>
                </a:cxn>
                <a:cxn ang="0">
                  <a:pos x="8" y="46"/>
                </a:cxn>
                <a:cxn ang="0">
                  <a:pos x="16" y="52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36" y="52"/>
                </a:cxn>
                <a:cxn ang="0">
                  <a:pos x="44" y="46"/>
                </a:cxn>
                <a:cxn ang="0">
                  <a:pos x="50" y="38"/>
                </a:cxn>
                <a:cxn ang="0">
                  <a:pos x="52" y="28"/>
                </a:cxn>
                <a:cxn ang="0">
                  <a:pos x="52" y="28"/>
                </a:cxn>
              </a:cxnLst>
              <a:rect l="0" t="0" r="r" b="b"/>
              <a:pathLst>
                <a:path w="52" h="54">
                  <a:moveTo>
                    <a:pt x="52" y="28"/>
                  </a:moveTo>
                  <a:lnTo>
                    <a:pt x="52" y="28"/>
                  </a:lnTo>
                  <a:lnTo>
                    <a:pt x="50" y="18"/>
                  </a:lnTo>
                  <a:lnTo>
                    <a:pt x="44" y="8"/>
                  </a:lnTo>
                  <a:lnTo>
                    <a:pt x="36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38"/>
                  </a:lnTo>
                  <a:lnTo>
                    <a:pt x="8" y="46"/>
                  </a:lnTo>
                  <a:lnTo>
                    <a:pt x="16" y="52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36" y="52"/>
                  </a:lnTo>
                  <a:lnTo>
                    <a:pt x="44" y="46"/>
                  </a:lnTo>
                  <a:lnTo>
                    <a:pt x="50" y="38"/>
                  </a:lnTo>
                  <a:lnTo>
                    <a:pt x="52" y="28"/>
                  </a:lnTo>
                  <a:lnTo>
                    <a:pt x="52" y="28"/>
                  </a:lnTo>
                  <a:close/>
                </a:path>
              </a:pathLst>
            </a:custGeom>
            <a:solidFill>
              <a:srgbClr val="8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" name="Freeform 26"/>
            <p:cNvSpPr>
              <a:spLocks/>
            </p:cNvSpPr>
            <p:nvPr/>
          </p:nvSpPr>
          <p:spPr bwMode="auto">
            <a:xfrm>
              <a:off x="6410325" y="968375"/>
              <a:ext cx="57150" cy="57150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6" y="18"/>
                </a:cxn>
                <a:cxn ang="0">
                  <a:pos x="34" y="10"/>
                </a:cxn>
                <a:cxn ang="0">
                  <a:pos x="30" y="4"/>
                </a:cxn>
                <a:cxn ang="0">
                  <a:pos x="24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4"/>
                </a:cxn>
                <a:cxn ang="0">
                  <a:pos x="2" y="1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2" y="24"/>
                </a:cxn>
                <a:cxn ang="0">
                  <a:pos x="6" y="30"/>
                </a:cxn>
                <a:cxn ang="0">
                  <a:pos x="12" y="34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24" y="34"/>
                </a:cxn>
                <a:cxn ang="0">
                  <a:pos x="30" y="30"/>
                </a:cxn>
                <a:cxn ang="0">
                  <a:pos x="34" y="24"/>
                </a:cxn>
                <a:cxn ang="0">
                  <a:pos x="36" y="18"/>
                </a:cxn>
                <a:cxn ang="0">
                  <a:pos x="36" y="18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4" y="10"/>
                  </a:lnTo>
                  <a:lnTo>
                    <a:pt x="30" y="4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24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4" y="34"/>
                  </a:lnTo>
                  <a:lnTo>
                    <a:pt x="30" y="30"/>
                  </a:lnTo>
                  <a:lnTo>
                    <a:pt x="34" y="2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33A0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" name="Freeform 27"/>
            <p:cNvSpPr>
              <a:spLocks noEditPoints="1"/>
            </p:cNvSpPr>
            <p:nvPr/>
          </p:nvSpPr>
          <p:spPr bwMode="auto">
            <a:xfrm>
              <a:off x="6403975" y="962025"/>
              <a:ext cx="69850" cy="69850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8" y="22"/>
                </a:cxn>
                <a:cxn ang="0">
                  <a:pos x="10" y="16"/>
                </a:cxn>
                <a:cxn ang="0">
                  <a:pos x="12" y="12"/>
                </a:cxn>
                <a:cxn ang="0">
                  <a:pos x="16" y="8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28" y="8"/>
                </a:cxn>
                <a:cxn ang="0">
                  <a:pos x="32" y="12"/>
                </a:cxn>
                <a:cxn ang="0">
                  <a:pos x="34" y="16"/>
                </a:cxn>
                <a:cxn ang="0">
                  <a:pos x="36" y="22"/>
                </a:cxn>
                <a:cxn ang="0">
                  <a:pos x="36" y="22"/>
                </a:cxn>
                <a:cxn ang="0">
                  <a:pos x="34" y="26"/>
                </a:cxn>
                <a:cxn ang="0">
                  <a:pos x="32" y="32"/>
                </a:cxn>
                <a:cxn ang="0">
                  <a:pos x="28" y="34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16" y="34"/>
                </a:cxn>
                <a:cxn ang="0">
                  <a:pos x="12" y="32"/>
                </a:cxn>
                <a:cxn ang="0">
                  <a:pos x="10" y="26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30"/>
                </a:cxn>
                <a:cxn ang="0">
                  <a:pos x="8" y="38"/>
                </a:cxn>
                <a:cxn ang="0">
                  <a:pos x="14" y="42"/>
                </a:cxn>
                <a:cxn ang="0">
                  <a:pos x="22" y="44"/>
                </a:cxn>
                <a:cxn ang="0">
                  <a:pos x="22" y="44"/>
                </a:cxn>
                <a:cxn ang="0">
                  <a:pos x="30" y="42"/>
                </a:cxn>
                <a:cxn ang="0">
                  <a:pos x="38" y="38"/>
                </a:cxn>
                <a:cxn ang="0">
                  <a:pos x="42" y="30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42" y="14"/>
                </a:cxn>
                <a:cxn ang="0">
                  <a:pos x="38" y="6"/>
                </a:cxn>
                <a:cxn ang="0">
                  <a:pos x="30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4" y="2"/>
                </a:cxn>
                <a:cxn ang="0">
                  <a:pos x="8" y="6"/>
                </a:cxn>
                <a:cxn ang="0">
                  <a:pos x="2" y="14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44" h="44">
                  <a:moveTo>
                    <a:pt x="8" y="22"/>
                  </a:moveTo>
                  <a:lnTo>
                    <a:pt x="8" y="22"/>
                  </a:lnTo>
                  <a:lnTo>
                    <a:pt x="10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8" y="8"/>
                  </a:lnTo>
                  <a:lnTo>
                    <a:pt x="32" y="12"/>
                  </a:lnTo>
                  <a:lnTo>
                    <a:pt x="34" y="16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4" y="26"/>
                  </a:lnTo>
                  <a:lnTo>
                    <a:pt x="32" y="32"/>
                  </a:lnTo>
                  <a:lnTo>
                    <a:pt x="28" y="34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16" y="34"/>
                  </a:lnTo>
                  <a:lnTo>
                    <a:pt x="12" y="32"/>
                  </a:lnTo>
                  <a:lnTo>
                    <a:pt x="10" y="26"/>
                  </a:lnTo>
                  <a:lnTo>
                    <a:pt x="8" y="22"/>
                  </a:lnTo>
                  <a:lnTo>
                    <a:pt x="8" y="22"/>
                  </a:lnTo>
                  <a:close/>
                  <a:moveTo>
                    <a:pt x="0" y="22"/>
                  </a:moveTo>
                  <a:lnTo>
                    <a:pt x="0" y="22"/>
                  </a:lnTo>
                  <a:lnTo>
                    <a:pt x="2" y="30"/>
                  </a:lnTo>
                  <a:lnTo>
                    <a:pt x="8" y="38"/>
                  </a:lnTo>
                  <a:lnTo>
                    <a:pt x="14" y="42"/>
                  </a:lnTo>
                  <a:lnTo>
                    <a:pt x="22" y="44"/>
                  </a:lnTo>
                  <a:lnTo>
                    <a:pt x="22" y="44"/>
                  </a:lnTo>
                  <a:lnTo>
                    <a:pt x="30" y="42"/>
                  </a:lnTo>
                  <a:lnTo>
                    <a:pt x="38" y="38"/>
                  </a:lnTo>
                  <a:lnTo>
                    <a:pt x="42" y="30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2" y="14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8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" name="Freeform 28"/>
            <p:cNvSpPr>
              <a:spLocks/>
            </p:cNvSpPr>
            <p:nvPr/>
          </p:nvSpPr>
          <p:spPr bwMode="auto">
            <a:xfrm>
              <a:off x="6397625" y="1054100"/>
              <a:ext cx="82550" cy="85725"/>
            </a:xfrm>
            <a:custGeom>
              <a:avLst/>
              <a:gdLst/>
              <a:ahLst/>
              <a:cxnLst>
                <a:cxn ang="0">
                  <a:pos x="52" y="28"/>
                </a:cxn>
                <a:cxn ang="0">
                  <a:pos x="52" y="28"/>
                </a:cxn>
                <a:cxn ang="0">
                  <a:pos x="50" y="18"/>
                </a:cxn>
                <a:cxn ang="0">
                  <a:pos x="44" y="8"/>
                </a:cxn>
                <a:cxn ang="0">
                  <a:pos x="36" y="2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2" y="1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2" y="38"/>
                </a:cxn>
                <a:cxn ang="0">
                  <a:pos x="8" y="46"/>
                </a:cxn>
                <a:cxn ang="0">
                  <a:pos x="16" y="52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36" y="52"/>
                </a:cxn>
                <a:cxn ang="0">
                  <a:pos x="44" y="46"/>
                </a:cxn>
                <a:cxn ang="0">
                  <a:pos x="50" y="38"/>
                </a:cxn>
                <a:cxn ang="0">
                  <a:pos x="52" y="28"/>
                </a:cxn>
                <a:cxn ang="0">
                  <a:pos x="52" y="28"/>
                </a:cxn>
              </a:cxnLst>
              <a:rect l="0" t="0" r="r" b="b"/>
              <a:pathLst>
                <a:path w="52" h="54">
                  <a:moveTo>
                    <a:pt x="52" y="28"/>
                  </a:moveTo>
                  <a:lnTo>
                    <a:pt x="52" y="28"/>
                  </a:lnTo>
                  <a:lnTo>
                    <a:pt x="50" y="18"/>
                  </a:lnTo>
                  <a:lnTo>
                    <a:pt x="44" y="8"/>
                  </a:lnTo>
                  <a:lnTo>
                    <a:pt x="36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38"/>
                  </a:lnTo>
                  <a:lnTo>
                    <a:pt x="8" y="46"/>
                  </a:lnTo>
                  <a:lnTo>
                    <a:pt x="16" y="52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36" y="52"/>
                  </a:lnTo>
                  <a:lnTo>
                    <a:pt x="44" y="46"/>
                  </a:lnTo>
                  <a:lnTo>
                    <a:pt x="50" y="38"/>
                  </a:lnTo>
                  <a:lnTo>
                    <a:pt x="52" y="28"/>
                  </a:lnTo>
                  <a:lnTo>
                    <a:pt x="52" y="28"/>
                  </a:lnTo>
                  <a:close/>
                </a:path>
              </a:pathLst>
            </a:custGeom>
            <a:solidFill>
              <a:srgbClr val="8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" name="Freeform 29"/>
            <p:cNvSpPr>
              <a:spLocks/>
            </p:cNvSpPr>
            <p:nvPr/>
          </p:nvSpPr>
          <p:spPr bwMode="auto">
            <a:xfrm>
              <a:off x="6410325" y="1069975"/>
              <a:ext cx="57150" cy="57150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6" y="18"/>
                </a:cxn>
                <a:cxn ang="0">
                  <a:pos x="34" y="10"/>
                </a:cxn>
                <a:cxn ang="0">
                  <a:pos x="30" y="4"/>
                </a:cxn>
                <a:cxn ang="0">
                  <a:pos x="24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4"/>
                </a:cxn>
                <a:cxn ang="0">
                  <a:pos x="2" y="1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2" y="24"/>
                </a:cxn>
                <a:cxn ang="0">
                  <a:pos x="6" y="30"/>
                </a:cxn>
                <a:cxn ang="0">
                  <a:pos x="12" y="34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24" y="34"/>
                </a:cxn>
                <a:cxn ang="0">
                  <a:pos x="30" y="30"/>
                </a:cxn>
                <a:cxn ang="0">
                  <a:pos x="34" y="24"/>
                </a:cxn>
                <a:cxn ang="0">
                  <a:pos x="36" y="18"/>
                </a:cxn>
                <a:cxn ang="0">
                  <a:pos x="36" y="18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4" y="10"/>
                  </a:lnTo>
                  <a:lnTo>
                    <a:pt x="30" y="4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24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4" y="34"/>
                  </a:lnTo>
                  <a:lnTo>
                    <a:pt x="30" y="30"/>
                  </a:lnTo>
                  <a:lnTo>
                    <a:pt x="34" y="2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" name="Freeform 30"/>
            <p:cNvSpPr>
              <a:spLocks noEditPoints="1"/>
            </p:cNvSpPr>
            <p:nvPr/>
          </p:nvSpPr>
          <p:spPr bwMode="auto">
            <a:xfrm>
              <a:off x="6403975" y="1063625"/>
              <a:ext cx="69850" cy="69850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8" y="22"/>
                </a:cxn>
                <a:cxn ang="0">
                  <a:pos x="10" y="16"/>
                </a:cxn>
                <a:cxn ang="0">
                  <a:pos x="12" y="12"/>
                </a:cxn>
                <a:cxn ang="0">
                  <a:pos x="16" y="8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28" y="8"/>
                </a:cxn>
                <a:cxn ang="0">
                  <a:pos x="32" y="12"/>
                </a:cxn>
                <a:cxn ang="0">
                  <a:pos x="34" y="16"/>
                </a:cxn>
                <a:cxn ang="0">
                  <a:pos x="36" y="22"/>
                </a:cxn>
                <a:cxn ang="0">
                  <a:pos x="36" y="22"/>
                </a:cxn>
                <a:cxn ang="0">
                  <a:pos x="34" y="26"/>
                </a:cxn>
                <a:cxn ang="0">
                  <a:pos x="32" y="32"/>
                </a:cxn>
                <a:cxn ang="0">
                  <a:pos x="28" y="34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16" y="34"/>
                </a:cxn>
                <a:cxn ang="0">
                  <a:pos x="12" y="32"/>
                </a:cxn>
                <a:cxn ang="0">
                  <a:pos x="10" y="26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30"/>
                </a:cxn>
                <a:cxn ang="0">
                  <a:pos x="8" y="38"/>
                </a:cxn>
                <a:cxn ang="0">
                  <a:pos x="14" y="42"/>
                </a:cxn>
                <a:cxn ang="0">
                  <a:pos x="22" y="44"/>
                </a:cxn>
                <a:cxn ang="0">
                  <a:pos x="22" y="44"/>
                </a:cxn>
                <a:cxn ang="0">
                  <a:pos x="30" y="42"/>
                </a:cxn>
                <a:cxn ang="0">
                  <a:pos x="38" y="38"/>
                </a:cxn>
                <a:cxn ang="0">
                  <a:pos x="42" y="30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42" y="14"/>
                </a:cxn>
                <a:cxn ang="0">
                  <a:pos x="38" y="6"/>
                </a:cxn>
                <a:cxn ang="0">
                  <a:pos x="30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4" y="2"/>
                </a:cxn>
                <a:cxn ang="0">
                  <a:pos x="8" y="6"/>
                </a:cxn>
                <a:cxn ang="0">
                  <a:pos x="2" y="14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44" h="44">
                  <a:moveTo>
                    <a:pt x="8" y="22"/>
                  </a:moveTo>
                  <a:lnTo>
                    <a:pt x="8" y="22"/>
                  </a:lnTo>
                  <a:lnTo>
                    <a:pt x="10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8" y="8"/>
                  </a:lnTo>
                  <a:lnTo>
                    <a:pt x="32" y="12"/>
                  </a:lnTo>
                  <a:lnTo>
                    <a:pt x="34" y="16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4" y="26"/>
                  </a:lnTo>
                  <a:lnTo>
                    <a:pt x="32" y="32"/>
                  </a:lnTo>
                  <a:lnTo>
                    <a:pt x="28" y="34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16" y="34"/>
                  </a:lnTo>
                  <a:lnTo>
                    <a:pt x="12" y="32"/>
                  </a:lnTo>
                  <a:lnTo>
                    <a:pt x="10" y="26"/>
                  </a:lnTo>
                  <a:lnTo>
                    <a:pt x="8" y="22"/>
                  </a:lnTo>
                  <a:lnTo>
                    <a:pt x="8" y="22"/>
                  </a:lnTo>
                  <a:close/>
                  <a:moveTo>
                    <a:pt x="0" y="22"/>
                  </a:moveTo>
                  <a:lnTo>
                    <a:pt x="0" y="22"/>
                  </a:lnTo>
                  <a:lnTo>
                    <a:pt x="2" y="30"/>
                  </a:lnTo>
                  <a:lnTo>
                    <a:pt x="8" y="38"/>
                  </a:lnTo>
                  <a:lnTo>
                    <a:pt x="14" y="42"/>
                  </a:lnTo>
                  <a:lnTo>
                    <a:pt x="22" y="44"/>
                  </a:lnTo>
                  <a:lnTo>
                    <a:pt x="22" y="44"/>
                  </a:lnTo>
                  <a:lnTo>
                    <a:pt x="30" y="42"/>
                  </a:lnTo>
                  <a:lnTo>
                    <a:pt x="38" y="38"/>
                  </a:lnTo>
                  <a:lnTo>
                    <a:pt x="42" y="30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2" y="14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8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" name="Freeform 31"/>
            <p:cNvSpPr>
              <a:spLocks/>
            </p:cNvSpPr>
            <p:nvPr/>
          </p:nvSpPr>
          <p:spPr bwMode="auto">
            <a:xfrm>
              <a:off x="6454775" y="593725"/>
              <a:ext cx="425450" cy="136525"/>
            </a:xfrm>
            <a:custGeom>
              <a:avLst/>
              <a:gdLst/>
              <a:ahLst/>
              <a:cxnLst>
                <a:cxn ang="0">
                  <a:pos x="268" y="78"/>
                </a:cxn>
                <a:cxn ang="0">
                  <a:pos x="0" y="86"/>
                </a:cxn>
                <a:cxn ang="0">
                  <a:pos x="0" y="14"/>
                </a:cxn>
                <a:cxn ang="0">
                  <a:pos x="268" y="0"/>
                </a:cxn>
                <a:cxn ang="0">
                  <a:pos x="268" y="78"/>
                </a:cxn>
              </a:cxnLst>
              <a:rect l="0" t="0" r="r" b="b"/>
              <a:pathLst>
                <a:path w="268" h="86">
                  <a:moveTo>
                    <a:pt x="268" y="78"/>
                  </a:moveTo>
                  <a:lnTo>
                    <a:pt x="0" y="86"/>
                  </a:lnTo>
                  <a:lnTo>
                    <a:pt x="0" y="14"/>
                  </a:lnTo>
                  <a:lnTo>
                    <a:pt x="268" y="0"/>
                  </a:lnTo>
                  <a:lnTo>
                    <a:pt x="268" y="78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" name="Freeform 32"/>
            <p:cNvSpPr>
              <a:spLocks/>
            </p:cNvSpPr>
            <p:nvPr/>
          </p:nvSpPr>
          <p:spPr bwMode="auto">
            <a:xfrm>
              <a:off x="6454775" y="650875"/>
              <a:ext cx="409575" cy="66675"/>
            </a:xfrm>
            <a:custGeom>
              <a:avLst/>
              <a:gdLst/>
              <a:ahLst/>
              <a:cxnLst>
                <a:cxn ang="0">
                  <a:pos x="258" y="34"/>
                </a:cxn>
                <a:cxn ang="0">
                  <a:pos x="0" y="42"/>
                </a:cxn>
                <a:cxn ang="0">
                  <a:pos x="0" y="16"/>
                </a:cxn>
                <a:cxn ang="0">
                  <a:pos x="258" y="0"/>
                </a:cxn>
                <a:cxn ang="0">
                  <a:pos x="258" y="34"/>
                </a:cxn>
              </a:cxnLst>
              <a:rect l="0" t="0" r="r" b="b"/>
              <a:pathLst>
                <a:path w="258" h="42">
                  <a:moveTo>
                    <a:pt x="258" y="34"/>
                  </a:moveTo>
                  <a:lnTo>
                    <a:pt x="0" y="42"/>
                  </a:lnTo>
                  <a:lnTo>
                    <a:pt x="0" y="16"/>
                  </a:lnTo>
                  <a:lnTo>
                    <a:pt x="258" y="0"/>
                  </a:lnTo>
                  <a:lnTo>
                    <a:pt x="258" y="34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" name="Rectangle 33"/>
            <p:cNvSpPr>
              <a:spLocks noChangeArrowheads="1"/>
            </p:cNvSpPr>
            <p:nvPr/>
          </p:nvSpPr>
          <p:spPr bwMode="auto">
            <a:xfrm>
              <a:off x="6600825" y="1006475"/>
              <a:ext cx="304800" cy="25400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" name="Freeform 34"/>
            <p:cNvSpPr>
              <a:spLocks/>
            </p:cNvSpPr>
            <p:nvPr/>
          </p:nvSpPr>
          <p:spPr bwMode="auto">
            <a:xfrm>
              <a:off x="6600825" y="993775"/>
              <a:ext cx="304800" cy="28575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92" y="18"/>
                </a:cxn>
                <a:cxn ang="0">
                  <a:pos x="192" y="2"/>
                </a:cxn>
                <a:cxn ang="0">
                  <a:pos x="0" y="0"/>
                </a:cxn>
                <a:cxn ang="0">
                  <a:pos x="0" y="16"/>
                </a:cxn>
              </a:cxnLst>
              <a:rect l="0" t="0" r="r" b="b"/>
              <a:pathLst>
                <a:path w="192" h="18">
                  <a:moveTo>
                    <a:pt x="0" y="16"/>
                  </a:moveTo>
                  <a:lnTo>
                    <a:pt x="192" y="18"/>
                  </a:lnTo>
                  <a:lnTo>
                    <a:pt x="192" y="2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" name="Freeform 36"/>
            <p:cNvSpPr>
              <a:spLocks noEditPoints="1"/>
            </p:cNvSpPr>
            <p:nvPr/>
          </p:nvSpPr>
          <p:spPr bwMode="auto">
            <a:xfrm>
              <a:off x="6350000" y="492125"/>
              <a:ext cx="1266825" cy="1651000"/>
            </a:xfrm>
            <a:custGeom>
              <a:avLst/>
              <a:gdLst/>
              <a:ahLst/>
              <a:cxnLst>
                <a:cxn ang="0">
                  <a:pos x="782" y="852"/>
                </a:cxn>
                <a:cxn ang="0">
                  <a:pos x="440" y="24"/>
                </a:cxn>
                <a:cxn ang="0">
                  <a:pos x="782" y="76"/>
                </a:cxn>
                <a:cxn ang="0">
                  <a:pos x="782" y="852"/>
                </a:cxn>
                <a:cxn ang="0">
                  <a:pos x="402" y="1018"/>
                </a:cxn>
                <a:cxn ang="0">
                  <a:pos x="392" y="1022"/>
                </a:cxn>
                <a:cxn ang="0">
                  <a:pos x="392" y="16"/>
                </a:cxn>
                <a:cxn ang="0">
                  <a:pos x="402" y="18"/>
                </a:cxn>
                <a:cxn ang="0">
                  <a:pos x="424" y="1008"/>
                </a:cxn>
                <a:cxn ang="0">
                  <a:pos x="402" y="1018"/>
                </a:cxn>
                <a:cxn ang="0">
                  <a:pos x="378" y="1024"/>
                </a:cxn>
                <a:cxn ang="0">
                  <a:pos x="292" y="1018"/>
                </a:cxn>
                <a:cxn ang="0">
                  <a:pos x="164" y="1006"/>
                </a:cxn>
                <a:cxn ang="0">
                  <a:pos x="80" y="994"/>
                </a:cxn>
                <a:cxn ang="0">
                  <a:pos x="20" y="978"/>
                </a:cxn>
                <a:cxn ang="0">
                  <a:pos x="18" y="976"/>
                </a:cxn>
                <a:cxn ang="0">
                  <a:pos x="16" y="970"/>
                </a:cxn>
                <a:cxn ang="0">
                  <a:pos x="16" y="38"/>
                </a:cxn>
                <a:cxn ang="0">
                  <a:pos x="376" y="16"/>
                </a:cxn>
                <a:cxn ang="0">
                  <a:pos x="384" y="16"/>
                </a:cxn>
                <a:cxn ang="0">
                  <a:pos x="384" y="1022"/>
                </a:cxn>
                <a:cxn ang="0">
                  <a:pos x="378" y="1024"/>
                </a:cxn>
                <a:cxn ang="0">
                  <a:pos x="404" y="2"/>
                </a:cxn>
                <a:cxn ang="0">
                  <a:pos x="384" y="0"/>
                </a:cxn>
                <a:cxn ang="0">
                  <a:pos x="376" y="0"/>
                </a:cxn>
                <a:cxn ang="0">
                  <a:pos x="6" y="22"/>
                </a:cxn>
                <a:cxn ang="0">
                  <a:pos x="0" y="30"/>
                </a:cxn>
                <a:cxn ang="0">
                  <a:pos x="0" y="970"/>
                </a:cxn>
                <a:cxn ang="0">
                  <a:pos x="2" y="982"/>
                </a:cxn>
                <a:cxn ang="0">
                  <a:pos x="12" y="992"/>
                </a:cxn>
                <a:cxn ang="0">
                  <a:pos x="14" y="992"/>
                </a:cxn>
                <a:cxn ang="0">
                  <a:pos x="50" y="1002"/>
                </a:cxn>
                <a:cxn ang="0">
                  <a:pos x="114" y="1016"/>
                </a:cxn>
                <a:cxn ang="0">
                  <a:pos x="220" y="1030"/>
                </a:cxn>
                <a:cxn ang="0">
                  <a:pos x="376" y="1040"/>
                </a:cxn>
                <a:cxn ang="0">
                  <a:pos x="386" y="1038"/>
                </a:cxn>
                <a:cxn ang="0">
                  <a:pos x="408" y="1034"/>
                </a:cxn>
                <a:cxn ang="0">
                  <a:pos x="792" y="866"/>
                </a:cxn>
                <a:cxn ang="0">
                  <a:pos x="798" y="858"/>
                </a:cxn>
                <a:cxn ang="0">
                  <a:pos x="798" y="68"/>
                </a:cxn>
                <a:cxn ang="0">
                  <a:pos x="790" y="60"/>
                </a:cxn>
              </a:cxnLst>
              <a:rect l="0" t="0" r="r" b="b"/>
              <a:pathLst>
                <a:path w="798" h="1040">
                  <a:moveTo>
                    <a:pt x="782" y="852"/>
                  </a:moveTo>
                  <a:lnTo>
                    <a:pt x="782" y="852"/>
                  </a:lnTo>
                  <a:lnTo>
                    <a:pt x="440" y="1002"/>
                  </a:lnTo>
                  <a:lnTo>
                    <a:pt x="440" y="24"/>
                  </a:lnTo>
                  <a:lnTo>
                    <a:pt x="440" y="24"/>
                  </a:lnTo>
                  <a:lnTo>
                    <a:pt x="782" y="76"/>
                  </a:lnTo>
                  <a:lnTo>
                    <a:pt x="782" y="76"/>
                  </a:lnTo>
                  <a:lnTo>
                    <a:pt x="782" y="852"/>
                  </a:lnTo>
                  <a:lnTo>
                    <a:pt x="782" y="852"/>
                  </a:lnTo>
                  <a:close/>
                  <a:moveTo>
                    <a:pt x="402" y="1018"/>
                  </a:moveTo>
                  <a:lnTo>
                    <a:pt x="402" y="1018"/>
                  </a:lnTo>
                  <a:lnTo>
                    <a:pt x="392" y="1022"/>
                  </a:lnTo>
                  <a:lnTo>
                    <a:pt x="392" y="16"/>
                  </a:lnTo>
                  <a:lnTo>
                    <a:pt x="392" y="16"/>
                  </a:lnTo>
                  <a:lnTo>
                    <a:pt x="402" y="18"/>
                  </a:lnTo>
                  <a:lnTo>
                    <a:pt x="402" y="18"/>
                  </a:lnTo>
                  <a:lnTo>
                    <a:pt x="424" y="20"/>
                  </a:lnTo>
                  <a:lnTo>
                    <a:pt x="424" y="1008"/>
                  </a:lnTo>
                  <a:lnTo>
                    <a:pt x="424" y="1008"/>
                  </a:lnTo>
                  <a:lnTo>
                    <a:pt x="402" y="1018"/>
                  </a:lnTo>
                  <a:lnTo>
                    <a:pt x="402" y="1018"/>
                  </a:lnTo>
                  <a:close/>
                  <a:moveTo>
                    <a:pt x="378" y="1024"/>
                  </a:moveTo>
                  <a:lnTo>
                    <a:pt x="378" y="1024"/>
                  </a:lnTo>
                  <a:lnTo>
                    <a:pt x="292" y="1018"/>
                  </a:lnTo>
                  <a:lnTo>
                    <a:pt x="222" y="1014"/>
                  </a:lnTo>
                  <a:lnTo>
                    <a:pt x="164" y="1006"/>
                  </a:lnTo>
                  <a:lnTo>
                    <a:pt x="118" y="1000"/>
                  </a:lnTo>
                  <a:lnTo>
                    <a:pt x="80" y="994"/>
                  </a:lnTo>
                  <a:lnTo>
                    <a:pt x="52" y="986"/>
                  </a:lnTo>
                  <a:lnTo>
                    <a:pt x="20" y="978"/>
                  </a:lnTo>
                  <a:lnTo>
                    <a:pt x="18" y="976"/>
                  </a:lnTo>
                  <a:lnTo>
                    <a:pt x="18" y="976"/>
                  </a:lnTo>
                  <a:lnTo>
                    <a:pt x="16" y="974"/>
                  </a:lnTo>
                  <a:lnTo>
                    <a:pt x="16" y="970"/>
                  </a:lnTo>
                  <a:lnTo>
                    <a:pt x="16" y="970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376" y="16"/>
                  </a:lnTo>
                  <a:lnTo>
                    <a:pt x="376" y="16"/>
                  </a:lnTo>
                  <a:lnTo>
                    <a:pt x="384" y="16"/>
                  </a:lnTo>
                  <a:lnTo>
                    <a:pt x="384" y="1022"/>
                  </a:lnTo>
                  <a:lnTo>
                    <a:pt x="384" y="1022"/>
                  </a:lnTo>
                  <a:lnTo>
                    <a:pt x="378" y="1024"/>
                  </a:lnTo>
                  <a:lnTo>
                    <a:pt x="378" y="1024"/>
                  </a:lnTo>
                  <a:close/>
                  <a:moveTo>
                    <a:pt x="790" y="60"/>
                  </a:moveTo>
                  <a:lnTo>
                    <a:pt x="404" y="2"/>
                  </a:lnTo>
                  <a:lnTo>
                    <a:pt x="404" y="2"/>
                  </a:lnTo>
                  <a:lnTo>
                    <a:pt x="384" y="0"/>
                  </a:lnTo>
                  <a:lnTo>
                    <a:pt x="376" y="0"/>
                  </a:lnTo>
                  <a:lnTo>
                    <a:pt x="376" y="0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0" y="970"/>
                  </a:lnTo>
                  <a:lnTo>
                    <a:pt x="0" y="970"/>
                  </a:lnTo>
                  <a:lnTo>
                    <a:pt x="0" y="976"/>
                  </a:lnTo>
                  <a:lnTo>
                    <a:pt x="2" y="982"/>
                  </a:lnTo>
                  <a:lnTo>
                    <a:pt x="6" y="988"/>
                  </a:lnTo>
                  <a:lnTo>
                    <a:pt x="12" y="992"/>
                  </a:lnTo>
                  <a:lnTo>
                    <a:pt x="12" y="992"/>
                  </a:lnTo>
                  <a:lnTo>
                    <a:pt x="14" y="992"/>
                  </a:lnTo>
                  <a:lnTo>
                    <a:pt x="14" y="992"/>
                  </a:lnTo>
                  <a:lnTo>
                    <a:pt x="50" y="1002"/>
                  </a:lnTo>
                  <a:lnTo>
                    <a:pt x="78" y="1010"/>
                  </a:lnTo>
                  <a:lnTo>
                    <a:pt x="114" y="1016"/>
                  </a:lnTo>
                  <a:lnTo>
                    <a:pt x="162" y="1022"/>
                  </a:lnTo>
                  <a:lnTo>
                    <a:pt x="220" y="1030"/>
                  </a:lnTo>
                  <a:lnTo>
                    <a:pt x="292" y="1034"/>
                  </a:lnTo>
                  <a:lnTo>
                    <a:pt x="376" y="1040"/>
                  </a:lnTo>
                  <a:lnTo>
                    <a:pt x="376" y="1040"/>
                  </a:lnTo>
                  <a:lnTo>
                    <a:pt x="386" y="1038"/>
                  </a:lnTo>
                  <a:lnTo>
                    <a:pt x="396" y="1038"/>
                  </a:lnTo>
                  <a:lnTo>
                    <a:pt x="408" y="1034"/>
                  </a:lnTo>
                  <a:lnTo>
                    <a:pt x="792" y="866"/>
                  </a:lnTo>
                  <a:lnTo>
                    <a:pt x="792" y="866"/>
                  </a:lnTo>
                  <a:lnTo>
                    <a:pt x="796" y="862"/>
                  </a:lnTo>
                  <a:lnTo>
                    <a:pt x="798" y="858"/>
                  </a:lnTo>
                  <a:lnTo>
                    <a:pt x="798" y="68"/>
                  </a:lnTo>
                  <a:lnTo>
                    <a:pt x="798" y="68"/>
                  </a:lnTo>
                  <a:lnTo>
                    <a:pt x="796" y="64"/>
                  </a:lnTo>
                  <a:lnTo>
                    <a:pt x="790" y="60"/>
                  </a:lnTo>
                  <a:lnTo>
                    <a:pt x="790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" name="Freeform 37"/>
            <p:cNvSpPr>
              <a:spLocks/>
            </p:cNvSpPr>
            <p:nvPr/>
          </p:nvSpPr>
          <p:spPr bwMode="auto">
            <a:xfrm>
              <a:off x="6410325" y="1250950"/>
              <a:ext cx="219075" cy="793750"/>
            </a:xfrm>
            <a:custGeom>
              <a:avLst/>
              <a:gdLst/>
              <a:ahLst/>
              <a:cxnLst>
                <a:cxn ang="0">
                  <a:pos x="84" y="158"/>
                </a:cxn>
                <a:cxn ang="0">
                  <a:pos x="84" y="158"/>
                </a:cxn>
                <a:cxn ang="0">
                  <a:pos x="86" y="144"/>
                </a:cxn>
                <a:cxn ang="0">
                  <a:pos x="88" y="132"/>
                </a:cxn>
                <a:cxn ang="0">
                  <a:pos x="94" y="122"/>
                </a:cxn>
                <a:cxn ang="0">
                  <a:pos x="100" y="112"/>
                </a:cxn>
                <a:cxn ang="0">
                  <a:pos x="108" y="104"/>
                </a:cxn>
                <a:cxn ang="0">
                  <a:pos x="118" y="98"/>
                </a:cxn>
                <a:cxn ang="0">
                  <a:pos x="128" y="92"/>
                </a:cxn>
                <a:cxn ang="0">
                  <a:pos x="138" y="90"/>
                </a:cxn>
                <a:cxn ang="0">
                  <a:pos x="138" y="6"/>
                </a:cxn>
                <a:cxn ang="0">
                  <a:pos x="0" y="0"/>
                </a:cxn>
                <a:cxn ang="0">
                  <a:pos x="0" y="474"/>
                </a:cxn>
                <a:cxn ang="0">
                  <a:pos x="0" y="474"/>
                </a:cxn>
                <a:cxn ang="0">
                  <a:pos x="38" y="482"/>
                </a:cxn>
                <a:cxn ang="0">
                  <a:pos x="82" y="492"/>
                </a:cxn>
                <a:cxn ang="0">
                  <a:pos x="138" y="500"/>
                </a:cxn>
                <a:cxn ang="0">
                  <a:pos x="138" y="226"/>
                </a:cxn>
                <a:cxn ang="0">
                  <a:pos x="138" y="226"/>
                </a:cxn>
                <a:cxn ang="0">
                  <a:pos x="128" y="222"/>
                </a:cxn>
                <a:cxn ang="0">
                  <a:pos x="118" y="218"/>
                </a:cxn>
                <a:cxn ang="0">
                  <a:pos x="108" y="210"/>
                </a:cxn>
                <a:cxn ang="0">
                  <a:pos x="100" y="202"/>
                </a:cxn>
                <a:cxn ang="0">
                  <a:pos x="94" y="192"/>
                </a:cxn>
                <a:cxn ang="0">
                  <a:pos x="88" y="182"/>
                </a:cxn>
                <a:cxn ang="0">
                  <a:pos x="86" y="170"/>
                </a:cxn>
                <a:cxn ang="0">
                  <a:pos x="84" y="158"/>
                </a:cxn>
                <a:cxn ang="0">
                  <a:pos x="84" y="158"/>
                </a:cxn>
              </a:cxnLst>
              <a:rect l="0" t="0" r="r" b="b"/>
              <a:pathLst>
                <a:path w="138" h="500">
                  <a:moveTo>
                    <a:pt x="84" y="158"/>
                  </a:moveTo>
                  <a:lnTo>
                    <a:pt x="84" y="158"/>
                  </a:lnTo>
                  <a:lnTo>
                    <a:pt x="86" y="144"/>
                  </a:lnTo>
                  <a:lnTo>
                    <a:pt x="88" y="132"/>
                  </a:lnTo>
                  <a:lnTo>
                    <a:pt x="94" y="122"/>
                  </a:lnTo>
                  <a:lnTo>
                    <a:pt x="100" y="112"/>
                  </a:lnTo>
                  <a:lnTo>
                    <a:pt x="108" y="104"/>
                  </a:lnTo>
                  <a:lnTo>
                    <a:pt x="118" y="98"/>
                  </a:lnTo>
                  <a:lnTo>
                    <a:pt x="128" y="92"/>
                  </a:lnTo>
                  <a:lnTo>
                    <a:pt x="138" y="90"/>
                  </a:lnTo>
                  <a:lnTo>
                    <a:pt x="138" y="6"/>
                  </a:lnTo>
                  <a:lnTo>
                    <a:pt x="0" y="0"/>
                  </a:lnTo>
                  <a:lnTo>
                    <a:pt x="0" y="474"/>
                  </a:lnTo>
                  <a:lnTo>
                    <a:pt x="0" y="474"/>
                  </a:lnTo>
                  <a:lnTo>
                    <a:pt x="38" y="482"/>
                  </a:lnTo>
                  <a:lnTo>
                    <a:pt x="82" y="492"/>
                  </a:lnTo>
                  <a:lnTo>
                    <a:pt x="138" y="500"/>
                  </a:lnTo>
                  <a:lnTo>
                    <a:pt x="138" y="226"/>
                  </a:lnTo>
                  <a:lnTo>
                    <a:pt x="138" y="226"/>
                  </a:lnTo>
                  <a:lnTo>
                    <a:pt x="128" y="222"/>
                  </a:lnTo>
                  <a:lnTo>
                    <a:pt x="118" y="218"/>
                  </a:lnTo>
                  <a:lnTo>
                    <a:pt x="108" y="210"/>
                  </a:lnTo>
                  <a:lnTo>
                    <a:pt x="100" y="202"/>
                  </a:lnTo>
                  <a:lnTo>
                    <a:pt x="94" y="192"/>
                  </a:lnTo>
                  <a:lnTo>
                    <a:pt x="88" y="182"/>
                  </a:lnTo>
                  <a:lnTo>
                    <a:pt x="86" y="170"/>
                  </a:lnTo>
                  <a:lnTo>
                    <a:pt x="84" y="158"/>
                  </a:lnTo>
                  <a:lnTo>
                    <a:pt x="84" y="158"/>
                  </a:lnTo>
                  <a:close/>
                </a:path>
              </a:pathLst>
            </a:custGeom>
            <a:solidFill>
              <a:srgbClr val="9E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" name="Freeform 38"/>
            <p:cNvSpPr>
              <a:spLocks/>
            </p:cNvSpPr>
            <p:nvPr/>
          </p:nvSpPr>
          <p:spPr bwMode="auto">
            <a:xfrm>
              <a:off x="6661150" y="1260475"/>
              <a:ext cx="254000" cy="806450"/>
            </a:xfrm>
            <a:custGeom>
              <a:avLst/>
              <a:gdLst/>
              <a:ahLst/>
              <a:cxnLst>
                <a:cxn ang="0">
                  <a:pos x="160" y="6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0" y="84"/>
                </a:cxn>
                <a:cxn ang="0">
                  <a:pos x="12" y="86"/>
                </a:cxn>
                <a:cxn ang="0">
                  <a:pos x="22" y="92"/>
                </a:cxn>
                <a:cxn ang="0">
                  <a:pos x="30" y="98"/>
                </a:cxn>
                <a:cxn ang="0">
                  <a:pos x="38" y="106"/>
                </a:cxn>
                <a:cxn ang="0">
                  <a:pos x="46" y="116"/>
                </a:cxn>
                <a:cxn ang="0">
                  <a:pos x="50" y="126"/>
                </a:cxn>
                <a:cxn ang="0">
                  <a:pos x="54" y="138"/>
                </a:cxn>
                <a:cxn ang="0">
                  <a:pos x="54" y="152"/>
                </a:cxn>
                <a:cxn ang="0">
                  <a:pos x="54" y="152"/>
                </a:cxn>
                <a:cxn ang="0">
                  <a:pos x="54" y="164"/>
                </a:cxn>
                <a:cxn ang="0">
                  <a:pos x="50" y="176"/>
                </a:cxn>
                <a:cxn ang="0">
                  <a:pos x="46" y="186"/>
                </a:cxn>
                <a:cxn ang="0">
                  <a:pos x="38" y="196"/>
                </a:cxn>
                <a:cxn ang="0">
                  <a:pos x="30" y="204"/>
                </a:cxn>
                <a:cxn ang="0">
                  <a:pos x="22" y="212"/>
                </a:cxn>
                <a:cxn ang="0">
                  <a:pos x="12" y="216"/>
                </a:cxn>
                <a:cxn ang="0">
                  <a:pos x="0" y="220"/>
                </a:cxn>
                <a:cxn ang="0">
                  <a:pos x="0" y="496"/>
                </a:cxn>
                <a:cxn ang="0">
                  <a:pos x="0" y="496"/>
                </a:cxn>
                <a:cxn ang="0">
                  <a:pos x="76" y="504"/>
                </a:cxn>
                <a:cxn ang="0">
                  <a:pos x="116" y="506"/>
                </a:cxn>
                <a:cxn ang="0">
                  <a:pos x="160" y="508"/>
                </a:cxn>
                <a:cxn ang="0">
                  <a:pos x="160" y="6"/>
                </a:cxn>
              </a:cxnLst>
              <a:rect l="0" t="0" r="r" b="b"/>
              <a:pathLst>
                <a:path w="160" h="508">
                  <a:moveTo>
                    <a:pt x="160" y="6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12" y="86"/>
                  </a:lnTo>
                  <a:lnTo>
                    <a:pt x="22" y="92"/>
                  </a:lnTo>
                  <a:lnTo>
                    <a:pt x="30" y="98"/>
                  </a:lnTo>
                  <a:lnTo>
                    <a:pt x="38" y="106"/>
                  </a:lnTo>
                  <a:lnTo>
                    <a:pt x="46" y="116"/>
                  </a:lnTo>
                  <a:lnTo>
                    <a:pt x="50" y="126"/>
                  </a:lnTo>
                  <a:lnTo>
                    <a:pt x="54" y="138"/>
                  </a:lnTo>
                  <a:lnTo>
                    <a:pt x="54" y="152"/>
                  </a:lnTo>
                  <a:lnTo>
                    <a:pt x="54" y="152"/>
                  </a:lnTo>
                  <a:lnTo>
                    <a:pt x="54" y="164"/>
                  </a:lnTo>
                  <a:lnTo>
                    <a:pt x="50" y="176"/>
                  </a:lnTo>
                  <a:lnTo>
                    <a:pt x="46" y="186"/>
                  </a:lnTo>
                  <a:lnTo>
                    <a:pt x="38" y="196"/>
                  </a:lnTo>
                  <a:lnTo>
                    <a:pt x="30" y="204"/>
                  </a:lnTo>
                  <a:lnTo>
                    <a:pt x="22" y="212"/>
                  </a:lnTo>
                  <a:lnTo>
                    <a:pt x="12" y="216"/>
                  </a:lnTo>
                  <a:lnTo>
                    <a:pt x="0" y="220"/>
                  </a:lnTo>
                  <a:lnTo>
                    <a:pt x="0" y="496"/>
                  </a:lnTo>
                  <a:lnTo>
                    <a:pt x="0" y="496"/>
                  </a:lnTo>
                  <a:lnTo>
                    <a:pt x="76" y="504"/>
                  </a:lnTo>
                  <a:lnTo>
                    <a:pt x="116" y="506"/>
                  </a:lnTo>
                  <a:lnTo>
                    <a:pt x="160" y="508"/>
                  </a:lnTo>
                  <a:lnTo>
                    <a:pt x="160" y="6"/>
                  </a:lnTo>
                  <a:close/>
                </a:path>
              </a:pathLst>
            </a:custGeom>
            <a:solidFill>
              <a:srgbClr val="9E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" name="Freeform 39"/>
            <p:cNvSpPr>
              <a:spLocks/>
            </p:cNvSpPr>
            <p:nvPr/>
          </p:nvSpPr>
          <p:spPr bwMode="auto">
            <a:xfrm>
              <a:off x="6575425" y="1425575"/>
              <a:ext cx="139700" cy="149225"/>
            </a:xfrm>
            <a:custGeom>
              <a:avLst/>
              <a:gdLst/>
              <a:ahLst/>
              <a:cxnLst>
                <a:cxn ang="0">
                  <a:pos x="88" y="48"/>
                </a:cxn>
                <a:cxn ang="0">
                  <a:pos x="88" y="48"/>
                </a:cxn>
                <a:cxn ang="0">
                  <a:pos x="88" y="38"/>
                </a:cxn>
                <a:cxn ang="0">
                  <a:pos x="84" y="30"/>
                </a:cxn>
                <a:cxn ang="0">
                  <a:pos x="80" y="22"/>
                </a:cxn>
                <a:cxn ang="0">
                  <a:pos x="76" y="14"/>
                </a:cxn>
                <a:cxn ang="0">
                  <a:pos x="68" y="8"/>
                </a:cxn>
                <a:cxn ang="0">
                  <a:pos x="62" y="4"/>
                </a:cxn>
                <a:cxn ang="0">
                  <a:pos x="54" y="2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36" y="2"/>
                </a:cxn>
                <a:cxn ang="0">
                  <a:pos x="28" y="4"/>
                </a:cxn>
                <a:cxn ang="0">
                  <a:pos x="20" y="8"/>
                </a:cxn>
                <a:cxn ang="0">
                  <a:pos x="14" y="14"/>
                </a:cxn>
                <a:cxn ang="0">
                  <a:pos x="8" y="22"/>
                </a:cxn>
                <a:cxn ang="0">
                  <a:pos x="4" y="30"/>
                </a:cxn>
                <a:cxn ang="0">
                  <a:pos x="2" y="38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2" y="56"/>
                </a:cxn>
                <a:cxn ang="0">
                  <a:pos x="4" y="66"/>
                </a:cxn>
                <a:cxn ang="0">
                  <a:pos x="8" y="74"/>
                </a:cxn>
                <a:cxn ang="0">
                  <a:pos x="14" y="80"/>
                </a:cxn>
                <a:cxn ang="0">
                  <a:pos x="20" y="86"/>
                </a:cxn>
                <a:cxn ang="0">
                  <a:pos x="28" y="90"/>
                </a:cxn>
                <a:cxn ang="0">
                  <a:pos x="36" y="94"/>
                </a:cxn>
                <a:cxn ang="0">
                  <a:pos x="44" y="94"/>
                </a:cxn>
                <a:cxn ang="0">
                  <a:pos x="44" y="94"/>
                </a:cxn>
                <a:cxn ang="0">
                  <a:pos x="54" y="94"/>
                </a:cxn>
                <a:cxn ang="0">
                  <a:pos x="62" y="90"/>
                </a:cxn>
                <a:cxn ang="0">
                  <a:pos x="68" y="86"/>
                </a:cxn>
                <a:cxn ang="0">
                  <a:pos x="76" y="80"/>
                </a:cxn>
                <a:cxn ang="0">
                  <a:pos x="80" y="74"/>
                </a:cxn>
                <a:cxn ang="0">
                  <a:pos x="84" y="66"/>
                </a:cxn>
                <a:cxn ang="0">
                  <a:pos x="88" y="56"/>
                </a:cxn>
                <a:cxn ang="0">
                  <a:pos x="88" y="48"/>
                </a:cxn>
                <a:cxn ang="0">
                  <a:pos x="88" y="48"/>
                </a:cxn>
              </a:cxnLst>
              <a:rect l="0" t="0" r="r" b="b"/>
              <a:pathLst>
                <a:path w="88" h="94">
                  <a:moveTo>
                    <a:pt x="88" y="48"/>
                  </a:moveTo>
                  <a:lnTo>
                    <a:pt x="88" y="48"/>
                  </a:lnTo>
                  <a:lnTo>
                    <a:pt x="88" y="38"/>
                  </a:lnTo>
                  <a:lnTo>
                    <a:pt x="84" y="30"/>
                  </a:lnTo>
                  <a:lnTo>
                    <a:pt x="80" y="22"/>
                  </a:lnTo>
                  <a:lnTo>
                    <a:pt x="76" y="14"/>
                  </a:lnTo>
                  <a:lnTo>
                    <a:pt x="68" y="8"/>
                  </a:lnTo>
                  <a:lnTo>
                    <a:pt x="62" y="4"/>
                  </a:lnTo>
                  <a:lnTo>
                    <a:pt x="54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28" y="4"/>
                  </a:lnTo>
                  <a:lnTo>
                    <a:pt x="20" y="8"/>
                  </a:lnTo>
                  <a:lnTo>
                    <a:pt x="14" y="14"/>
                  </a:lnTo>
                  <a:lnTo>
                    <a:pt x="8" y="22"/>
                  </a:lnTo>
                  <a:lnTo>
                    <a:pt x="4" y="30"/>
                  </a:lnTo>
                  <a:lnTo>
                    <a:pt x="2" y="3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2" y="56"/>
                  </a:lnTo>
                  <a:lnTo>
                    <a:pt x="4" y="66"/>
                  </a:lnTo>
                  <a:lnTo>
                    <a:pt x="8" y="74"/>
                  </a:lnTo>
                  <a:lnTo>
                    <a:pt x="14" y="80"/>
                  </a:lnTo>
                  <a:lnTo>
                    <a:pt x="20" y="86"/>
                  </a:lnTo>
                  <a:lnTo>
                    <a:pt x="28" y="90"/>
                  </a:lnTo>
                  <a:lnTo>
                    <a:pt x="36" y="94"/>
                  </a:lnTo>
                  <a:lnTo>
                    <a:pt x="44" y="94"/>
                  </a:lnTo>
                  <a:lnTo>
                    <a:pt x="44" y="94"/>
                  </a:lnTo>
                  <a:lnTo>
                    <a:pt x="54" y="94"/>
                  </a:lnTo>
                  <a:lnTo>
                    <a:pt x="62" y="90"/>
                  </a:lnTo>
                  <a:lnTo>
                    <a:pt x="68" y="86"/>
                  </a:lnTo>
                  <a:lnTo>
                    <a:pt x="76" y="80"/>
                  </a:lnTo>
                  <a:lnTo>
                    <a:pt x="80" y="74"/>
                  </a:lnTo>
                  <a:lnTo>
                    <a:pt x="84" y="66"/>
                  </a:lnTo>
                  <a:lnTo>
                    <a:pt x="88" y="56"/>
                  </a:lnTo>
                  <a:lnTo>
                    <a:pt x="88" y="48"/>
                  </a:lnTo>
                  <a:lnTo>
                    <a:pt x="88" y="48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" name="Freeform 40"/>
            <p:cNvSpPr>
              <a:spLocks/>
            </p:cNvSpPr>
            <p:nvPr/>
          </p:nvSpPr>
          <p:spPr bwMode="auto">
            <a:xfrm>
              <a:off x="6578600" y="1444625"/>
              <a:ext cx="111125" cy="117475"/>
            </a:xfrm>
            <a:custGeom>
              <a:avLst/>
              <a:gdLst/>
              <a:ahLst/>
              <a:cxnLst>
                <a:cxn ang="0">
                  <a:pos x="54" y="44"/>
                </a:cxn>
                <a:cxn ang="0">
                  <a:pos x="54" y="44"/>
                </a:cxn>
                <a:cxn ang="0">
                  <a:pos x="48" y="42"/>
                </a:cxn>
                <a:cxn ang="0">
                  <a:pos x="42" y="38"/>
                </a:cxn>
                <a:cxn ang="0">
                  <a:pos x="38" y="32"/>
                </a:cxn>
                <a:cxn ang="0">
                  <a:pos x="36" y="26"/>
                </a:cxn>
                <a:cxn ang="0">
                  <a:pos x="36" y="26"/>
                </a:cxn>
                <a:cxn ang="0">
                  <a:pos x="38" y="18"/>
                </a:cxn>
                <a:cxn ang="0">
                  <a:pos x="42" y="12"/>
                </a:cxn>
                <a:cxn ang="0">
                  <a:pos x="48" y="8"/>
                </a:cxn>
                <a:cxn ang="0">
                  <a:pos x="54" y="6"/>
                </a:cxn>
                <a:cxn ang="0">
                  <a:pos x="54" y="6"/>
                </a:cxn>
                <a:cxn ang="0">
                  <a:pos x="56" y="6"/>
                </a:cxn>
                <a:cxn ang="0">
                  <a:pos x="56" y="6"/>
                </a:cxn>
                <a:cxn ang="0">
                  <a:pos x="46" y="2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22" y="2"/>
                </a:cxn>
                <a:cxn ang="0">
                  <a:pos x="16" y="6"/>
                </a:cxn>
                <a:cxn ang="0">
                  <a:pos x="10" y="10"/>
                </a:cxn>
                <a:cxn ang="0">
                  <a:pos x="6" y="16"/>
                </a:cxn>
                <a:cxn ang="0">
                  <a:pos x="2" y="22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44"/>
                </a:cxn>
                <a:cxn ang="0">
                  <a:pos x="2" y="52"/>
                </a:cxn>
                <a:cxn ang="0">
                  <a:pos x="6" y="58"/>
                </a:cxn>
                <a:cxn ang="0">
                  <a:pos x="10" y="64"/>
                </a:cxn>
                <a:cxn ang="0">
                  <a:pos x="16" y="68"/>
                </a:cxn>
                <a:cxn ang="0">
                  <a:pos x="22" y="72"/>
                </a:cxn>
                <a:cxn ang="0">
                  <a:pos x="28" y="74"/>
                </a:cxn>
                <a:cxn ang="0">
                  <a:pos x="34" y="74"/>
                </a:cxn>
                <a:cxn ang="0">
                  <a:pos x="34" y="74"/>
                </a:cxn>
                <a:cxn ang="0">
                  <a:pos x="42" y="74"/>
                </a:cxn>
                <a:cxn ang="0">
                  <a:pos x="48" y="72"/>
                </a:cxn>
                <a:cxn ang="0">
                  <a:pos x="54" y="68"/>
                </a:cxn>
                <a:cxn ang="0">
                  <a:pos x="60" y="64"/>
                </a:cxn>
                <a:cxn ang="0">
                  <a:pos x="64" y="58"/>
                </a:cxn>
                <a:cxn ang="0">
                  <a:pos x="68" y="52"/>
                </a:cxn>
                <a:cxn ang="0">
                  <a:pos x="70" y="44"/>
                </a:cxn>
                <a:cxn ang="0">
                  <a:pos x="70" y="36"/>
                </a:cxn>
                <a:cxn ang="0">
                  <a:pos x="70" y="36"/>
                </a:cxn>
                <a:cxn ang="0">
                  <a:pos x="70" y="34"/>
                </a:cxn>
                <a:cxn ang="0">
                  <a:pos x="70" y="34"/>
                </a:cxn>
                <a:cxn ang="0">
                  <a:pos x="66" y="38"/>
                </a:cxn>
                <a:cxn ang="0">
                  <a:pos x="64" y="42"/>
                </a:cxn>
                <a:cxn ang="0">
                  <a:pos x="58" y="44"/>
                </a:cxn>
                <a:cxn ang="0">
                  <a:pos x="54" y="44"/>
                </a:cxn>
                <a:cxn ang="0">
                  <a:pos x="54" y="44"/>
                </a:cxn>
              </a:cxnLst>
              <a:rect l="0" t="0" r="r" b="b"/>
              <a:pathLst>
                <a:path w="70" h="74">
                  <a:moveTo>
                    <a:pt x="54" y="44"/>
                  </a:moveTo>
                  <a:lnTo>
                    <a:pt x="54" y="44"/>
                  </a:lnTo>
                  <a:lnTo>
                    <a:pt x="48" y="42"/>
                  </a:lnTo>
                  <a:lnTo>
                    <a:pt x="42" y="38"/>
                  </a:lnTo>
                  <a:lnTo>
                    <a:pt x="38" y="32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38" y="18"/>
                  </a:lnTo>
                  <a:lnTo>
                    <a:pt x="42" y="12"/>
                  </a:lnTo>
                  <a:lnTo>
                    <a:pt x="48" y="8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46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6" y="16"/>
                  </a:lnTo>
                  <a:lnTo>
                    <a:pt x="2" y="22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6" y="58"/>
                  </a:lnTo>
                  <a:lnTo>
                    <a:pt x="10" y="64"/>
                  </a:lnTo>
                  <a:lnTo>
                    <a:pt x="16" y="68"/>
                  </a:lnTo>
                  <a:lnTo>
                    <a:pt x="22" y="72"/>
                  </a:lnTo>
                  <a:lnTo>
                    <a:pt x="28" y="74"/>
                  </a:lnTo>
                  <a:lnTo>
                    <a:pt x="34" y="74"/>
                  </a:lnTo>
                  <a:lnTo>
                    <a:pt x="34" y="74"/>
                  </a:lnTo>
                  <a:lnTo>
                    <a:pt x="42" y="74"/>
                  </a:lnTo>
                  <a:lnTo>
                    <a:pt x="48" y="72"/>
                  </a:lnTo>
                  <a:lnTo>
                    <a:pt x="54" y="68"/>
                  </a:lnTo>
                  <a:lnTo>
                    <a:pt x="60" y="64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4"/>
                  </a:lnTo>
                  <a:lnTo>
                    <a:pt x="70" y="36"/>
                  </a:lnTo>
                  <a:lnTo>
                    <a:pt x="70" y="36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6" y="38"/>
                  </a:lnTo>
                  <a:lnTo>
                    <a:pt x="64" y="42"/>
                  </a:lnTo>
                  <a:lnTo>
                    <a:pt x="58" y="44"/>
                  </a:lnTo>
                  <a:lnTo>
                    <a:pt x="54" y="44"/>
                  </a:lnTo>
                  <a:lnTo>
                    <a:pt x="54" y="44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" name="Freeform 41"/>
            <p:cNvSpPr>
              <a:spLocks/>
            </p:cNvSpPr>
            <p:nvPr/>
          </p:nvSpPr>
          <p:spPr bwMode="auto">
            <a:xfrm>
              <a:off x="6435725" y="1082675"/>
              <a:ext cx="15875" cy="1587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6"/>
                </a:cxn>
                <a:cxn ang="0">
                  <a:pos x="8" y="1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8" y="2"/>
                </a:cxn>
                <a:cxn ang="0">
                  <a:pos x="10" y="6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10" y="6"/>
                  </a:lnTo>
                  <a:lnTo>
                    <a:pt x="8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8" y="2"/>
                  </a:lnTo>
                  <a:lnTo>
                    <a:pt x="1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FB765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" name="Freeform 42"/>
            <p:cNvSpPr>
              <a:spLocks/>
            </p:cNvSpPr>
            <p:nvPr/>
          </p:nvSpPr>
          <p:spPr bwMode="auto">
            <a:xfrm>
              <a:off x="6435725" y="1082675"/>
              <a:ext cx="15875" cy="1587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6"/>
                </a:cxn>
                <a:cxn ang="0">
                  <a:pos x="8" y="1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8" y="2"/>
                </a:cxn>
                <a:cxn ang="0">
                  <a:pos x="10" y="6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10" y="6"/>
                  </a:lnTo>
                  <a:lnTo>
                    <a:pt x="8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8" y="2"/>
                  </a:lnTo>
                  <a:lnTo>
                    <a:pt x="1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FB765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" name="Freeform 43"/>
            <p:cNvSpPr>
              <a:spLocks/>
            </p:cNvSpPr>
            <p:nvPr/>
          </p:nvSpPr>
          <p:spPr bwMode="auto">
            <a:xfrm>
              <a:off x="6435725" y="981075"/>
              <a:ext cx="15875" cy="1587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6"/>
                </a:cxn>
                <a:cxn ang="0">
                  <a:pos x="8" y="8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8" y="2"/>
                </a:cxn>
                <a:cxn ang="0">
                  <a:pos x="10" y="6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10" y="6"/>
                  </a:lnTo>
                  <a:lnTo>
                    <a:pt x="8" y="8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8" y="2"/>
                  </a:lnTo>
                  <a:lnTo>
                    <a:pt x="1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7EAA5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7" name="Freeform 44"/>
            <p:cNvSpPr>
              <a:spLocks noEditPoints="1"/>
            </p:cNvSpPr>
            <p:nvPr/>
          </p:nvSpPr>
          <p:spPr bwMode="auto">
            <a:xfrm>
              <a:off x="6496050" y="952500"/>
              <a:ext cx="419100" cy="260350"/>
            </a:xfrm>
            <a:custGeom>
              <a:avLst/>
              <a:gdLst/>
              <a:ahLst/>
              <a:cxnLst>
                <a:cxn ang="0">
                  <a:pos x="10" y="148"/>
                </a:cxn>
                <a:cxn ang="0">
                  <a:pos x="50" y="80"/>
                </a:cxn>
                <a:cxn ang="0">
                  <a:pos x="256" y="82"/>
                </a:cxn>
                <a:cxn ang="0">
                  <a:pos x="256" y="82"/>
                </a:cxn>
                <a:cxn ang="0">
                  <a:pos x="256" y="156"/>
                </a:cxn>
                <a:cxn ang="0">
                  <a:pos x="256" y="156"/>
                </a:cxn>
                <a:cxn ang="0">
                  <a:pos x="10" y="148"/>
                </a:cxn>
                <a:cxn ang="0">
                  <a:pos x="10" y="148"/>
                </a:cxn>
                <a:cxn ang="0">
                  <a:pos x="44" y="8"/>
                </a:cxn>
                <a:cxn ang="0">
                  <a:pos x="44" y="74"/>
                </a:cxn>
                <a:cxn ang="0">
                  <a:pos x="8" y="136"/>
                </a:cxn>
                <a:cxn ang="0">
                  <a:pos x="8" y="13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4" y="8"/>
                </a:cxn>
                <a:cxn ang="0">
                  <a:pos x="44" y="8"/>
                </a:cxn>
                <a:cxn ang="0">
                  <a:pos x="256" y="74"/>
                </a:cxn>
                <a:cxn ang="0">
                  <a:pos x="256" y="74"/>
                </a:cxn>
                <a:cxn ang="0">
                  <a:pos x="52" y="72"/>
                </a:cxn>
                <a:cxn ang="0">
                  <a:pos x="52" y="72"/>
                </a:cxn>
                <a:cxn ang="0">
                  <a:pos x="52" y="8"/>
                </a:cxn>
                <a:cxn ang="0">
                  <a:pos x="52" y="8"/>
                </a:cxn>
                <a:cxn ang="0">
                  <a:pos x="256" y="8"/>
                </a:cxn>
                <a:cxn ang="0">
                  <a:pos x="256" y="8"/>
                </a:cxn>
                <a:cxn ang="0">
                  <a:pos x="256" y="74"/>
                </a:cxn>
                <a:cxn ang="0">
                  <a:pos x="256" y="74"/>
                </a:cxn>
                <a:cxn ang="0">
                  <a:pos x="260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152"/>
                </a:cxn>
                <a:cxn ang="0">
                  <a:pos x="0" y="152"/>
                </a:cxn>
                <a:cxn ang="0">
                  <a:pos x="0" y="154"/>
                </a:cxn>
                <a:cxn ang="0">
                  <a:pos x="4" y="156"/>
                </a:cxn>
                <a:cxn ang="0">
                  <a:pos x="260" y="164"/>
                </a:cxn>
                <a:cxn ang="0">
                  <a:pos x="260" y="164"/>
                </a:cxn>
                <a:cxn ang="0">
                  <a:pos x="262" y="162"/>
                </a:cxn>
                <a:cxn ang="0">
                  <a:pos x="262" y="162"/>
                </a:cxn>
                <a:cxn ang="0">
                  <a:pos x="264" y="160"/>
                </a:cxn>
                <a:cxn ang="0">
                  <a:pos x="264" y="4"/>
                </a:cxn>
                <a:cxn ang="0">
                  <a:pos x="264" y="4"/>
                </a:cxn>
                <a:cxn ang="0">
                  <a:pos x="262" y="0"/>
                </a:cxn>
                <a:cxn ang="0">
                  <a:pos x="260" y="0"/>
                </a:cxn>
                <a:cxn ang="0">
                  <a:pos x="260" y="0"/>
                </a:cxn>
              </a:cxnLst>
              <a:rect l="0" t="0" r="r" b="b"/>
              <a:pathLst>
                <a:path w="264" h="164">
                  <a:moveTo>
                    <a:pt x="10" y="148"/>
                  </a:moveTo>
                  <a:lnTo>
                    <a:pt x="50" y="80"/>
                  </a:lnTo>
                  <a:lnTo>
                    <a:pt x="256" y="82"/>
                  </a:lnTo>
                  <a:lnTo>
                    <a:pt x="256" y="82"/>
                  </a:lnTo>
                  <a:lnTo>
                    <a:pt x="256" y="156"/>
                  </a:lnTo>
                  <a:lnTo>
                    <a:pt x="256" y="156"/>
                  </a:lnTo>
                  <a:lnTo>
                    <a:pt x="10" y="148"/>
                  </a:lnTo>
                  <a:lnTo>
                    <a:pt x="10" y="148"/>
                  </a:lnTo>
                  <a:close/>
                  <a:moveTo>
                    <a:pt x="44" y="8"/>
                  </a:moveTo>
                  <a:lnTo>
                    <a:pt x="44" y="74"/>
                  </a:lnTo>
                  <a:lnTo>
                    <a:pt x="8" y="136"/>
                  </a:lnTo>
                  <a:lnTo>
                    <a:pt x="8" y="13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4" y="8"/>
                  </a:lnTo>
                  <a:lnTo>
                    <a:pt x="44" y="8"/>
                  </a:lnTo>
                  <a:close/>
                  <a:moveTo>
                    <a:pt x="256" y="74"/>
                  </a:moveTo>
                  <a:lnTo>
                    <a:pt x="256" y="74"/>
                  </a:lnTo>
                  <a:lnTo>
                    <a:pt x="52" y="72"/>
                  </a:lnTo>
                  <a:lnTo>
                    <a:pt x="52" y="72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256" y="8"/>
                  </a:lnTo>
                  <a:lnTo>
                    <a:pt x="256" y="8"/>
                  </a:lnTo>
                  <a:lnTo>
                    <a:pt x="256" y="74"/>
                  </a:lnTo>
                  <a:lnTo>
                    <a:pt x="256" y="74"/>
                  </a:lnTo>
                  <a:close/>
                  <a:moveTo>
                    <a:pt x="260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152"/>
                  </a:lnTo>
                  <a:lnTo>
                    <a:pt x="0" y="152"/>
                  </a:lnTo>
                  <a:lnTo>
                    <a:pt x="0" y="154"/>
                  </a:lnTo>
                  <a:lnTo>
                    <a:pt x="4" y="156"/>
                  </a:lnTo>
                  <a:lnTo>
                    <a:pt x="260" y="164"/>
                  </a:lnTo>
                  <a:lnTo>
                    <a:pt x="260" y="164"/>
                  </a:lnTo>
                  <a:lnTo>
                    <a:pt x="262" y="162"/>
                  </a:lnTo>
                  <a:lnTo>
                    <a:pt x="262" y="162"/>
                  </a:lnTo>
                  <a:lnTo>
                    <a:pt x="264" y="160"/>
                  </a:lnTo>
                  <a:lnTo>
                    <a:pt x="264" y="4"/>
                  </a:lnTo>
                  <a:lnTo>
                    <a:pt x="264" y="4"/>
                  </a:lnTo>
                  <a:lnTo>
                    <a:pt x="262" y="0"/>
                  </a:lnTo>
                  <a:lnTo>
                    <a:pt x="260" y="0"/>
                  </a:lnTo>
                  <a:lnTo>
                    <a:pt x="2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8" name="Freeform 45"/>
            <p:cNvSpPr>
              <a:spLocks/>
            </p:cNvSpPr>
            <p:nvPr/>
          </p:nvSpPr>
          <p:spPr bwMode="auto">
            <a:xfrm>
              <a:off x="6454775" y="593725"/>
              <a:ext cx="409575" cy="69850"/>
            </a:xfrm>
            <a:custGeom>
              <a:avLst/>
              <a:gdLst/>
              <a:ahLst/>
              <a:cxnLst>
                <a:cxn ang="0">
                  <a:pos x="258" y="28"/>
                </a:cxn>
                <a:cxn ang="0">
                  <a:pos x="0" y="44"/>
                </a:cxn>
                <a:cxn ang="0">
                  <a:pos x="0" y="14"/>
                </a:cxn>
                <a:cxn ang="0">
                  <a:pos x="258" y="0"/>
                </a:cxn>
                <a:cxn ang="0">
                  <a:pos x="258" y="28"/>
                </a:cxn>
              </a:cxnLst>
              <a:rect l="0" t="0" r="r" b="b"/>
              <a:pathLst>
                <a:path w="258" h="44">
                  <a:moveTo>
                    <a:pt x="258" y="28"/>
                  </a:moveTo>
                  <a:lnTo>
                    <a:pt x="0" y="44"/>
                  </a:lnTo>
                  <a:lnTo>
                    <a:pt x="0" y="14"/>
                  </a:lnTo>
                  <a:lnTo>
                    <a:pt x="258" y="0"/>
                  </a:lnTo>
                  <a:lnTo>
                    <a:pt x="258" y="2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" name="Freeform 46"/>
            <p:cNvSpPr>
              <a:spLocks noEditPoints="1"/>
            </p:cNvSpPr>
            <p:nvPr/>
          </p:nvSpPr>
          <p:spPr bwMode="auto">
            <a:xfrm>
              <a:off x="6448425" y="587375"/>
              <a:ext cx="438150" cy="149225"/>
            </a:xfrm>
            <a:custGeom>
              <a:avLst/>
              <a:gdLst/>
              <a:ahLst/>
              <a:cxnLst>
                <a:cxn ang="0">
                  <a:pos x="8" y="86"/>
                </a:cxn>
                <a:cxn ang="0">
                  <a:pos x="8" y="86"/>
                </a:cxn>
                <a:cxn ang="0">
                  <a:pos x="8" y="60"/>
                </a:cxn>
                <a:cxn ang="0">
                  <a:pos x="268" y="46"/>
                </a:cxn>
                <a:cxn ang="0">
                  <a:pos x="268" y="46"/>
                </a:cxn>
                <a:cxn ang="0">
                  <a:pos x="268" y="78"/>
                </a:cxn>
                <a:cxn ang="0">
                  <a:pos x="268" y="78"/>
                </a:cxn>
                <a:cxn ang="0">
                  <a:pos x="8" y="86"/>
                </a:cxn>
                <a:cxn ang="0">
                  <a:pos x="8" y="86"/>
                </a:cxn>
                <a:cxn ang="0">
                  <a:pos x="268" y="8"/>
                </a:cxn>
                <a:cxn ang="0">
                  <a:pos x="268" y="8"/>
                </a:cxn>
                <a:cxn ang="0">
                  <a:pos x="268" y="38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268" y="8"/>
                </a:cxn>
                <a:cxn ang="0">
                  <a:pos x="268" y="8"/>
                </a:cxn>
                <a:cxn ang="0">
                  <a:pos x="274" y="2"/>
                </a:cxn>
                <a:cxn ang="0">
                  <a:pos x="274" y="2"/>
                </a:cxn>
                <a:cxn ang="0">
                  <a:pos x="272" y="0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2" y="16"/>
                </a:cxn>
                <a:cxn ang="0">
                  <a:pos x="0" y="18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2" y="94"/>
                </a:cxn>
                <a:cxn ang="0">
                  <a:pos x="2" y="94"/>
                </a:cxn>
                <a:cxn ang="0">
                  <a:pos x="4" y="94"/>
                </a:cxn>
                <a:cxn ang="0">
                  <a:pos x="272" y="86"/>
                </a:cxn>
                <a:cxn ang="0">
                  <a:pos x="272" y="86"/>
                </a:cxn>
                <a:cxn ang="0">
                  <a:pos x="276" y="84"/>
                </a:cxn>
                <a:cxn ang="0">
                  <a:pos x="276" y="82"/>
                </a:cxn>
                <a:cxn ang="0">
                  <a:pos x="276" y="4"/>
                </a:cxn>
                <a:cxn ang="0">
                  <a:pos x="276" y="4"/>
                </a:cxn>
                <a:cxn ang="0">
                  <a:pos x="274" y="2"/>
                </a:cxn>
                <a:cxn ang="0">
                  <a:pos x="274" y="2"/>
                </a:cxn>
              </a:cxnLst>
              <a:rect l="0" t="0" r="r" b="b"/>
              <a:pathLst>
                <a:path w="276" h="94">
                  <a:moveTo>
                    <a:pt x="8" y="86"/>
                  </a:moveTo>
                  <a:lnTo>
                    <a:pt x="8" y="86"/>
                  </a:lnTo>
                  <a:lnTo>
                    <a:pt x="8" y="60"/>
                  </a:lnTo>
                  <a:lnTo>
                    <a:pt x="268" y="46"/>
                  </a:lnTo>
                  <a:lnTo>
                    <a:pt x="268" y="46"/>
                  </a:lnTo>
                  <a:lnTo>
                    <a:pt x="268" y="78"/>
                  </a:lnTo>
                  <a:lnTo>
                    <a:pt x="268" y="78"/>
                  </a:lnTo>
                  <a:lnTo>
                    <a:pt x="8" y="86"/>
                  </a:lnTo>
                  <a:lnTo>
                    <a:pt x="8" y="86"/>
                  </a:lnTo>
                  <a:close/>
                  <a:moveTo>
                    <a:pt x="268" y="8"/>
                  </a:moveTo>
                  <a:lnTo>
                    <a:pt x="268" y="8"/>
                  </a:lnTo>
                  <a:lnTo>
                    <a:pt x="268" y="38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268" y="8"/>
                  </a:lnTo>
                  <a:lnTo>
                    <a:pt x="268" y="8"/>
                  </a:lnTo>
                  <a:close/>
                  <a:moveTo>
                    <a:pt x="274" y="2"/>
                  </a:moveTo>
                  <a:lnTo>
                    <a:pt x="274" y="2"/>
                  </a:lnTo>
                  <a:lnTo>
                    <a:pt x="272" y="0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2" y="94"/>
                  </a:lnTo>
                  <a:lnTo>
                    <a:pt x="2" y="94"/>
                  </a:lnTo>
                  <a:lnTo>
                    <a:pt x="4" y="94"/>
                  </a:lnTo>
                  <a:lnTo>
                    <a:pt x="272" y="86"/>
                  </a:lnTo>
                  <a:lnTo>
                    <a:pt x="272" y="86"/>
                  </a:lnTo>
                  <a:lnTo>
                    <a:pt x="276" y="84"/>
                  </a:lnTo>
                  <a:lnTo>
                    <a:pt x="276" y="82"/>
                  </a:lnTo>
                  <a:lnTo>
                    <a:pt x="276" y="4"/>
                  </a:lnTo>
                  <a:lnTo>
                    <a:pt x="276" y="4"/>
                  </a:lnTo>
                  <a:lnTo>
                    <a:pt x="274" y="2"/>
                  </a:lnTo>
                  <a:lnTo>
                    <a:pt x="274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0" name="Freeform 47"/>
            <p:cNvSpPr>
              <a:spLocks/>
            </p:cNvSpPr>
            <p:nvPr/>
          </p:nvSpPr>
          <p:spPr bwMode="auto">
            <a:xfrm>
              <a:off x="7089775" y="584200"/>
              <a:ext cx="69850" cy="117475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38"/>
                </a:cxn>
                <a:cxn ang="0">
                  <a:pos x="42" y="52"/>
                </a:cxn>
                <a:cxn ang="0">
                  <a:pos x="38" y="64"/>
                </a:cxn>
                <a:cxn ang="0">
                  <a:pos x="30" y="72"/>
                </a:cxn>
                <a:cxn ang="0">
                  <a:pos x="26" y="74"/>
                </a:cxn>
                <a:cxn ang="0">
                  <a:pos x="22" y="74"/>
                </a:cxn>
                <a:cxn ang="0">
                  <a:pos x="22" y="74"/>
                </a:cxn>
                <a:cxn ang="0">
                  <a:pos x="18" y="74"/>
                </a:cxn>
                <a:cxn ang="0">
                  <a:pos x="14" y="72"/>
                </a:cxn>
                <a:cxn ang="0">
                  <a:pos x="6" y="64"/>
                </a:cxn>
                <a:cxn ang="0">
                  <a:pos x="2" y="52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2" y="24"/>
                </a:cxn>
                <a:cxn ang="0">
                  <a:pos x="6" y="12"/>
                </a:cxn>
                <a:cxn ang="0">
                  <a:pos x="14" y="4"/>
                </a:cxn>
                <a:cxn ang="0">
                  <a:pos x="1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30" y="4"/>
                </a:cxn>
                <a:cxn ang="0">
                  <a:pos x="38" y="12"/>
                </a:cxn>
                <a:cxn ang="0">
                  <a:pos x="42" y="24"/>
                </a:cxn>
                <a:cxn ang="0">
                  <a:pos x="44" y="38"/>
                </a:cxn>
                <a:cxn ang="0">
                  <a:pos x="44" y="38"/>
                </a:cxn>
              </a:cxnLst>
              <a:rect l="0" t="0" r="r" b="b"/>
              <a:pathLst>
                <a:path w="44" h="74">
                  <a:moveTo>
                    <a:pt x="44" y="38"/>
                  </a:moveTo>
                  <a:lnTo>
                    <a:pt x="44" y="38"/>
                  </a:lnTo>
                  <a:lnTo>
                    <a:pt x="42" y="52"/>
                  </a:lnTo>
                  <a:lnTo>
                    <a:pt x="38" y="64"/>
                  </a:lnTo>
                  <a:lnTo>
                    <a:pt x="30" y="72"/>
                  </a:lnTo>
                  <a:lnTo>
                    <a:pt x="26" y="74"/>
                  </a:lnTo>
                  <a:lnTo>
                    <a:pt x="22" y="74"/>
                  </a:lnTo>
                  <a:lnTo>
                    <a:pt x="22" y="74"/>
                  </a:lnTo>
                  <a:lnTo>
                    <a:pt x="18" y="74"/>
                  </a:lnTo>
                  <a:lnTo>
                    <a:pt x="14" y="72"/>
                  </a:lnTo>
                  <a:lnTo>
                    <a:pt x="6" y="64"/>
                  </a:lnTo>
                  <a:lnTo>
                    <a:pt x="2" y="52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24"/>
                  </a:lnTo>
                  <a:lnTo>
                    <a:pt x="6" y="12"/>
                  </a:lnTo>
                  <a:lnTo>
                    <a:pt x="14" y="4"/>
                  </a:lnTo>
                  <a:lnTo>
                    <a:pt x="1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0" y="4"/>
                  </a:lnTo>
                  <a:lnTo>
                    <a:pt x="38" y="12"/>
                  </a:lnTo>
                  <a:lnTo>
                    <a:pt x="42" y="24"/>
                  </a:lnTo>
                  <a:lnTo>
                    <a:pt x="44" y="38"/>
                  </a:lnTo>
                  <a:lnTo>
                    <a:pt x="44" y="3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1" name="Freeform 48"/>
            <p:cNvSpPr>
              <a:spLocks/>
            </p:cNvSpPr>
            <p:nvPr/>
          </p:nvSpPr>
          <p:spPr bwMode="auto">
            <a:xfrm>
              <a:off x="7181850" y="596900"/>
              <a:ext cx="28575" cy="47625"/>
            </a:xfrm>
            <a:custGeom>
              <a:avLst/>
              <a:gdLst/>
              <a:ahLst/>
              <a:cxnLst>
                <a:cxn ang="0">
                  <a:pos x="18" y="14"/>
                </a:cxn>
                <a:cxn ang="0">
                  <a:pos x="18" y="14"/>
                </a:cxn>
                <a:cxn ang="0">
                  <a:pos x="18" y="20"/>
                </a:cxn>
                <a:cxn ang="0">
                  <a:pos x="16" y="26"/>
                </a:cxn>
                <a:cxn ang="0">
                  <a:pos x="12" y="30"/>
                </a:cxn>
                <a:cxn ang="0">
                  <a:pos x="10" y="30"/>
                </a:cxn>
                <a:cxn ang="0">
                  <a:pos x="10" y="30"/>
                </a:cxn>
                <a:cxn ang="0">
                  <a:pos x="6" y="30"/>
                </a:cxn>
                <a:cxn ang="0">
                  <a:pos x="4" y="26"/>
                </a:cxn>
                <a:cxn ang="0">
                  <a:pos x="2" y="2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6" y="4"/>
                </a:cxn>
                <a:cxn ang="0">
                  <a:pos x="18" y="8"/>
                </a:cxn>
                <a:cxn ang="0">
                  <a:pos x="18" y="14"/>
                </a:cxn>
                <a:cxn ang="0">
                  <a:pos x="18" y="14"/>
                </a:cxn>
              </a:cxnLst>
              <a:rect l="0" t="0" r="r" b="b"/>
              <a:pathLst>
                <a:path w="18" h="30">
                  <a:moveTo>
                    <a:pt x="18" y="14"/>
                  </a:moveTo>
                  <a:lnTo>
                    <a:pt x="18" y="14"/>
                  </a:lnTo>
                  <a:lnTo>
                    <a:pt x="18" y="20"/>
                  </a:lnTo>
                  <a:lnTo>
                    <a:pt x="16" y="26"/>
                  </a:lnTo>
                  <a:lnTo>
                    <a:pt x="12" y="30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6" y="30"/>
                  </a:lnTo>
                  <a:lnTo>
                    <a:pt x="4" y="26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8"/>
                  </a:lnTo>
                  <a:lnTo>
                    <a:pt x="4" y="4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4"/>
                  </a:lnTo>
                  <a:lnTo>
                    <a:pt x="18" y="8"/>
                  </a:lnTo>
                  <a:lnTo>
                    <a:pt x="18" y="14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2" name="Freeform 55"/>
            <p:cNvSpPr>
              <a:spLocks noEditPoints="1"/>
            </p:cNvSpPr>
            <p:nvPr/>
          </p:nvSpPr>
          <p:spPr bwMode="auto">
            <a:xfrm>
              <a:off x="6562725" y="1412875"/>
              <a:ext cx="165100" cy="174625"/>
            </a:xfrm>
            <a:custGeom>
              <a:avLst/>
              <a:gdLst/>
              <a:ahLst/>
              <a:cxnLst>
                <a:cxn ang="0">
                  <a:pos x="16" y="56"/>
                </a:cxn>
                <a:cxn ang="0">
                  <a:pos x="20" y="40"/>
                </a:cxn>
                <a:cxn ang="0">
                  <a:pos x="28" y="28"/>
                </a:cxn>
                <a:cxn ang="0">
                  <a:pos x="38" y="20"/>
                </a:cxn>
                <a:cxn ang="0">
                  <a:pos x="52" y="16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82" y="34"/>
                </a:cxn>
                <a:cxn ang="0">
                  <a:pos x="88" y="48"/>
                </a:cxn>
                <a:cxn ang="0">
                  <a:pos x="88" y="56"/>
                </a:cxn>
                <a:cxn ang="0">
                  <a:pos x="86" y="70"/>
                </a:cxn>
                <a:cxn ang="0">
                  <a:pos x="78" y="82"/>
                </a:cxn>
                <a:cxn ang="0">
                  <a:pos x="66" y="92"/>
                </a:cxn>
                <a:cxn ang="0">
                  <a:pos x="52" y="94"/>
                </a:cxn>
                <a:cxn ang="0">
                  <a:pos x="46" y="94"/>
                </a:cxn>
                <a:cxn ang="0">
                  <a:pos x="32" y="88"/>
                </a:cxn>
                <a:cxn ang="0">
                  <a:pos x="22" y="76"/>
                </a:cxn>
                <a:cxn ang="0">
                  <a:pos x="18" y="64"/>
                </a:cxn>
                <a:cxn ang="0">
                  <a:pos x="16" y="56"/>
                </a:cxn>
                <a:cxn ang="0">
                  <a:pos x="0" y="56"/>
                </a:cxn>
                <a:cxn ang="0">
                  <a:pos x="4" y="76"/>
                </a:cxn>
                <a:cxn ang="0">
                  <a:pos x="16" y="94"/>
                </a:cxn>
                <a:cxn ang="0">
                  <a:pos x="32" y="106"/>
                </a:cxn>
                <a:cxn ang="0">
                  <a:pos x="52" y="110"/>
                </a:cxn>
                <a:cxn ang="0">
                  <a:pos x="62" y="108"/>
                </a:cxn>
                <a:cxn ang="0">
                  <a:pos x="82" y="100"/>
                </a:cxn>
                <a:cxn ang="0">
                  <a:pos x="96" y="86"/>
                </a:cxn>
                <a:cxn ang="0">
                  <a:pos x="102" y="66"/>
                </a:cxn>
                <a:cxn ang="0">
                  <a:pos x="104" y="56"/>
                </a:cxn>
                <a:cxn ang="0">
                  <a:pos x="100" y="34"/>
                </a:cxn>
                <a:cxn ang="0">
                  <a:pos x="88" y="16"/>
                </a:cxn>
                <a:cxn ang="0">
                  <a:pos x="72" y="4"/>
                </a:cxn>
                <a:cxn ang="0">
                  <a:pos x="52" y="0"/>
                </a:cxn>
                <a:cxn ang="0">
                  <a:pos x="42" y="2"/>
                </a:cxn>
                <a:cxn ang="0">
                  <a:pos x="24" y="10"/>
                </a:cxn>
                <a:cxn ang="0">
                  <a:pos x="10" y="24"/>
                </a:cxn>
                <a:cxn ang="0">
                  <a:pos x="2" y="44"/>
                </a:cxn>
                <a:cxn ang="0">
                  <a:pos x="0" y="56"/>
                </a:cxn>
              </a:cxnLst>
              <a:rect l="0" t="0" r="r" b="b"/>
              <a:pathLst>
                <a:path w="104" h="110">
                  <a:moveTo>
                    <a:pt x="16" y="56"/>
                  </a:moveTo>
                  <a:lnTo>
                    <a:pt x="16" y="56"/>
                  </a:lnTo>
                  <a:lnTo>
                    <a:pt x="18" y="48"/>
                  </a:lnTo>
                  <a:lnTo>
                    <a:pt x="20" y="40"/>
                  </a:lnTo>
                  <a:lnTo>
                    <a:pt x="22" y="34"/>
                  </a:lnTo>
                  <a:lnTo>
                    <a:pt x="28" y="28"/>
                  </a:lnTo>
                  <a:lnTo>
                    <a:pt x="32" y="24"/>
                  </a:lnTo>
                  <a:lnTo>
                    <a:pt x="38" y="20"/>
                  </a:lnTo>
                  <a:lnTo>
                    <a:pt x="46" y="18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60" y="18"/>
                  </a:lnTo>
                  <a:lnTo>
                    <a:pt x="66" y="20"/>
                  </a:lnTo>
                  <a:lnTo>
                    <a:pt x="72" y="24"/>
                  </a:lnTo>
                  <a:lnTo>
                    <a:pt x="78" y="28"/>
                  </a:lnTo>
                  <a:lnTo>
                    <a:pt x="82" y="34"/>
                  </a:lnTo>
                  <a:lnTo>
                    <a:pt x="86" y="40"/>
                  </a:lnTo>
                  <a:lnTo>
                    <a:pt x="88" y="48"/>
                  </a:lnTo>
                  <a:lnTo>
                    <a:pt x="88" y="56"/>
                  </a:lnTo>
                  <a:lnTo>
                    <a:pt x="88" y="56"/>
                  </a:lnTo>
                  <a:lnTo>
                    <a:pt x="88" y="64"/>
                  </a:lnTo>
                  <a:lnTo>
                    <a:pt x="86" y="70"/>
                  </a:lnTo>
                  <a:lnTo>
                    <a:pt x="82" y="76"/>
                  </a:lnTo>
                  <a:lnTo>
                    <a:pt x="78" y="82"/>
                  </a:lnTo>
                  <a:lnTo>
                    <a:pt x="72" y="88"/>
                  </a:lnTo>
                  <a:lnTo>
                    <a:pt x="66" y="92"/>
                  </a:lnTo>
                  <a:lnTo>
                    <a:pt x="60" y="94"/>
                  </a:lnTo>
                  <a:lnTo>
                    <a:pt x="52" y="94"/>
                  </a:lnTo>
                  <a:lnTo>
                    <a:pt x="52" y="94"/>
                  </a:lnTo>
                  <a:lnTo>
                    <a:pt x="46" y="94"/>
                  </a:lnTo>
                  <a:lnTo>
                    <a:pt x="38" y="92"/>
                  </a:lnTo>
                  <a:lnTo>
                    <a:pt x="32" y="88"/>
                  </a:lnTo>
                  <a:lnTo>
                    <a:pt x="28" y="82"/>
                  </a:lnTo>
                  <a:lnTo>
                    <a:pt x="22" y="76"/>
                  </a:lnTo>
                  <a:lnTo>
                    <a:pt x="20" y="70"/>
                  </a:lnTo>
                  <a:lnTo>
                    <a:pt x="18" y="64"/>
                  </a:lnTo>
                  <a:lnTo>
                    <a:pt x="16" y="56"/>
                  </a:lnTo>
                  <a:lnTo>
                    <a:pt x="16" y="56"/>
                  </a:lnTo>
                  <a:close/>
                  <a:moveTo>
                    <a:pt x="0" y="56"/>
                  </a:moveTo>
                  <a:lnTo>
                    <a:pt x="0" y="56"/>
                  </a:lnTo>
                  <a:lnTo>
                    <a:pt x="2" y="66"/>
                  </a:lnTo>
                  <a:lnTo>
                    <a:pt x="4" y="76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4" y="100"/>
                  </a:lnTo>
                  <a:lnTo>
                    <a:pt x="32" y="106"/>
                  </a:lnTo>
                  <a:lnTo>
                    <a:pt x="42" y="108"/>
                  </a:lnTo>
                  <a:lnTo>
                    <a:pt x="52" y="110"/>
                  </a:lnTo>
                  <a:lnTo>
                    <a:pt x="52" y="110"/>
                  </a:lnTo>
                  <a:lnTo>
                    <a:pt x="62" y="108"/>
                  </a:lnTo>
                  <a:lnTo>
                    <a:pt x="72" y="106"/>
                  </a:lnTo>
                  <a:lnTo>
                    <a:pt x="82" y="100"/>
                  </a:lnTo>
                  <a:lnTo>
                    <a:pt x="88" y="94"/>
                  </a:lnTo>
                  <a:lnTo>
                    <a:pt x="96" y="86"/>
                  </a:lnTo>
                  <a:lnTo>
                    <a:pt x="100" y="76"/>
                  </a:lnTo>
                  <a:lnTo>
                    <a:pt x="102" y="66"/>
                  </a:lnTo>
                  <a:lnTo>
                    <a:pt x="104" y="56"/>
                  </a:lnTo>
                  <a:lnTo>
                    <a:pt x="104" y="56"/>
                  </a:lnTo>
                  <a:lnTo>
                    <a:pt x="102" y="44"/>
                  </a:lnTo>
                  <a:lnTo>
                    <a:pt x="100" y="34"/>
                  </a:lnTo>
                  <a:lnTo>
                    <a:pt x="96" y="24"/>
                  </a:lnTo>
                  <a:lnTo>
                    <a:pt x="88" y="16"/>
                  </a:lnTo>
                  <a:lnTo>
                    <a:pt x="82" y="10"/>
                  </a:lnTo>
                  <a:lnTo>
                    <a:pt x="72" y="4"/>
                  </a:lnTo>
                  <a:lnTo>
                    <a:pt x="62" y="2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42" y="2"/>
                  </a:lnTo>
                  <a:lnTo>
                    <a:pt x="32" y="4"/>
                  </a:lnTo>
                  <a:lnTo>
                    <a:pt x="24" y="10"/>
                  </a:lnTo>
                  <a:lnTo>
                    <a:pt x="16" y="16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0" y="56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" name="グループ化 64"/>
          <p:cNvGrpSpPr/>
          <p:nvPr/>
        </p:nvGrpSpPr>
        <p:grpSpPr>
          <a:xfrm>
            <a:off x="3714744" y="0"/>
            <a:ext cx="1428760" cy="1534594"/>
            <a:chOff x="6286500" y="428625"/>
            <a:chExt cx="1631950" cy="1778000"/>
          </a:xfrm>
        </p:grpSpPr>
        <p:sp>
          <p:nvSpPr>
            <p:cNvPr id="66" name="AutoShape 8"/>
            <p:cNvSpPr>
              <a:spLocks noChangeAspect="1" noChangeArrowheads="1" noTextEdit="1"/>
            </p:cNvSpPr>
            <p:nvPr/>
          </p:nvSpPr>
          <p:spPr bwMode="auto">
            <a:xfrm>
              <a:off x="6286500" y="428625"/>
              <a:ext cx="1631950" cy="177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Freeform 12"/>
            <p:cNvSpPr>
              <a:spLocks/>
            </p:cNvSpPr>
            <p:nvPr/>
          </p:nvSpPr>
          <p:spPr bwMode="auto">
            <a:xfrm>
              <a:off x="6372225" y="511175"/>
              <a:ext cx="590550" cy="161290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0" y="964"/>
                </a:cxn>
                <a:cxn ang="0">
                  <a:pos x="0" y="964"/>
                </a:cxn>
                <a:cxn ang="0">
                  <a:pos x="0" y="966"/>
                </a:cxn>
                <a:cxn ang="0">
                  <a:pos x="2" y="970"/>
                </a:cxn>
                <a:cxn ang="0">
                  <a:pos x="4" y="970"/>
                </a:cxn>
                <a:cxn ang="0">
                  <a:pos x="4" y="970"/>
                </a:cxn>
                <a:cxn ang="0">
                  <a:pos x="38" y="980"/>
                </a:cxn>
                <a:cxn ang="0">
                  <a:pos x="66" y="986"/>
                </a:cxn>
                <a:cxn ang="0">
                  <a:pos x="102" y="992"/>
                </a:cxn>
                <a:cxn ang="0">
                  <a:pos x="150" y="1000"/>
                </a:cxn>
                <a:cxn ang="0">
                  <a:pos x="208" y="1006"/>
                </a:cxn>
                <a:cxn ang="0">
                  <a:pos x="280" y="1012"/>
                </a:cxn>
                <a:cxn ang="0">
                  <a:pos x="364" y="1016"/>
                </a:cxn>
                <a:cxn ang="0">
                  <a:pos x="364" y="1016"/>
                </a:cxn>
                <a:cxn ang="0">
                  <a:pos x="372" y="1016"/>
                </a:cxn>
                <a:cxn ang="0">
                  <a:pos x="372" y="0"/>
                </a:cxn>
                <a:cxn ang="0">
                  <a:pos x="372" y="0"/>
                </a:cxn>
                <a:cxn ang="0">
                  <a:pos x="364" y="0"/>
                </a:cxn>
                <a:cxn ang="0">
                  <a:pos x="364" y="0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372" h="1016">
                  <a:moveTo>
                    <a:pt x="0" y="22"/>
                  </a:moveTo>
                  <a:lnTo>
                    <a:pt x="0" y="22"/>
                  </a:lnTo>
                  <a:lnTo>
                    <a:pt x="0" y="964"/>
                  </a:lnTo>
                  <a:lnTo>
                    <a:pt x="0" y="964"/>
                  </a:lnTo>
                  <a:lnTo>
                    <a:pt x="0" y="966"/>
                  </a:lnTo>
                  <a:lnTo>
                    <a:pt x="2" y="970"/>
                  </a:lnTo>
                  <a:lnTo>
                    <a:pt x="4" y="970"/>
                  </a:lnTo>
                  <a:lnTo>
                    <a:pt x="4" y="970"/>
                  </a:lnTo>
                  <a:lnTo>
                    <a:pt x="38" y="980"/>
                  </a:lnTo>
                  <a:lnTo>
                    <a:pt x="66" y="986"/>
                  </a:lnTo>
                  <a:lnTo>
                    <a:pt x="102" y="992"/>
                  </a:lnTo>
                  <a:lnTo>
                    <a:pt x="150" y="1000"/>
                  </a:lnTo>
                  <a:lnTo>
                    <a:pt x="208" y="1006"/>
                  </a:lnTo>
                  <a:lnTo>
                    <a:pt x="280" y="1012"/>
                  </a:lnTo>
                  <a:lnTo>
                    <a:pt x="364" y="1016"/>
                  </a:lnTo>
                  <a:lnTo>
                    <a:pt x="364" y="1016"/>
                  </a:lnTo>
                  <a:lnTo>
                    <a:pt x="372" y="1016"/>
                  </a:lnTo>
                  <a:lnTo>
                    <a:pt x="372" y="0"/>
                  </a:lnTo>
                  <a:lnTo>
                    <a:pt x="372" y="0"/>
                  </a:lnTo>
                  <a:lnTo>
                    <a:pt x="364" y="0"/>
                  </a:lnTo>
                  <a:lnTo>
                    <a:pt x="364" y="0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8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Freeform 13"/>
            <p:cNvSpPr>
              <a:spLocks/>
            </p:cNvSpPr>
            <p:nvPr/>
          </p:nvSpPr>
          <p:spPr bwMode="auto">
            <a:xfrm>
              <a:off x="6384925" y="514350"/>
              <a:ext cx="574675" cy="158750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0" y="948"/>
                </a:cxn>
                <a:cxn ang="0">
                  <a:pos x="0" y="948"/>
                </a:cxn>
                <a:cxn ang="0">
                  <a:pos x="0" y="950"/>
                </a:cxn>
                <a:cxn ang="0">
                  <a:pos x="2" y="954"/>
                </a:cxn>
                <a:cxn ang="0">
                  <a:pos x="4" y="954"/>
                </a:cxn>
                <a:cxn ang="0">
                  <a:pos x="4" y="954"/>
                </a:cxn>
                <a:cxn ang="0">
                  <a:pos x="36" y="964"/>
                </a:cxn>
                <a:cxn ang="0">
                  <a:pos x="64" y="970"/>
                </a:cxn>
                <a:cxn ang="0">
                  <a:pos x="100" y="976"/>
                </a:cxn>
                <a:cxn ang="0">
                  <a:pos x="146" y="984"/>
                </a:cxn>
                <a:cxn ang="0">
                  <a:pos x="202" y="990"/>
                </a:cxn>
                <a:cxn ang="0">
                  <a:pos x="272" y="996"/>
                </a:cxn>
                <a:cxn ang="0">
                  <a:pos x="356" y="1000"/>
                </a:cxn>
                <a:cxn ang="0">
                  <a:pos x="356" y="1000"/>
                </a:cxn>
                <a:cxn ang="0">
                  <a:pos x="362" y="1000"/>
                </a:cxn>
                <a:cxn ang="0">
                  <a:pos x="362" y="0"/>
                </a:cxn>
                <a:cxn ang="0">
                  <a:pos x="362" y="0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362" h="1000">
                  <a:moveTo>
                    <a:pt x="0" y="22"/>
                  </a:moveTo>
                  <a:lnTo>
                    <a:pt x="0" y="22"/>
                  </a:lnTo>
                  <a:lnTo>
                    <a:pt x="0" y="948"/>
                  </a:lnTo>
                  <a:lnTo>
                    <a:pt x="0" y="948"/>
                  </a:lnTo>
                  <a:lnTo>
                    <a:pt x="0" y="950"/>
                  </a:lnTo>
                  <a:lnTo>
                    <a:pt x="2" y="954"/>
                  </a:lnTo>
                  <a:lnTo>
                    <a:pt x="4" y="954"/>
                  </a:lnTo>
                  <a:lnTo>
                    <a:pt x="4" y="954"/>
                  </a:lnTo>
                  <a:lnTo>
                    <a:pt x="36" y="964"/>
                  </a:lnTo>
                  <a:lnTo>
                    <a:pt x="64" y="970"/>
                  </a:lnTo>
                  <a:lnTo>
                    <a:pt x="100" y="976"/>
                  </a:lnTo>
                  <a:lnTo>
                    <a:pt x="146" y="984"/>
                  </a:lnTo>
                  <a:lnTo>
                    <a:pt x="202" y="990"/>
                  </a:lnTo>
                  <a:lnTo>
                    <a:pt x="272" y="996"/>
                  </a:lnTo>
                  <a:lnTo>
                    <a:pt x="356" y="1000"/>
                  </a:lnTo>
                  <a:lnTo>
                    <a:pt x="356" y="1000"/>
                  </a:lnTo>
                  <a:lnTo>
                    <a:pt x="362" y="1000"/>
                  </a:lnTo>
                  <a:lnTo>
                    <a:pt x="362" y="0"/>
                  </a:lnTo>
                  <a:lnTo>
                    <a:pt x="362" y="0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Freeform 14"/>
            <p:cNvSpPr>
              <a:spLocks/>
            </p:cNvSpPr>
            <p:nvPr/>
          </p:nvSpPr>
          <p:spPr bwMode="auto">
            <a:xfrm>
              <a:off x="7045325" y="520700"/>
              <a:ext cx="546100" cy="15684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88"/>
                </a:cxn>
                <a:cxn ang="0">
                  <a:pos x="0" y="988"/>
                </a:cxn>
                <a:cxn ang="0">
                  <a:pos x="344" y="838"/>
                </a:cxn>
                <a:cxn ang="0">
                  <a:pos x="344" y="838"/>
                </a:cxn>
                <a:cxn ang="0">
                  <a:pos x="344" y="54"/>
                </a:cxn>
                <a:cxn ang="0">
                  <a:pos x="344" y="5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4" h="988">
                  <a:moveTo>
                    <a:pt x="0" y="0"/>
                  </a:moveTo>
                  <a:lnTo>
                    <a:pt x="0" y="988"/>
                  </a:lnTo>
                  <a:lnTo>
                    <a:pt x="0" y="988"/>
                  </a:lnTo>
                  <a:lnTo>
                    <a:pt x="344" y="838"/>
                  </a:lnTo>
                  <a:lnTo>
                    <a:pt x="344" y="838"/>
                  </a:lnTo>
                  <a:lnTo>
                    <a:pt x="344" y="54"/>
                  </a:lnTo>
                  <a:lnTo>
                    <a:pt x="344" y="5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Freeform 15"/>
            <p:cNvSpPr>
              <a:spLocks/>
            </p:cNvSpPr>
            <p:nvPr/>
          </p:nvSpPr>
          <p:spPr bwMode="auto">
            <a:xfrm>
              <a:off x="7045325" y="590550"/>
              <a:ext cx="546100" cy="1498600"/>
            </a:xfrm>
            <a:custGeom>
              <a:avLst/>
              <a:gdLst/>
              <a:ahLst/>
              <a:cxnLst>
                <a:cxn ang="0">
                  <a:pos x="282" y="0"/>
                </a:cxn>
                <a:cxn ang="0">
                  <a:pos x="282" y="0"/>
                </a:cxn>
                <a:cxn ang="0">
                  <a:pos x="344" y="10"/>
                </a:cxn>
                <a:cxn ang="0">
                  <a:pos x="344" y="10"/>
                </a:cxn>
                <a:cxn ang="0">
                  <a:pos x="344" y="794"/>
                </a:cxn>
                <a:cxn ang="0">
                  <a:pos x="344" y="794"/>
                </a:cxn>
                <a:cxn ang="0">
                  <a:pos x="0" y="944"/>
                </a:cxn>
                <a:cxn ang="0">
                  <a:pos x="0" y="600"/>
                </a:cxn>
                <a:cxn ang="0">
                  <a:pos x="0" y="600"/>
                </a:cxn>
                <a:cxn ang="0">
                  <a:pos x="8" y="574"/>
                </a:cxn>
                <a:cxn ang="0">
                  <a:pos x="18" y="548"/>
                </a:cxn>
                <a:cxn ang="0">
                  <a:pos x="28" y="526"/>
                </a:cxn>
                <a:cxn ang="0">
                  <a:pos x="38" y="504"/>
                </a:cxn>
                <a:cxn ang="0">
                  <a:pos x="48" y="484"/>
                </a:cxn>
                <a:cxn ang="0">
                  <a:pos x="60" y="466"/>
                </a:cxn>
                <a:cxn ang="0">
                  <a:pos x="84" y="432"/>
                </a:cxn>
                <a:cxn ang="0">
                  <a:pos x="110" y="402"/>
                </a:cxn>
                <a:cxn ang="0">
                  <a:pos x="136" y="376"/>
                </a:cxn>
                <a:cxn ang="0">
                  <a:pos x="188" y="326"/>
                </a:cxn>
                <a:cxn ang="0">
                  <a:pos x="212" y="300"/>
                </a:cxn>
                <a:cxn ang="0">
                  <a:pos x="234" y="274"/>
                </a:cxn>
                <a:cxn ang="0">
                  <a:pos x="244" y="258"/>
                </a:cxn>
                <a:cxn ang="0">
                  <a:pos x="254" y="242"/>
                </a:cxn>
                <a:cxn ang="0">
                  <a:pos x="262" y="226"/>
                </a:cxn>
                <a:cxn ang="0">
                  <a:pos x="268" y="208"/>
                </a:cxn>
                <a:cxn ang="0">
                  <a:pos x="276" y="188"/>
                </a:cxn>
                <a:cxn ang="0">
                  <a:pos x="280" y="166"/>
                </a:cxn>
                <a:cxn ang="0">
                  <a:pos x="284" y="144"/>
                </a:cxn>
                <a:cxn ang="0">
                  <a:pos x="286" y="120"/>
                </a:cxn>
                <a:cxn ang="0">
                  <a:pos x="288" y="92"/>
                </a:cxn>
                <a:cxn ang="0">
                  <a:pos x="288" y="64"/>
                </a:cxn>
                <a:cxn ang="0">
                  <a:pos x="286" y="34"/>
                </a:cxn>
                <a:cxn ang="0">
                  <a:pos x="282" y="0"/>
                </a:cxn>
                <a:cxn ang="0">
                  <a:pos x="282" y="0"/>
                </a:cxn>
              </a:cxnLst>
              <a:rect l="0" t="0" r="r" b="b"/>
              <a:pathLst>
                <a:path w="344" h="944">
                  <a:moveTo>
                    <a:pt x="282" y="0"/>
                  </a:moveTo>
                  <a:lnTo>
                    <a:pt x="282" y="0"/>
                  </a:lnTo>
                  <a:lnTo>
                    <a:pt x="344" y="10"/>
                  </a:lnTo>
                  <a:lnTo>
                    <a:pt x="344" y="10"/>
                  </a:lnTo>
                  <a:lnTo>
                    <a:pt x="344" y="794"/>
                  </a:lnTo>
                  <a:lnTo>
                    <a:pt x="344" y="794"/>
                  </a:lnTo>
                  <a:lnTo>
                    <a:pt x="0" y="944"/>
                  </a:lnTo>
                  <a:lnTo>
                    <a:pt x="0" y="600"/>
                  </a:lnTo>
                  <a:lnTo>
                    <a:pt x="0" y="600"/>
                  </a:lnTo>
                  <a:lnTo>
                    <a:pt x="8" y="574"/>
                  </a:lnTo>
                  <a:lnTo>
                    <a:pt x="18" y="548"/>
                  </a:lnTo>
                  <a:lnTo>
                    <a:pt x="28" y="526"/>
                  </a:lnTo>
                  <a:lnTo>
                    <a:pt x="38" y="504"/>
                  </a:lnTo>
                  <a:lnTo>
                    <a:pt x="48" y="484"/>
                  </a:lnTo>
                  <a:lnTo>
                    <a:pt x="60" y="466"/>
                  </a:lnTo>
                  <a:lnTo>
                    <a:pt x="84" y="432"/>
                  </a:lnTo>
                  <a:lnTo>
                    <a:pt x="110" y="402"/>
                  </a:lnTo>
                  <a:lnTo>
                    <a:pt x="136" y="376"/>
                  </a:lnTo>
                  <a:lnTo>
                    <a:pt x="188" y="326"/>
                  </a:lnTo>
                  <a:lnTo>
                    <a:pt x="212" y="300"/>
                  </a:lnTo>
                  <a:lnTo>
                    <a:pt x="234" y="274"/>
                  </a:lnTo>
                  <a:lnTo>
                    <a:pt x="244" y="258"/>
                  </a:lnTo>
                  <a:lnTo>
                    <a:pt x="254" y="242"/>
                  </a:lnTo>
                  <a:lnTo>
                    <a:pt x="262" y="226"/>
                  </a:lnTo>
                  <a:lnTo>
                    <a:pt x="268" y="208"/>
                  </a:lnTo>
                  <a:lnTo>
                    <a:pt x="276" y="188"/>
                  </a:lnTo>
                  <a:lnTo>
                    <a:pt x="280" y="166"/>
                  </a:lnTo>
                  <a:lnTo>
                    <a:pt x="284" y="144"/>
                  </a:lnTo>
                  <a:lnTo>
                    <a:pt x="286" y="120"/>
                  </a:lnTo>
                  <a:lnTo>
                    <a:pt x="288" y="92"/>
                  </a:lnTo>
                  <a:lnTo>
                    <a:pt x="288" y="64"/>
                  </a:lnTo>
                  <a:lnTo>
                    <a:pt x="286" y="34"/>
                  </a:lnTo>
                  <a:lnTo>
                    <a:pt x="282" y="0"/>
                  </a:lnTo>
                  <a:lnTo>
                    <a:pt x="282" y="0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Freeform 16"/>
            <p:cNvSpPr>
              <a:spLocks/>
            </p:cNvSpPr>
            <p:nvPr/>
          </p:nvSpPr>
          <p:spPr bwMode="auto">
            <a:xfrm>
              <a:off x="6950075" y="511175"/>
              <a:ext cx="73025" cy="16129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12" y="1014"/>
                </a:cxn>
                <a:cxn ang="0">
                  <a:pos x="12" y="1014"/>
                </a:cxn>
                <a:cxn ang="0">
                  <a:pos x="24" y="1010"/>
                </a:cxn>
                <a:cxn ang="0">
                  <a:pos x="34" y="1006"/>
                </a:cxn>
                <a:cxn ang="0">
                  <a:pos x="46" y="996"/>
                </a:cxn>
                <a:cxn ang="0">
                  <a:pos x="46" y="8"/>
                </a:cxn>
                <a:cxn ang="0">
                  <a:pos x="46" y="8"/>
                </a:cxn>
                <a:cxn ang="0">
                  <a:pos x="34" y="4"/>
                </a:cxn>
                <a:cxn ang="0">
                  <a:pos x="24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6" h="1016">
                  <a:moveTo>
                    <a:pt x="0" y="0"/>
                  </a:moveTo>
                  <a:lnTo>
                    <a:pt x="0" y="1016"/>
                  </a:lnTo>
                  <a:lnTo>
                    <a:pt x="0" y="1016"/>
                  </a:lnTo>
                  <a:lnTo>
                    <a:pt x="12" y="1014"/>
                  </a:lnTo>
                  <a:lnTo>
                    <a:pt x="12" y="1014"/>
                  </a:lnTo>
                  <a:lnTo>
                    <a:pt x="24" y="1010"/>
                  </a:lnTo>
                  <a:lnTo>
                    <a:pt x="34" y="1006"/>
                  </a:lnTo>
                  <a:lnTo>
                    <a:pt x="46" y="996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34" y="4"/>
                  </a:lnTo>
                  <a:lnTo>
                    <a:pt x="24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Freeform 17"/>
            <p:cNvSpPr>
              <a:spLocks/>
            </p:cNvSpPr>
            <p:nvPr/>
          </p:nvSpPr>
          <p:spPr bwMode="auto">
            <a:xfrm>
              <a:off x="6508750" y="962025"/>
              <a:ext cx="57150" cy="209550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32"/>
                </a:cxn>
                <a:cxn ang="0">
                  <a:pos x="36" y="68"/>
                </a:cxn>
                <a:cxn ang="0">
                  <a:pos x="36" y="0"/>
                </a:cxn>
              </a:cxnLst>
              <a:rect l="0" t="0" r="r" b="b"/>
              <a:pathLst>
                <a:path w="36" h="132">
                  <a:moveTo>
                    <a:pt x="36" y="0"/>
                  </a:moveTo>
                  <a:lnTo>
                    <a:pt x="3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36" y="6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Freeform 18"/>
            <p:cNvSpPr>
              <a:spLocks/>
            </p:cNvSpPr>
            <p:nvPr/>
          </p:nvSpPr>
          <p:spPr bwMode="auto">
            <a:xfrm>
              <a:off x="6518275" y="974725"/>
              <a:ext cx="50800" cy="193675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2"/>
                </a:cxn>
                <a:cxn ang="0">
                  <a:pos x="32" y="64"/>
                </a:cxn>
                <a:cxn ang="0">
                  <a:pos x="32" y="0"/>
                </a:cxn>
              </a:cxnLst>
              <a:rect l="0" t="0" r="r" b="b"/>
              <a:pathLst>
                <a:path w="32" h="122">
                  <a:moveTo>
                    <a:pt x="32" y="0"/>
                  </a:moveTo>
                  <a:lnTo>
                    <a:pt x="3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2"/>
                  </a:lnTo>
                  <a:lnTo>
                    <a:pt x="32" y="6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Freeform 19"/>
            <p:cNvSpPr>
              <a:spLocks/>
            </p:cNvSpPr>
            <p:nvPr/>
          </p:nvSpPr>
          <p:spPr bwMode="auto">
            <a:xfrm>
              <a:off x="6575425" y="962025"/>
              <a:ext cx="330200" cy="111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208" y="70"/>
                </a:cxn>
                <a:cxn ang="0">
                  <a:pos x="208" y="70"/>
                </a:cxn>
                <a:cxn ang="0">
                  <a:pos x="208" y="0"/>
                </a:cxn>
                <a:cxn ang="0">
                  <a:pos x="208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8" h="70">
                  <a:moveTo>
                    <a:pt x="0" y="0"/>
                  </a:moveTo>
                  <a:lnTo>
                    <a:pt x="0" y="0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208" y="70"/>
                  </a:lnTo>
                  <a:lnTo>
                    <a:pt x="208" y="70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Freeform 20"/>
            <p:cNvSpPr>
              <a:spLocks/>
            </p:cNvSpPr>
            <p:nvPr/>
          </p:nvSpPr>
          <p:spPr bwMode="auto">
            <a:xfrm>
              <a:off x="6588125" y="974725"/>
              <a:ext cx="317500" cy="98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00" y="62"/>
                </a:cxn>
                <a:cxn ang="0">
                  <a:pos x="200" y="62"/>
                </a:cxn>
                <a:cxn ang="0">
                  <a:pos x="200" y="0"/>
                </a:cxn>
                <a:cxn ang="0">
                  <a:pos x="20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0" h="62">
                  <a:moveTo>
                    <a:pt x="0" y="0"/>
                  </a:moveTo>
                  <a:lnTo>
                    <a:pt x="0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00" y="62"/>
                  </a:lnTo>
                  <a:lnTo>
                    <a:pt x="200" y="62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Freeform 21"/>
            <p:cNvSpPr>
              <a:spLocks/>
            </p:cNvSpPr>
            <p:nvPr/>
          </p:nvSpPr>
          <p:spPr bwMode="auto">
            <a:xfrm>
              <a:off x="6508750" y="1076325"/>
              <a:ext cx="396875" cy="1238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250" y="78"/>
                </a:cxn>
                <a:cxn ang="0">
                  <a:pos x="250" y="78"/>
                </a:cxn>
                <a:cxn ang="0">
                  <a:pos x="250" y="4"/>
                </a:cxn>
                <a:cxn ang="0">
                  <a:pos x="40" y="0"/>
                </a:cxn>
                <a:cxn ang="0">
                  <a:pos x="0" y="70"/>
                </a:cxn>
              </a:cxnLst>
              <a:rect l="0" t="0" r="r" b="b"/>
              <a:pathLst>
                <a:path w="250" h="78">
                  <a:moveTo>
                    <a:pt x="0" y="70"/>
                  </a:moveTo>
                  <a:lnTo>
                    <a:pt x="0" y="70"/>
                  </a:lnTo>
                  <a:lnTo>
                    <a:pt x="250" y="78"/>
                  </a:lnTo>
                  <a:lnTo>
                    <a:pt x="250" y="78"/>
                  </a:lnTo>
                  <a:lnTo>
                    <a:pt x="250" y="4"/>
                  </a:lnTo>
                  <a:lnTo>
                    <a:pt x="40" y="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Freeform 22"/>
            <p:cNvSpPr>
              <a:spLocks/>
            </p:cNvSpPr>
            <p:nvPr/>
          </p:nvSpPr>
          <p:spPr bwMode="auto">
            <a:xfrm>
              <a:off x="6413500" y="561975"/>
              <a:ext cx="495300" cy="355600"/>
            </a:xfrm>
            <a:custGeom>
              <a:avLst/>
              <a:gdLst/>
              <a:ahLst/>
              <a:cxnLst>
                <a:cxn ang="0">
                  <a:pos x="312" y="224"/>
                </a:cxn>
                <a:cxn ang="0">
                  <a:pos x="0" y="224"/>
                </a:cxn>
                <a:cxn ang="0">
                  <a:pos x="0" y="16"/>
                </a:cxn>
                <a:cxn ang="0">
                  <a:pos x="312" y="0"/>
                </a:cxn>
                <a:cxn ang="0">
                  <a:pos x="312" y="224"/>
                </a:cxn>
              </a:cxnLst>
              <a:rect l="0" t="0" r="r" b="b"/>
              <a:pathLst>
                <a:path w="312" h="224">
                  <a:moveTo>
                    <a:pt x="312" y="224"/>
                  </a:moveTo>
                  <a:lnTo>
                    <a:pt x="0" y="224"/>
                  </a:lnTo>
                  <a:lnTo>
                    <a:pt x="0" y="16"/>
                  </a:lnTo>
                  <a:lnTo>
                    <a:pt x="312" y="0"/>
                  </a:lnTo>
                  <a:lnTo>
                    <a:pt x="312" y="224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Freeform 23"/>
            <p:cNvSpPr>
              <a:spLocks/>
            </p:cNvSpPr>
            <p:nvPr/>
          </p:nvSpPr>
          <p:spPr bwMode="auto">
            <a:xfrm>
              <a:off x="6429375" y="577850"/>
              <a:ext cx="479425" cy="320675"/>
            </a:xfrm>
            <a:custGeom>
              <a:avLst/>
              <a:gdLst/>
              <a:ahLst/>
              <a:cxnLst>
                <a:cxn ang="0">
                  <a:pos x="302" y="202"/>
                </a:cxn>
                <a:cxn ang="0">
                  <a:pos x="0" y="202"/>
                </a:cxn>
                <a:cxn ang="0">
                  <a:pos x="0" y="16"/>
                </a:cxn>
                <a:cxn ang="0">
                  <a:pos x="302" y="0"/>
                </a:cxn>
                <a:cxn ang="0">
                  <a:pos x="302" y="202"/>
                </a:cxn>
              </a:cxnLst>
              <a:rect l="0" t="0" r="r" b="b"/>
              <a:pathLst>
                <a:path w="302" h="202">
                  <a:moveTo>
                    <a:pt x="302" y="202"/>
                  </a:moveTo>
                  <a:lnTo>
                    <a:pt x="0" y="202"/>
                  </a:lnTo>
                  <a:lnTo>
                    <a:pt x="0" y="16"/>
                  </a:lnTo>
                  <a:lnTo>
                    <a:pt x="302" y="0"/>
                  </a:lnTo>
                  <a:lnTo>
                    <a:pt x="302" y="202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Freeform 24"/>
            <p:cNvSpPr>
              <a:spLocks noEditPoints="1"/>
            </p:cNvSpPr>
            <p:nvPr/>
          </p:nvSpPr>
          <p:spPr bwMode="auto">
            <a:xfrm>
              <a:off x="6407150" y="555625"/>
              <a:ext cx="508000" cy="368300"/>
            </a:xfrm>
            <a:custGeom>
              <a:avLst/>
              <a:gdLst/>
              <a:ahLst/>
              <a:cxnLst>
                <a:cxn ang="0">
                  <a:pos x="8" y="224"/>
                </a:cxn>
                <a:cxn ang="0">
                  <a:pos x="8" y="224"/>
                </a:cxn>
                <a:cxn ang="0">
                  <a:pos x="8" y="136"/>
                </a:cxn>
                <a:cxn ang="0">
                  <a:pos x="312" y="126"/>
                </a:cxn>
                <a:cxn ang="0">
                  <a:pos x="312" y="126"/>
                </a:cxn>
                <a:cxn ang="0">
                  <a:pos x="312" y="224"/>
                </a:cxn>
                <a:cxn ang="0">
                  <a:pos x="312" y="224"/>
                </a:cxn>
                <a:cxn ang="0">
                  <a:pos x="8" y="224"/>
                </a:cxn>
                <a:cxn ang="0">
                  <a:pos x="8" y="224"/>
                </a:cxn>
                <a:cxn ang="0">
                  <a:pos x="312" y="10"/>
                </a:cxn>
                <a:cxn ang="0">
                  <a:pos x="312" y="10"/>
                </a:cxn>
                <a:cxn ang="0">
                  <a:pos x="312" y="118"/>
                </a:cxn>
                <a:cxn ang="0">
                  <a:pos x="8" y="128"/>
                </a:cxn>
                <a:cxn ang="0">
                  <a:pos x="8" y="128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312" y="10"/>
                </a:cxn>
                <a:cxn ang="0">
                  <a:pos x="312" y="10"/>
                </a:cxn>
                <a:cxn ang="0">
                  <a:pos x="318" y="2"/>
                </a:cxn>
                <a:cxn ang="0">
                  <a:pos x="318" y="2"/>
                </a:cxn>
                <a:cxn ang="0">
                  <a:pos x="316" y="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0" y="18"/>
                </a:cxn>
                <a:cxn ang="0">
                  <a:pos x="0" y="20"/>
                </a:cxn>
                <a:cxn ang="0">
                  <a:pos x="0" y="228"/>
                </a:cxn>
                <a:cxn ang="0">
                  <a:pos x="0" y="228"/>
                </a:cxn>
                <a:cxn ang="0">
                  <a:pos x="0" y="230"/>
                </a:cxn>
                <a:cxn ang="0">
                  <a:pos x="4" y="232"/>
                </a:cxn>
                <a:cxn ang="0">
                  <a:pos x="316" y="232"/>
                </a:cxn>
                <a:cxn ang="0">
                  <a:pos x="316" y="232"/>
                </a:cxn>
                <a:cxn ang="0">
                  <a:pos x="318" y="230"/>
                </a:cxn>
                <a:cxn ang="0">
                  <a:pos x="320" y="228"/>
                </a:cxn>
                <a:cxn ang="0">
                  <a:pos x="320" y="4"/>
                </a:cxn>
                <a:cxn ang="0">
                  <a:pos x="320" y="4"/>
                </a:cxn>
                <a:cxn ang="0">
                  <a:pos x="318" y="2"/>
                </a:cxn>
                <a:cxn ang="0">
                  <a:pos x="318" y="2"/>
                </a:cxn>
              </a:cxnLst>
              <a:rect l="0" t="0" r="r" b="b"/>
              <a:pathLst>
                <a:path w="320" h="232">
                  <a:moveTo>
                    <a:pt x="8" y="224"/>
                  </a:moveTo>
                  <a:lnTo>
                    <a:pt x="8" y="224"/>
                  </a:lnTo>
                  <a:lnTo>
                    <a:pt x="8" y="136"/>
                  </a:lnTo>
                  <a:lnTo>
                    <a:pt x="312" y="126"/>
                  </a:lnTo>
                  <a:lnTo>
                    <a:pt x="312" y="126"/>
                  </a:lnTo>
                  <a:lnTo>
                    <a:pt x="312" y="224"/>
                  </a:lnTo>
                  <a:lnTo>
                    <a:pt x="312" y="224"/>
                  </a:lnTo>
                  <a:lnTo>
                    <a:pt x="8" y="224"/>
                  </a:lnTo>
                  <a:lnTo>
                    <a:pt x="8" y="224"/>
                  </a:lnTo>
                  <a:close/>
                  <a:moveTo>
                    <a:pt x="312" y="10"/>
                  </a:moveTo>
                  <a:lnTo>
                    <a:pt x="312" y="10"/>
                  </a:lnTo>
                  <a:lnTo>
                    <a:pt x="312" y="118"/>
                  </a:lnTo>
                  <a:lnTo>
                    <a:pt x="8" y="128"/>
                  </a:lnTo>
                  <a:lnTo>
                    <a:pt x="8" y="128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312" y="10"/>
                  </a:lnTo>
                  <a:lnTo>
                    <a:pt x="312" y="10"/>
                  </a:lnTo>
                  <a:close/>
                  <a:moveTo>
                    <a:pt x="318" y="2"/>
                  </a:moveTo>
                  <a:lnTo>
                    <a:pt x="318" y="2"/>
                  </a:lnTo>
                  <a:lnTo>
                    <a:pt x="316" y="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8"/>
                  </a:lnTo>
                  <a:lnTo>
                    <a:pt x="0" y="228"/>
                  </a:lnTo>
                  <a:lnTo>
                    <a:pt x="0" y="230"/>
                  </a:lnTo>
                  <a:lnTo>
                    <a:pt x="4" y="232"/>
                  </a:lnTo>
                  <a:lnTo>
                    <a:pt x="316" y="232"/>
                  </a:lnTo>
                  <a:lnTo>
                    <a:pt x="316" y="232"/>
                  </a:lnTo>
                  <a:lnTo>
                    <a:pt x="318" y="230"/>
                  </a:lnTo>
                  <a:lnTo>
                    <a:pt x="320" y="228"/>
                  </a:lnTo>
                  <a:lnTo>
                    <a:pt x="320" y="4"/>
                  </a:lnTo>
                  <a:lnTo>
                    <a:pt x="320" y="4"/>
                  </a:lnTo>
                  <a:lnTo>
                    <a:pt x="318" y="2"/>
                  </a:lnTo>
                  <a:lnTo>
                    <a:pt x="31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Freeform 25"/>
            <p:cNvSpPr>
              <a:spLocks/>
            </p:cNvSpPr>
            <p:nvPr/>
          </p:nvSpPr>
          <p:spPr bwMode="auto">
            <a:xfrm>
              <a:off x="6397625" y="952500"/>
              <a:ext cx="82550" cy="85725"/>
            </a:xfrm>
            <a:custGeom>
              <a:avLst/>
              <a:gdLst/>
              <a:ahLst/>
              <a:cxnLst>
                <a:cxn ang="0">
                  <a:pos x="52" y="28"/>
                </a:cxn>
                <a:cxn ang="0">
                  <a:pos x="52" y="28"/>
                </a:cxn>
                <a:cxn ang="0">
                  <a:pos x="50" y="18"/>
                </a:cxn>
                <a:cxn ang="0">
                  <a:pos x="44" y="8"/>
                </a:cxn>
                <a:cxn ang="0">
                  <a:pos x="36" y="2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2" y="1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2" y="38"/>
                </a:cxn>
                <a:cxn ang="0">
                  <a:pos x="8" y="46"/>
                </a:cxn>
                <a:cxn ang="0">
                  <a:pos x="16" y="52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36" y="52"/>
                </a:cxn>
                <a:cxn ang="0">
                  <a:pos x="44" y="46"/>
                </a:cxn>
                <a:cxn ang="0">
                  <a:pos x="50" y="38"/>
                </a:cxn>
                <a:cxn ang="0">
                  <a:pos x="52" y="28"/>
                </a:cxn>
                <a:cxn ang="0">
                  <a:pos x="52" y="28"/>
                </a:cxn>
              </a:cxnLst>
              <a:rect l="0" t="0" r="r" b="b"/>
              <a:pathLst>
                <a:path w="52" h="54">
                  <a:moveTo>
                    <a:pt x="52" y="28"/>
                  </a:moveTo>
                  <a:lnTo>
                    <a:pt x="52" y="28"/>
                  </a:lnTo>
                  <a:lnTo>
                    <a:pt x="50" y="18"/>
                  </a:lnTo>
                  <a:lnTo>
                    <a:pt x="44" y="8"/>
                  </a:lnTo>
                  <a:lnTo>
                    <a:pt x="36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38"/>
                  </a:lnTo>
                  <a:lnTo>
                    <a:pt x="8" y="46"/>
                  </a:lnTo>
                  <a:lnTo>
                    <a:pt x="16" y="52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36" y="52"/>
                  </a:lnTo>
                  <a:lnTo>
                    <a:pt x="44" y="46"/>
                  </a:lnTo>
                  <a:lnTo>
                    <a:pt x="50" y="38"/>
                  </a:lnTo>
                  <a:lnTo>
                    <a:pt x="52" y="28"/>
                  </a:lnTo>
                  <a:lnTo>
                    <a:pt x="52" y="28"/>
                  </a:lnTo>
                  <a:close/>
                </a:path>
              </a:pathLst>
            </a:custGeom>
            <a:solidFill>
              <a:srgbClr val="8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Freeform 26"/>
            <p:cNvSpPr>
              <a:spLocks/>
            </p:cNvSpPr>
            <p:nvPr/>
          </p:nvSpPr>
          <p:spPr bwMode="auto">
            <a:xfrm>
              <a:off x="6410325" y="968375"/>
              <a:ext cx="57150" cy="57150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6" y="18"/>
                </a:cxn>
                <a:cxn ang="0">
                  <a:pos x="34" y="10"/>
                </a:cxn>
                <a:cxn ang="0">
                  <a:pos x="30" y="4"/>
                </a:cxn>
                <a:cxn ang="0">
                  <a:pos x="24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4"/>
                </a:cxn>
                <a:cxn ang="0">
                  <a:pos x="2" y="1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2" y="24"/>
                </a:cxn>
                <a:cxn ang="0">
                  <a:pos x="6" y="30"/>
                </a:cxn>
                <a:cxn ang="0">
                  <a:pos x="12" y="34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24" y="34"/>
                </a:cxn>
                <a:cxn ang="0">
                  <a:pos x="30" y="30"/>
                </a:cxn>
                <a:cxn ang="0">
                  <a:pos x="34" y="24"/>
                </a:cxn>
                <a:cxn ang="0">
                  <a:pos x="36" y="18"/>
                </a:cxn>
                <a:cxn ang="0">
                  <a:pos x="36" y="18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4" y="10"/>
                  </a:lnTo>
                  <a:lnTo>
                    <a:pt x="30" y="4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24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4" y="34"/>
                  </a:lnTo>
                  <a:lnTo>
                    <a:pt x="30" y="30"/>
                  </a:lnTo>
                  <a:lnTo>
                    <a:pt x="34" y="2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33A0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Freeform 27"/>
            <p:cNvSpPr>
              <a:spLocks noEditPoints="1"/>
            </p:cNvSpPr>
            <p:nvPr/>
          </p:nvSpPr>
          <p:spPr bwMode="auto">
            <a:xfrm>
              <a:off x="6403975" y="962025"/>
              <a:ext cx="69850" cy="69850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8" y="22"/>
                </a:cxn>
                <a:cxn ang="0">
                  <a:pos x="10" y="16"/>
                </a:cxn>
                <a:cxn ang="0">
                  <a:pos x="12" y="12"/>
                </a:cxn>
                <a:cxn ang="0">
                  <a:pos x="16" y="8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28" y="8"/>
                </a:cxn>
                <a:cxn ang="0">
                  <a:pos x="32" y="12"/>
                </a:cxn>
                <a:cxn ang="0">
                  <a:pos x="34" y="16"/>
                </a:cxn>
                <a:cxn ang="0">
                  <a:pos x="36" y="22"/>
                </a:cxn>
                <a:cxn ang="0">
                  <a:pos x="36" y="22"/>
                </a:cxn>
                <a:cxn ang="0">
                  <a:pos x="34" y="26"/>
                </a:cxn>
                <a:cxn ang="0">
                  <a:pos x="32" y="32"/>
                </a:cxn>
                <a:cxn ang="0">
                  <a:pos x="28" y="34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16" y="34"/>
                </a:cxn>
                <a:cxn ang="0">
                  <a:pos x="12" y="32"/>
                </a:cxn>
                <a:cxn ang="0">
                  <a:pos x="10" y="26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30"/>
                </a:cxn>
                <a:cxn ang="0">
                  <a:pos x="8" y="38"/>
                </a:cxn>
                <a:cxn ang="0">
                  <a:pos x="14" y="42"/>
                </a:cxn>
                <a:cxn ang="0">
                  <a:pos x="22" y="44"/>
                </a:cxn>
                <a:cxn ang="0">
                  <a:pos x="22" y="44"/>
                </a:cxn>
                <a:cxn ang="0">
                  <a:pos x="30" y="42"/>
                </a:cxn>
                <a:cxn ang="0">
                  <a:pos x="38" y="38"/>
                </a:cxn>
                <a:cxn ang="0">
                  <a:pos x="42" y="30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42" y="14"/>
                </a:cxn>
                <a:cxn ang="0">
                  <a:pos x="38" y="6"/>
                </a:cxn>
                <a:cxn ang="0">
                  <a:pos x="30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4" y="2"/>
                </a:cxn>
                <a:cxn ang="0">
                  <a:pos x="8" y="6"/>
                </a:cxn>
                <a:cxn ang="0">
                  <a:pos x="2" y="14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44" h="44">
                  <a:moveTo>
                    <a:pt x="8" y="22"/>
                  </a:moveTo>
                  <a:lnTo>
                    <a:pt x="8" y="22"/>
                  </a:lnTo>
                  <a:lnTo>
                    <a:pt x="10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8" y="8"/>
                  </a:lnTo>
                  <a:lnTo>
                    <a:pt x="32" y="12"/>
                  </a:lnTo>
                  <a:lnTo>
                    <a:pt x="34" y="16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4" y="26"/>
                  </a:lnTo>
                  <a:lnTo>
                    <a:pt x="32" y="32"/>
                  </a:lnTo>
                  <a:lnTo>
                    <a:pt x="28" y="34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16" y="34"/>
                  </a:lnTo>
                  <a:lnTo>
                    <a:pt x="12" y="32"/>
                  </a:lnTo>
                  <a:lnTo>
                    <a:pt x="10" y="26"/>
                  </a:lnTo>
                  <a:lnTo>
                    <a:pt x="8" y="22"/>
                  </a:lnTo>
                  <a:lnTo>
                    <a:pt x="8" y="22"/>
                  </a:lnTo>
                  <a:close/>
                  <a:moveTo>
                    <a:pt x="0" y="22"/>
                  </a:moveTo>
                  <a:lnTo>
                    <a:pt x="0" y="22"/>
                  </a:lnTo>
                  <a:lnTo>
                    <a:pt x="2" y="30"/>
                  </a:lnTo>
                  <a:lnTo>
                    <a:pt x="8" y="38"/>
                  </a:lnTo>
                  <a:lnTo>
                    <a:pt x="14" y="42"/>
                  </a:lnTo>
                  <a:lnTo>
                    <a:pt x="22" y="44"/>
                  </a:lnTo>
                  <a:lnTo>
                    <a:pt x="22" y="44"/>
                  </a:lnTo>
                  <a:lnTo>
                    <a:pt x="30" y="42"/>
                  </a:lnTo>
                  <a:lnTo>
                    <a:pt x="38" y="38"/>
                  </a:lnTo>
                  <a:lnTo>
                    <a:pt x="42" y="30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2" y="14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8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" name="Freeform 28"/>
            <p:cNvSpPr>
              <a:spLocks/>
            </p:cNvSpPr>
            <p:nvPr/>
          </p:nvSpPr>
          <p:spPr bwMode="auto">
            <a:xfrm>
              <a:off x="6397625" y="1054100"/>
              <a:ext cx="82550" cy="85725"/>
            </a:xfrm>
            <a:custGeom>
              <a:avLst/>
              <a:gdLst/>
              <a:ahLst/>
              <a:cxnLst>
                <a:cxn ang="0">
                  <a:pos x="52" y="28"/>
                </a:cxn>
                <a:cxn ang="0">
                  <a:pos x="52" y="28"/>
                </a:cxn>
                <a:cxn ang="0">
                  <a:pos x="50" y="18"/>
                </a:cxn>
                <a:cxn ang="0">
                  <a:pos x="44" y="8"/>
                </a:cxn>
                <a:cxn ang="0">
                  <a:pos x="36" y="2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2" y="1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2" y="38"/>
                </a:cxn>
                <a:cxn ang="0">
                  <a:pos x="8" y="46"/>
                </a:cxn>
                <a:cxn ang="0">
                  <a:pos x="16" y="52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36" y="52"/>
                </a:cxn>
                <a:cxn ang="0">
                  <a:pos x="44" y="46"/>
                </a:cxn>
                <a:cxn ang="0">
                  <a:pos x="50" y="38"/>
                </a:cxn>
                <a:cxn ang="0">
                  <a:pos x="52" y="28"/>
                </a:cxn>
                <a:cxn ang="0">
                  <a:pos x="52" y="28"/>
                </a:cxn>
              </a:cxnLst>
              <a:rect l="0" t="0" r="r" b="b"/>
              <a:pathLst>
                <a:path w="52" h="54">
                  <a:moveTo>
                    <a:pt x="52" y="28"/>
                  </a:moveTo>
                  <a:lnTo>
                    <a:pt x="52" y="28"/>
                  </a:lnTo>
                  <a:lnTo>
                    <a:pt x="50" y="18"/>
                  </a:lnTo>
                  <a:lnTo>
                    <a:pt x="44" y="8"/>
                  </a:lnTo>
                  <a:lnTo>
                    <a:pt x="36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38"/>
                  </a:lnTo>
                  <a:lnTo>
                    <a:pt x="8" y="46"/>
                  </a:lnTo>
                  <a:lnTo>
                    <a:pt x="16" y="52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36" y="52"/>
                  </a:lnTo>
                  <a:lnTo>
                    <a:pt x="44" y="46"/>
                  </a:lnTo>
                  <a:lnTo>
                    <a:pt x="50" y="38"/>
                  </a:lnTo>
                  <a:lnTo>
                    <a:pt x="52" y="28"/>
                  </a:lnTo>
                  <a:lnTo>
                    <a:pt x="52" y="28"/>
                  </a:lnTo>
                  <a:close/>
                </a:path>
              </a:pathLst>
            </a:custGeom>
            <a:solidFill>
              <a:srgbClr val="8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" name="Freeform 29"/>
            <p:cNvSpPr>
              <a:spLocks/>
            </p:cNvSpPr>
            <p:nvPr/>
          </p:nvSpPr>
          <p:spPr bwMode="auto">
            <a:xfrm>
              <a:off x="6410325" y="1069975"/>
              <a:ext cx="57150" cy="57150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6" y="18"/>
                </a:cxn>
                <a:cxn ang="0">
                  <a:pos x="34" y="10"/>
                </a:cxn>
                <a:cxn ang="0">
                  <a:pos x="30" y="4"/>
                </a:cxn>
                <a:cxn ang="0">
                  <a:pos x="24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4"/>
                </a:cxn>
                <a:cxn ang="0">
                  <a:pos x="2" y="1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2" y="24"/>
                </a:cxn>
                <a:cxn ang="0">
                  <a:pos x="6" y="30"/>
                </a:cxn>
                <a:cxn ang="0">
                  <a:pos x="12" y="34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24" y="34"/>
                </a:cxn>
                <a:cxn ang="0">
                  <a:pos x="30" y="30"/>
                </a:cxn>
                <a:cxn ang="0">
                  <a:pos x="34" y="24"/>
                </a:cxn>
                <a:cxn ang="0">
                  <a:pos x="36" y="18"/>
                </a:cxn>
                <a:cxn ang="0">
                  <a:pos x="36" y="18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4" y="10"/>
                  </a:lnTo>
                  <a:lnTo>
                    <a:pt x="30" y="4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24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4" y="34"/>
                  </a:lnTo>
                  <a:lnTo>
                    <a:pt x="30" y="30"/>
                  </a:lnTo>
                  <a:lnTo>
                    <a:pt x="34" y="2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" name="Freeform 30"/>
            <p:cNvSpPr>
              <a:spLocks noEditPoints="1"/>
            </p:cNvSpPr>
            <p:nvPr/>
          </p:nvSpPr>
          <p:spPr bwMode="auto">
            <a:xfrm>
              <a:off x="6403975" y="1063625"/>
              <a:ext cx="69850" cy="69850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8" y="22"/>
                </a:cxn>
                <a:cxn ang="0">
                  <a:pos x="10" y="16"/>
                </a:cxn>
                <a:cxn ang="0">
                  <a:pos x="12" y="12"/>
                </a:cxn>
                <a:cxn ang="0">
                  <a:pos x="16" y="8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28" y="8"/>
                </a:cxn>
                <a:cxn ang="0">
                  <a:pos x="32" y="12"/>
                </a:cxn>
                <a:cxn ang="0">
                  <a:pos x="34" y="16"/>
                </a:cxn>
                <a:cxn ang="0">
                  <a:pos x="36" y="22"/>
                </a:cxn>
                <a:cxn ang="0">
                  <a:pos x="36" y="22"/>
                </a:cxn>
                <a:cxn ang="0">
                  <a:pos x="34" y="26"/>
                </a:cxn>
                <a:cxn ang="0">
                  <a:pos x="32" y="32"/>
                </a:cxn>
                <a:cxn ang="0">
                  <a:pos x="28" y="34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16" y="34"/>
                </a:cxn>
                <a:cxn ang="0">
                  <a:pos x="12" y="32"/>
                </a:cxn>
                <a:cxn ang="0">
                  <a:pos x="10" y="26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30"/>
                </a:cxn>
                <a:cxn ang="0">
                  <a:pos x="8" y="38"/>
                </a:cxn>
                <a:cxn ang="0">
                  <a:pos x="14" y="42"/>
                </a:cxn>
                <a:cxn ang="0">
                  <a:pos x="22" y="44"/>
                </a:cxn>
                <a:cxn ang="0">
                  <a:pos x="22" y="44"/>
                </a:cxn>
                <a:cxn ang="0">
                  <a:pos x="30" y="42"/>
                </a:cxn>
                <a:cxn ang="0">
                  <a:pos x="38" y="38"/>
                </a:cxn>
                <a:cxn ang="0">
                  <a:pos x="42" y="30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42" y="14"/>
                </a:cxn>
                <a:cxn ang="0">
                  <a:pos x="38" y="6"/>
                </a:cxn>
                <a:cxn ang="0">
                  <a:pos x="30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4" y="2"/>
                </a:cxn>
                <a:cxn ang="0">
                  <a:pos x="8" y="6"/>
                </a:cxn>
                <a:cxn ang="0">
                  <a:pos x="2" y="14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44" h="44">
                  <a:moveTo>
                    <a:pt x="8" y="22"/>
                  </a:moveTo>
                  <a:lnTo>
                    <a:pt x="8" y="22"/>
                  </a:lnTo>
                  <a:lnTo>
                    <a:pt x="10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8" y="8"/>
                  </a:lnTo>
                  <a:lnTo>
                    <a:pt x="32" y="12"/>
                  </a:lnTo>
                  <a:lnTo>
                    <a:pt x="34" y="16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4" y="26"/>
                  </a:lnTo>
                  <a:lnTo>
                    <a:pt x="32" y="32"/>
                  </a:lnTo>
                  <a:lnTo>
                    <a:pt x="28" y="34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16" y="34"/>
                  </a:lnTo>
                  <a:lnTo>
                    <a:pt x="12" y="32"/>
                  </a:lnTo>
                  <a:lnTo>
                    <a:pt x="10" y="26"/>
                  </a:lnTo>
                  <a:lnTo>
                    <a:pt x="8" y="22"/>
                  </a:lnTo>
                  <a:lnTo>
                    <a:pt x="8" y="22"/>
                  </a:lnTo>
                  <a:close/>
                  <a:moveTo>
                    <a:pt x="0" y="22"/>
                  </a:moveTo>
                  <a:lnTo>
                    <a:pt x="0" y="22"/>
                  </a:lnTo>
                  <a:lnTo>
                    <a:pt x="2" y="30"/>
                  </a:lnTo>
                  <a:lnTo>
                    <a:pt x="8" y="38"/>
                  </a:lnTo>
                  <a:lnTo>
                    <a:pt x="14" y="42"/>
                  </a:lnTo>
                  <a:lnTo>
                    <a:pt x="22" y="44"/>
                  </a:lnTo>
                  <a:lnTo>
                    <a:pt x="22" y="44"/>
                  </a:lnTo>
                  <a:lnTo>
                    <a:pt x="30" y="42"/>
                  </a:lnTo>
                  <a:lnTo>
                    <a:pt x="38" y="38"/>
                  </a:lnTo>
                  <a:lnTo>
                    <a:pt x="42" y="30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2" y="14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8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" name="Freeform 31"/>
            <p:cNvSpPr>
              <a:spLocks/>
            </p:cNvSpPr>
            <p:nvPr/>
          </p:nvSpPr>
          <p:spPr bwMode="auto">
            <a:xfrm>
              <a:off x="6454775" y="593725"/>
              <a:ext cx="425450" cy="136525"/>
            </a:xfrm>
            <a:custGeom>
              <a:avLst/>
              <a:gdLst/>
              <a:ahLst/>
              <a:cxnLst>
                <a:cxn ang="0">
                  <a:pos x="268" y="78"/>
                </a:cxn>
                <a:cxn ang="0">
                  <a:pos x="0" y="86"/>
                </a:cxn>
                <a:cxn ang="0">
                  <a:pos x="0" y="14"/>
                </a:cxn>
                <a:cxn ang="0">
                  <a:pos x="268" y="0"/>
                </a:cxn>
                <a:cxn ang="0">
                  <a:pos x="268" y="78"/>
                </a:cxn>
              </a:cxnLst>
              <a:rect l="0" t="0" r="r" b="b"/>
              <a:pathLst>
                <a:path w="268" h="86">
                  <a:moveTo>
                    <a:pt x="268" y="78"/>
                  </a:moveTo>
                  <a:lnTo>
                    <a:pt x="0" y="86"/>
                  </a:lnTo>
                  <a:lnTo>
                    <a:pt x="0" y="14"/>
                  </a:lnTo>
                  <a:lnTo>
                    <a:pt x="268" y="0"/>
                  </a:lnTo>
                  <a:lnTo>
                    <a:pt x="268" y="78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" name="Freeform 32"/>
            <p:cNvSpPr>
              <a:spLocks/>
            </p:cNvSpPr>
            <p:nvPr/>
          </p:nvSpPr>
          <p:spPr bwMode="auto">
            <a:xfrm>
              <a:off x="6454775" y="650875"/>
              <a:ext cx="409575" cy="66675"/>
            </a:xfrm>
            <a:custGeom>
              <a:avLst/>
              <a:gdLst/>
              <a:ahLst/>
              <a:cxnLst>
                <a:cxn ang="0">
                  <a:pos x="258" y="34"/>
                </a:cxn>
                <a:cxn ang="0">
                  <a:pos x="0" y="42"/>
                </a:cxn>
                <a:cxn ang="0">
                  <a:pos x="0" y="16"/>
                </a:cxn>
                <a:cxn ang="0">
                  <a:pos x="258" y="0"/>
                </a:cxn>
                <a:cxn ang="0">
                  <a:pos x="258" y="34"/>
                </a:cxn>
              </a:cxnLst>
              <a:rect l="0" t="0" r="r" b="b"/>
              <a:pathLst>
                <a:path w="258" h="42">
                  <a:moveTo>
                    <a:pt x="258" y="34"/>
                  </a:moveTo>
                  <a:lnTo>
                    <a:pt x="0" y="42"/>
                  </a:lnTo>
                  <a:lnTo>
                    <a:pt x="0" y="16"/>
                  </a:lnTo>
                  <a:lnTo>
                    <a:pt x="258" y="0"/>
                  </a:lnTo>
                  <a:lnTo>
                    <a:pt x="258" y="34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" name="Rectangle 33"/>
            <p:cNvSpPr>
              <a:spLocks noChangeArrowheads="1"/>
            </p:cNvSpPr>
            <p:nvPr/>
          </p:nvSpPr>
          <p:spPr bwMode="auto">
            <a:xfrm>
              <a:off x="6600825" y="1006475"/>
              <a:ext cx="304800" cy="25400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" name="Freeform 34"/>
            <p:cNvSpPr>
              <a:spLocks/>
            </p:cNvSpPr>
            <p:nvPr/>
          </p:nvSpPr>
          <p:spPr bwMode="auto">
            <a:xfrm>
              <a:off x="6600825" y="993775"/>
              <a:ext cx="304800" cy="28575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92" y="18"/>
                </a:cxn>
                <a:cxn ang="0">
                  <a:pos x="192" y="2"/>
                </a:cxn>
                <a:cxn ang="0">
                  <a:pos x="0" y="0"/>
                </a:cxn>
                <a:cxn ang="0">
                  <a:pos x="0" y="16"/>
                </a:cxn>
              </a:cxnLst>
              <a:rect l="0" t="0" r="r" b="b"/>
              <a:pathLst>
                <a:path w="192" h="18">
                  <a:moveTo>
                    <a:pt x="0" y="16"/>
                  </a:moveTo>
                  <a:lnTo>
                    <a:pt x="192" y="18"/>
                  </a:lnTo>
                  <a:lnTo>
                    <a:pt x="192" y="2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" name="Freeform 36"/>
            <p:cNvSpPr>
              <a:spLocks noEditPoints="1"/>
            </p:cNvSpPr>
            <p:nvPr/>
          </p:nvSpPr>
          <p:spPr bwMode="auto">
            <a:xfrm>
              <a:off x="6350000" y="492125"/>
              <a:ext cx="1266825" cy="1651000"/>
            </a:xfrm>
            <a:custGeom>
              <a:avLst/>
              <a:gdLst/>
              <a:ahLst/>
              <a:cxnLst>
                <a:cxn ang="0">
                  <a:pos x="782" y="852"/>
                </a:cxn>
                <a:cxn ang="0">
                  <a:pos x="440" y="24"/>
                </a:cxn>
                <a:cxn ang="0">
                  <a:pos x="782" y="76"/>
                </a:cxn>
                <a:cxn ang="0">
                  <a:pos x="782" y="852"/>
                </a:cxn>
                <a:cxn ang="0">
                  <a:pos x="402" y="1018"/>
                </a:cxn>
                <a:cxn ang="0">
                  <a:pos x="392" y="1022"/>
                </a:cxn>
                <a:cxn ang="0">
                  <a:pos x="392" y="16"/>
                </a:cxn>
                <a:cxn ang="0">
                  <a:pos x="402" y="18"/>
                </a:cxn>
                <a:cxn ang="0">
                  <a:pos x="424" y="1008"/>
                </a:cxn>
                <a:cxn ang="0">
                  <a:pos x="402" y="1018"/>
                </a:cxn>
                <a:cxn ang="0">
                  <a:pos x="378" y="1024"/>
                </a:cxn>
                <a:cxn ang="0">
                  <a:pos x="292" y="1018"/>
                </a:cxn>
                <a:cxn ang="0">
                  <a:pos x="164" y="1006"/>
                </a:cxn>
                <a:cxn ang="0">
                  <a:pos x="80" y="994"/>
                </a:cxn>
                <a:cxn ang="0">
                  <a:pos x="20" y="978"/>
                </a:cxn>
                <a:cxn ang="0">
                  <a:pos x="18" y="976"/>
                </a:cxn>
                <a:cxn ang="0">
                  <a:pos x="16" y="970"/>
                </a:cxn>
                <a:cxn ang="0">
                  <a:pos x="16" y="38"/>
                </a:cxn>
                <a:cxn ang="0">
                  <a:pos x="376" y="16"/>
                </a:cxn>
                <a:cxn ang="0">
                  <a:pos x="384" y="16"/>
                </a:cxn>
                <a:cxn ang="0">
                  <a:pos x="384" y="1022"/>
                </a:cxn>
                <a:cxn ang="0">
                  <a:pos x="378" y="1024"/>
                </a:cxn>
                <a:cxn ang="0">
                  <a:pos x="404" y="2"/>
                </a:cxn>
                <a:cxn ang="0">
                  <a:pos x="384" y="0"/>
                </a:cxn>
                <a:cxn ang="0">
                  <a:pos x="376" y="0"/>
                </a:cxn>
                <a:cxn ang="0">
                  <a:pos x="6" y="22"/>
                </a:cxn>
                <a:cxn ang="0">
                  <a:pos x="0" y="30"/>
                </a:cxn>
                <a:cxn ang="0">
                  <a:pos x="0" y="970"/>
                </a:cxn>
                <a:cxn ang="0">
                  <a:pos x="2" y="982"/>
                </a:cxn>
                <a:cxn ang="0">
                  <a:pos x="12" y="992"/>
                </a:cxn>
                <a:cxn ang="0">
                  <a:pos x="14" y="992"/>
                </a:cxn>
                <a:cxn ang="0">
                  <a:pos x="50" y="1002"/>
                </a:cxn>
                <a:cxn ang="0">
                  <a:pos x="114" y="1016"/>
                </a:cxn>
                <a:cxn ang="0">
                  <a:pos x="220" y="1030"/>
                </a:cxn>
                <a:cxn ang="0">
                  <a:pos x="376" y="1040"/>
                </a:cxn>
                <a:cxn ang="0">
                  <a:pos x="386" y="1038"/>
                </a:cxn>
                <a:cxn ang="0">
                  <a:pos x="408" y="1034"/>
                </a:cxn>
                <a:cxn ang="0">
                  <a:pos x="792" y="866"/>
                </a:cxn>
                <a:cxn ang="0">
                  <a:pos x="798" y="858"/>
                </a:cxn>
                <a:cxn ang="0">
                  <a:pos x="798" y="68"/>
                </a:cxn>
                <a:cxn ang="0">
                  <a:pos x="790" y="60"/>
                </a:cxn>
              </a:cxnLst>
              <a:rect l="0" t="0" r="r" b="b"/>
              <a:pathLst>
                <a:path w="798" h="1040">
                  <a:moveTo>
                    <a:pt x="782" y="852"/>
                  </a:moveTo>
                  <a:lnTo>
                    <a:pt x="782" y="852"/>
                  </a:lnTo>
                  <a:lnTo>
                    <a:pt x="440" y="1002"/>
                  </a:lnTo>
                  <a:lnTo>
                    <a:pt x="440" y="24"/>
                  </a:lnTo>
                  <a:lnTo>
                    <a:pt x="440" y="24"/>
                  </a:lnTo>
                  <a:lnTo>
                    <a:pt x="782" y="76"/>
                  </a:lnTo>
                  <a:lnTo>
                    <a:pt x="782" y="76"/>
                  </a:lnTo>
                  <a:lnTo>
                    <a:pt x="782" y="852"/>
                  </a:lnTo>
                  <a:lnTo>
                    <a:pt x="782" y="852"/>
                  </a:lnTo>
                  <a:close/>
                  <a:moveTo>
                    <a:pt x="402" y="1018"/>
                  </a:moveTo>
                  <a:lnTo>
                    <a:pt x="402" y="1018"/>
                  </a:lnTo>
                  <a:lnTo>
                    <a:pt x="392" y="1022"/>
                  </a:lnTo>
                  <a:lnTo>
                    <a:pt x="392" y="16"/>
                  </a:lnTo>
                  <a:lnTo>
                    <a:pt x="392" y="16"/>
                  </a:lnTo>
                  <a:lnTo>
                    <a:pt x="402" y="18"/>
                  </a:lnTo>
                  <a:lnTo>
                    <a:pt x="402" y="18"/>
                  </a:lnTo>
                  <a:lnTo>
                    <a:pt x="424" y="20"/>
                  </a:lnTo>
                  <a:lnTo>
                    <a:pt x="424" y="1008"/>
                  </a:lnTo>
                  <a:lnTo>
                    <a:pt x="424" y="1008"/>
                  </a:lnTo>
                  <a:lnTo>
                    <a:pt x="402" y="1018"/>
                  </a:lnTo>
                  <a:lnTo>
                    <a:pt x="402" y="1018"/>
                  </a:lnTo>
                  <a:close/>
                  <a:moveTo>
                    <a:pt x="378" y="1024"/>
                  </a:moveTo>
                  <a:lnTo>
                    <a:pt x="378" y="1024"/>
                  </a:lnTo>
                  <a:lnTo>
                    <a:pt x="292" y="1018"/>
                  </a:lnTo>
                  <a:lnTo>
                    <a:pt x="222" y="1014"/>
                  </a:lnTo>
                  <a:lnTo>
                    <a:pt x="164" y="1006"/>
                  </a:lnTo>
                  <a:lnTo>
                    <a:pt x="118" y="1000"/>
                  </a:lnTo>
                  <a:lnTo>
                    <a:pt x="80" y="994"/>
                  </a:lnTo>
                  <a:lnTo>
                    <a:pt x="52" y="986"/>
                  </a:lnTo>
                  <a:lnTo>
                    <a:pt x="20" y="978"/>
                  </a:lnTo>
                  <a:lnTo>
                    <a:pt x="18" y="976"/>
                  </a:lnTo>
                  <a:lnTo>
                    <a:pt x="18" y="976"/>
                  </a:lnTo>
                  <a:lnTo>
                    <a:pt x="16" y="974"/>
                  </a:lnTo>
                  <a:lnTo>
                    <a:pt x="16" y="970"/>
                  </a:lnTo>
                  <a:lnTo>
                    <a:pt x="16" y="970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376" y="16"/>
                  </a:lnTo>
                  <a:lnTo>
                    <a:pt x="376" y="16"/>
                  </a:lnTo>
                  <a:lnTo>
                    <a:pt x="384" y="16"/>
                  </a:lnTo>
                  <a:lnTo>
                    <a:pt x="384" y="1022"/>
                  </a:lnTo>
                  <a:lnTo>
                    <a:pt x="384" y="1022"/>
                  </a:lnTo>
                  <a:lnTo>
                    <a:pt x="378" y="1024"/>
                  </a:lnTo>
                  <a:lnTo>
                    <a:pt x="378" y="1024"/>
                  </a:lnTo>
                  <a:close/>
                  <a:moveTo>
                    <a:pt x="790" y="60"/>
                  </a:moveTo>
                  <a:lnTo>
                    <a:pt x="404" y="2"/>
                  </a:lnTo>
                  <a:lnTo>
                    <a:pt x="404" y="2"/>
                  </a:lnTo>
                  <a:lnTo>
                    <a:pt x="384" y="0"/>
                  </a:lnTo>
                  <a:lnTo>
                    <a:pt x="376" y="0"/>
                  </a:lnTo>
                  <a:lnTo>
                    <a:pt x="376" y="0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0" y="970"/>
                  </a:lnTo>
                  <a:lnTo>
                    <a:pt x="0" y="970"/>
                  </a:lnTo>
                  <a:lnTo>
                    <a:pt x="0" y="976"/>
                  </a:lnTo>
                  <a:lnTo>
                    <a:pt x="2" y="982"/>
                  </a:lnTo>
                  <a:lnTo>
                    <a:pt x="6" y="988"/>
                  </a:lnTo>
                  <a:lnTo>
                    <a:pt x="12" y="992"/>
                  </a:lnTo>
                  <a:lnTo>
                    <a:pt x="12" y="992"/>
                  </a:lnTo>
                  <a:lnTo>
                    <a:pt x="14" y="992"/>
                  </a:lnTo>
                  <a:lnTo>
                    <a:pt x="14" y="992"/>
                  </a:lnTo>
                  <a:lnTo>
                    <a:pt x="50" y="1002"/>
                  </a:lnTo>
                  <a:lnTo>
                    <a:pt x="78" y="1010"/>
                  </a:lnTo>
                  <a:lnTo>
                    <a:pt x="114" y="1016"/>
                  </a:lnTo>
                  <a:lnTo>
                    <a:pt x="162" y="1022"/>
                  </a:lnTo>
                  <a:lnTo>
                    <a:pt x="220" y="1030"/>
                  </a:lnTo>
                  <a:lnTo>
                    <a:pt x="292" y="1034"/>
                  </a:lnTo>
                  <a:lnTo>
                    <a:pt x="376" y="1040"/>
                  </a:lnTo>
                  <a:lnTo>
                    <a:pt x="376" y="1040"/>
                  </a:lnTo>
                  <a:lnTo>
                    <a:pt x="386" y="1038"/>
                  </a:lnTo>
                  <a:lnTo>
                    <a:pt x="396" y="1038"/>
                  </a:lnTo>
                  <a:lnTo>
                    <a:pt x="408" y="1034"/>
                  </a:lnTo>
                  <a:lnTo>
                    <a:pt x="792" y="866"/>
                  </a:lnTo>
                  <a:lnTo>
                    <a:pt x="792" y="866"/>
                  </a:lnTo>
                  <a:lnTo>
                    <a:pt x="796" y="862"/>
                  </a:lnTo>
                  <a:lnTo>
                    <a:pt x="798" y="858"/>
                  </a:lnTo>
                  <a:lnTo>
                    <a:pt x="798" y="68"/>
                  </a:lnTo>
                  <a:lnTo>
                    <a:pt x="798" y="68"/>
                  </a:lnTo>
                  <a:lnTo>
                    <a:pt x="796" y="64"/>
                  </a:lnTo>
                  <a:lnTo>
                    <a:pt x="790" y="60"/>
                  </a:lnTo>
                  <a:lnTo>
                    <a:pt x="790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" name="Freeform 37"/>
            <p:cNvSpPr>
              <a:spLocks/>
            </p:cNvSpPr>
            <p:nvPr/>
          </p:nvSpPr>
          <p:spPr bwMode="auto">
            <a:xfrm>
              <a:off x="6410325" y="1250950"/>
              <a:ext cx="219075" cy="793750"/>
            </a:xfrm>
            <a:custGeom>
              <a:avLst/>
              <a:gdLst/>
              <a:ahLst/>
              <a:cxnLst>
                <a:cxn ang="0">
                  <a:pos x="84" y="158"/>
                </a:cxn>
                <a:cxn ang="0">
                  <a:pos x="84" y="158"/>
                </a:cxn>
                <a:cxn ang="0">
                  <a:pos x="86" y="144"/>
                </a:cxn>
                <a:cxn ang="0">
                  <a:pos x="88" y="132"/>
                </a:cxn>
                <a:cxn ang="0">
                  <a:pos x="94" y="122"/>
                </a:cxn>
                <a:cxn ang="0">
                  <a:pos x="100" y="112"/>
                </a:cxn>
                <a:cxn ang="0">
                  <a:pos x="108" y="104"/>
                </a:cxn>
                <a:cxn ang="0">
                  <a:pos x="118" y="98"/>
                </a:cxn>
                <a:cxn ang="0">
                  <a:pos x="128" y="92"/>
                </a:cxn>
                <a:cxn ang="0">
                  <a:pos x="138" y="90"/>
                </a:cxn>
                <a:cxn ang="0">
                  <a:pos x="138" y="6"/>
                </a:cxn>
                <a:cxn ang="0">
                  <a:pos x="0" y="0"/>
                </a:cxn>
                <a:cxn ang="0">
                  <a:pos x="0" y="474"/>
                </a:cxn>
                <a:cxn ang="0">
                  <a:pos x="0" y="474"/>
                </a:cxn>
                <a:cxn ang="0">
                  <a:pos x="38" y="482"/>
                </a:cxn>
                <a:cxn ang="0">
                  <a:pos x="82" y="492"/>
                </a:cxn>
                <a:cxn ang="0">
                  <a:pos x="138" y="500"/>
                </a:cxn>
                <a:cxn ang="0">
                  <a:pos x="138" y="226"/>
                </a:cxn>
                <a:cxn ang="0">
                  <a:pos x="138" y="226"/>
                </a:cxn>
                <a:cxn ang="0">
                  <a:pos x="128" y="222"/>
                </a:cxn>
                <a:cxn ang="0">
                  <a:pos x="118" y="218"/>
                </a:cxn>
                <a:cxn ang="0">
                  <a:pos x="108" y="210"/>
                </a:cxn>
                <a:cxn ang="0">
                  <a:pos x="100" y="202"/>
                </a:cxn>
                <a:cxn ang="0">
                  <a:pos x="94" y="192"/>
                </a:cxn>
                <a:cxn ang="0">
                  <a:pos x="88" y="182"/>
                </a:cxn>
                <a:cxn ang="0">
                  <a:pos x="86" y="170"/>
                </a:cxn>
                <a:cxn ang="0">
                  <a:pos x="84" y="158"/>
                </a:cxn>
                <a:cxn ang="0">
                  <a:pos x="84" y="158"/>
                </a:cxn>
              </a:cxnLst>
              <a:rect l="0" t="0" r="r" b="b"/>
              <a:pathLst>
                <a:path w="138" h="500">
                  <a:moveTo>
                    <a:pt x="84" y="158"/>
                  </a:moveTo>
                  <a:lnTo>
                    <a:pt x="84" y="158"/>
                  </a:lnTo>
                  <a:lnTo>
                    <a:pt x="86" y="144"/>
                  </a:lnTo>
                  <a:lnTo>
                    <a:pt x="88" y="132"/>
                  </a:lnTo>
                  <a:lnTo>
                    <a:pt x="94" y="122"/>
                  </a:lnTo>
                  <a:lnTo>
                    <a:pt x="100" y="112"/>
                  </a:lnTo>
                  <a:lnTo>
                    <a:pt x="108" y="104"/>
                  </a:lnTo>
                  <a:lnTo>
                    <a:pt x="118" y="98"/>
                  </a:lnTo>
                  <a:lnTo>
                    <a:pt x="128" y="92"/>
                  </a:lnTo>
                  <a:lnTo>
                    <a:pt x="138" y="90"/>
                  </a:lnTo>
                  <a:lnTo>
                    <a:pt x="138" y="6"/>
                  </a:lnTo>
                  <a:lnTo>
                    <a:pt x="0" y="0"/>
                  </a:lnTo>
                  <a:lnTo>
                    <a:pt x="0" y="474"/>
                  </a:lnTo>
                  <a:lnTo>
                    <a:pt x="0" y="474"/>
                  </a:lnTo>
                  <a:lnTo>
                    <a:pt x="38" y="482"/>
                  </a:lnTo>
                  <a:lnTo>
                    <a:pt x="82" y="492"/>
                  </a:lnTo>
                  <a:lnTo>
                    <a:pt x="138" y="500"/>
                  </a:lnTo>
                  <a:lnTo>
                    <a:pt x="138" y="226"/>
                  </a:lnTo>
                  <a:lnTo>
                    <a:pt x="138" y="226"/>
                  </a:lnTo>
                  <a:lnTo>
                    <a:pt x="128" y="222"/>
                  </a:lnTo>
                  <a:lnTo>
                    <a:pt x="118" y="218"/>
                  </a:lnTo>
                  <a:lnTo>
                    <a:pt x="108" y="210"/>
                  </a:lnTo>
                  <a:lnTo>
                    <a:pt x="100" y="202"/>
                  </a:lnTo>
                  <a:lnTo>
                    <a:pt x="94" y="192"/>
                  </a:lnTo>
                  <a:lnTo>
                    <a:pt x="88" y="182"/>
                  </a:lnTo>
                  <a:lnTo>
                    <a:pt x="86" y="170"/>
                  </a:lnTo>
                  <a:lnTo>
                    <a:pt x="84" y="158"/>
                  </a:lnTo>
                  <a:lnTo>
                    <a:pt x="84" y="158"/>
                  </a:lnTo>
                  <a:close/>
                </a:path>
              </a:pathLst>
            </a:custGeom>
            <a:solidFill>
              <a:srgbClr val="9E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" name="Freeform 38"/>
            <p:cNvSpPr>
              <a:spLocks/>
            </p:cNvSpPr>
            <p:nvPr/>
          </p:nvSpPr>
          <p:spPr bwMode="auto">
            <a:xfrm>
              <a:off x="6661150" y="1260475"/>
              <a:ext cx="254000" cy="806450"/>
            </a:xfrm>
            <a:custGeom>
              <a:avLst/>
              <a:gdLst/>
              <a:ahLst/>
              <a:cxnLst>
                <a:cxn ang="0">
                  <a:pos x="160" y="6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0" y="84"/>
                </a:cxn>
                <a:cxn ang="0">
                  <a:pos x="12" y="86"/>
                </a:cxn>
                <a:cxn ang="0">
                  <a:pos x="22" y="92"/>
                </a:cxn>
                <a:cxn ang="0">
                  <a:pos x="30" y="98"/>
                </a:cxn>
                <a:cxn ang="0">
                  <a:pos x="38" y="106"/>
                </a:cxn>
                <a:cxn ang="0">
                  <a:pos x="46" y="116"/>
                </a:cxn>
                <a:cxn ang="0">
                  <a:pos x="50" y="126"/>
                </a:cxn>
                <a:cxn ang="0">
                  <a:pos x="54" y="138"/>
                </a:cxn>
                <a:cxn ang="0">
                  <a:pos x="54" y="152"/>
                </a:cxn>
                <a:cxn ang="0">
                  <a:pos x="54" y="152"/>
                </a:cxn>
                <a:cxn ang="0">
                  <a:pos x="54" y="164"/>
                </a:cxn>
                <a:cxn ang="0">
                  <a:pos x="50" y="176"/>
                </a:cxn>
                <a:cxn ang="0">
                  <a:pos x="46" y="186"/>
                </a:cxn>
                <a:cxn ang="0">
                  <a:pos x="38" y="196"/>
                </a:cxn>
                <a:cxn ang="0">
                  <a:pos x="30" y="204"/>
                </a:cxn>
                <a:cxn ang="0">
                  <a:pos x="22" y="212"/>
                </a:cxn>
                <a:cxn ang="0">
                  <a:pos x="12" y="216"/>
                </a:cxn>
                <a:cxn ang="0">
                  <a:pos x="0" y="220"/>
                </a:cxn>
                <a:cxn ang="0">
                  <a:pos x="0" y="496"/>
                </a:cxn>
                <a:cxn ang="0">
                  <a:pos x="0" y="496"/>
                </a:cxn>
                <a:cxn ang="0">
                  <a:pos x="76" y="504"/>
                </a:cxn>
                <a:cxn ang="0">
                  <a:pos x="116" y="506"/>
                </a:cxn>
                <a:cxn ang="0">
                  <a:pos x="160" y="508"/>
                </a:cxn>
                <a:cxn ang="0">
                  <a:pos x="160" y="6"/>
                </a:cxn>
              </a:cxnLst>
              <a:rect l="0" t="0" r="r" b="b"/>
              <a:pathLst>
                <a:path w="160" h="508">
                  <a:moveTo>
                    <a:pt x="160" y="6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12" y="86"/>
                  </a:lnTo>
                  <a:lnTo>
                    <a:pt x="22" y="92"/>
                  </a:lnTo>
                  <a:lnTo>
                    <a:pt x="30" y="98"/>
                  </a:lnTo>
                  <a:lnTo>
                    <a:pt x="38" y="106"/>
                  </a:lnTo>
                  <a:lnTo>
                    <a:pt x="46" y="116"/>
                  </a:lnTo>
                  <a:lnTo>
                    <a:pt x="50" y="126"/>
                  </a:lnTo>
                  <a:lnTo>
                    <a:pt x="54" y="138"/>
                  </a:lnTo>
                  <a:lnTo>
                    <a:pt x="54" y="152"/>
                  </a:lnTo>
                  <a:lnTo>
                    <a:pt x="54" y="152"/>
                  </a:lnTo>
                  <a:lnTo>
                    <a:pt x="54" y="164"/>
                  </a:lnTo>
                  <a:lnTo>
                    <a:pt x="50" y="176"/>
                  </a:lnTo>
                  <a:lnTo>
                    <a:pt x="46" y="186"/>
                  </a:lnTo>
                  <a:lnTo>
                    <a:pt x="38" y="196"/>
                  </a:lnTo>
                  <a:lnTo>
                    <a:pt x="30" y="204"/>
                  </a:lnTo>
                  <a:lnTo>
                    <a:pt x="22" y="212"/>
                  </a:lnTo>
                  <a:lnTo>
                    <a:pt x="12" y="216"/>
                  </a:lnTo>
                  <a:lnTo>
                    <a:pt x="0" y="220"/>
                  </a:lnTo>
                  <a:lnTo>
                    <a:pt x="0" y="496"/>
                  </a:lnTo>
                  <a:lnTo>
                    <a:pt x="0" y="496"/>
                  </a:lnTo>
                  <a:lnTo>
                    <a:pt x="76" y="504"/>
                  </a:lnTo>
                  <a:lnTo>
                    <a:pt x="116" y="506"/>
                  </a:lnTo>
                  <a:lnTo>
                    <a:pt x="160" y="508"/>
                  </a:lnTo>
                  <a:lnTo>
                    <a:pt x="160" y="6"/>
                  </a:lnTo>
                  <a:close/>
                </a:path>
              </a:pathLst>
            </a:custGeom>
            <a:solidFill>
              <a:srgbClr val="9E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" name="Freeform 39"/>
            <p:cNvSpPr>
              <a:spLocks/>
            </p:cNvSpPr>
            <p:nvPr/>
          </p:nvSpPr>
          <p:spPr bwMode="auto">
            <a:xfrm>
              <a:off x="6575425" y="1425575"/>
              <a:ext cx="139700" cy="149225"/>
            </a:xfrm>
            <a:custGeom>
              <a:avLst/>
              <a:gdLst/>
              <a:ahLst/>
              <a:cxnLst>
                <a:cxn ang="0">
                  <a:pos x="88" y="48"/>
                </a:cxn>
                <a:cxn ang="0">
                  <a:pos x="88" y="48"/>
                </a:cxn>
                <a:cxn ang="0">
                  <a:pos x="88" y="38"/>
                </a:cxn>
                <a:cxn ang="0">
                  <a:pos x="84" y="30"/>
                </a:cxn>
                <a:cxn ang="0">
                  <a:pos x="80" y="22"/>
                </a:cxn>
                <a:cxn ang="0">
                  <a:pos x="76" y="14"/>
                </a:cxn>
                <a:cxn ang="0">
                  <a:pos x="68" y="8"/>
                </a:cxn>
                <a:cxn ang="0">
                  <a:pos x="62" y="4"/>
                </a:cxn>
                <a:cxn ang="0">
                  <a:pos x="54" y="2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36" y="2"/>
                </a:cxn>
                <a:cxn ang="0">
                  <a:pos x="28" y="4"/>
                </a:cxn>
                <a:cxn ang="0">
                  <a:pos x="20" y="8"/>
                </a:cxn>
                <a:cxn ang="0">
                  <a:pos x="14" y="14"/>
                </a:cxn>
                <a:cxn ang="0">
                  <a:pos x="8" y="22"/>
                </a:cxn>
                <a:cxn ang="0">
                  <a:pos x="4" y="30"/>
                </a:cxn>
                <a:cxn ang="0">
                  <a:pos x="2" y="38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2" y="56"/>
                </a:cxn>
                <a:cxn ang="0">
                  <a:pos x="4" y="66"/>
                </a:cxn>
                <a:cxn ang="0">
                  <a:pos x="8" y="74"/>
                </a:cxn>
                <a:cxn ang="0">
                  <a:pos x="14" y="80"/>
                </a:cxn>
                <a:cxn ang="0">
                  <a:pos x="20" y="86"/>
                </a:cxn>
                <a:cxn ang="0">
                  <a:pos x="28" y="90"/>
                </a:cxn>
                <a:cxn ang="0">
                  <a:pos x="36" y="94"/>
                </a:cxn>
                <a:cxn ang="0">
                  <a:pos x="44" y="94"/>
                </a:cxn>
                <a:cxn ang="0">
                  <a:pos x="44" y="94"/>
                </a:cxn>
                <a:cxn ang="0">
                  <a:pos x="54" y="94"/>
                </a:cxn>
                <a:cxn ang="0">
                  <a:pos x="62" y="90"/>
                </a:cxn>
                <a:cxn ang="0">
                  <a:pos x="68" y="86"/>
                </a:cxn>
                <a:cxn ang="0">
                  <a:pos x="76" y="80"/>
                </a:cxn>
                <a:cxn ang="0">
                  <a:pos x="80" y="74"/>
                </a:cxn>
                <a:cxn ang="0">
                  <a:pos x="84" y="66"/>
                </a:cxn>
                <a:cxn ang="0">
                  <a:pos x="88" y="56"/>
                </a:cxn>
                <a:cxn ang="0">
                  <a:pos x="88" y="48"/>
                </a:cxn>
                <a:cxn ang="0">
                  <a:pos x="88" y="48"/>
                </a:cxn>
              </a:cxnLst>
              <a:rect l="0" t="0" r="r" b="b"/>
              <a:pathLst>
                <a:path w="88" h="94">
                  <a:moveTo>
                    <a:pt x="88" y="48"/>
                  </a:moveTo>
                  <a:lnTo>
                    <a:pt x="88" y="48"/>
                  </a:lnTo>
                  <a:lnTo>
                    <a:pt x="88" y="38"/>
                  </a:lnTo>
                  <a:lnTo>
                    <a:pt x="84" y="30"/>
                  </a:lnTo>
                  <a:lnTo>
                    <a:pt x="80" y="22"/>
                  </a:lnTo>
                  <a:lnTo>
                    <a:pt x="76" y="14"/>
                  </a:lnTo>
                  <a:lnTo>
                    <a:pt x="68" y="8"/>
                  </a:lnTo>
                  <a:lnTo>
                    <a:pt x="62" y="4"/>
                  </a:lnTo>
                  <a:lnTo>
                    <a:pt x="54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28" y="4"/>
                  </a:lnTo>
                  <a:lnTo>
                    <a:pt x="20" y="8"/>
                  </a:lnTo>
                  <a:lnTo>
                    <a:pt x="14" y="14"/>
                  </a:lnTo>
                  <a:lnTo>
                    <a:pt x="8" y="22"/>
                  </a:lnTo>
                  <a:lnTo>
                    <a:pt x="4" y="30"/>
                  </a:lnTo>
                  <a:lnTo>
                    <a:pt x="2" y="3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2" y="56"/>
                  </a:lnTo>
                  <a:lnTo>
                    <a:pt x="4" y="66"/>
                  </a:lnTo>
                  <a:lnTo>
                    <a:pt x="8" y="74"/>
                  </a:lnTo>
                  <a:lnTo>
                    <a:pt x="14" y="80"/>
                  </a:lnTo>
                  <a:lnTo>
                    <a:pt x="20" y="86"/>
                  </a:lnTo>
                  <a:lnTo>
                    <a:pt x="28" y="90"/>
                  </a:lnTo>
                  <a:lnTo>
                    <a:pt x="36" y="94"/>
                  </a:lnTo>
                  <a:lnTo>
                    <a:pt x="44" y="94"/>
                  </a:lnTo>
                  <a:lnTo>
                    <a:pt x="44" y="94"/>
                  </a:lnTo>
                  <a:lnTo>
                    <a:pt x="54" y="94"/>
                  </a:lnTo>
                  <a:lnTo>
                    <a:pt x="62" y="90"/>
                  </a:lnTo>
                  <a:lnTo>
                    <a:pt x="68" y="86"/>
                  </a:lnTo>
                  <a:lnTo>
                    <a:pt x="76" y="80"/>
                  </a:lnTo>
                  <a:lnTo>
                    <a:pt x="80" y="74"/>
                  </a:lnTo>
                  <a:lnTo>
                    <a:pt x="84" y="66"/>
                  </a:lnTo>
                  <a:lnTo>
                    <a:pt x="88" y="56"/>
                  </a:lnTo>
                  <a:lnTo>
                    <a:pt x="88" y="48"/>
                  </a:lnTo>
                  <a:lnTo>
                    <a:pt x="88" y="48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" name="Freeform 40"/>
            <p:cNvSpPr>
              <a:spLocks/>
            </p:cNvSpPr>
            <p:nvPr/>
          </p:nvSpPr>
          <p:spPr bwMode="auto">
            <a:xfrm>
              <a:off x="6578600" y="1444625"/>
              <a:ext cx="111125" cy="117475"/>
            </a:xfrm>
            <a:custGeom>
              <a:avLst/>
              <a:gdLst/>
              <a:ahLst/>
              <a:cxnLst>
                <a:cxn ang="0">
                  <a:pos x="54" y="44"/>
                </a:cxn>
                <a:cxn ang="0">
                  <a:pos x="54" y="44"/>
                </a:cxn>
                <a:cxn ang="0">
                  <a:pos x="48" y="42"/>
                </a:cxn>
                <a:cxn ang="0">
                  <a:pos x="42" y="38"/>
                </a:cxn>
                <a:cxn ang="0">
                  <a:pos x="38" y="32"/>
                </a:cxn>
                <a:cxn ang="0">
                  <a:pos x="36" y="26"/>
                </a:cxn>
                <a:cxn ang="0">
                  <a:pos x="36" y="26"/>
                </a:cxn>
                <a:cxn ang="0">
                  <a:pos x="38" y="18"/>
                </a:cxn>
                <a:cxn ang="0">
                  <a:pos x="42" y="12"/>
                </a:cxn>
                <a:cxn ang="0">
                  <a:pos x="48" y="8"/>
                </a:cxn>
                <a:cxn ang="0">
                  <a:pos x="54" y="6"/>
                </a:cxn>
                <a:cxn ang="0">
                  <a:pos x="54" y="6"/>
                </a:cxn>
                <a:cxn ang="0">
                  <a:pos x="56" y="6"/>
                </a:cxn>
                <a:cxn ang="0">
                  <a:pos x="56" y="6"/>
                </a:cxn>
                <a:cxn ang="0">
                  <a:pos x="46" y="2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22" y="2"/>
                </a:cxn>
                <a:cxn ang="0">
                  <a:pos x="16" y="6"/>
                </a:cxn>
                <a:cxn ang="0">
                  <a:pos x="10" y="10"/>
                </a:cxn>
                <a:cxn ang="0">
                  <a:pos x="6" y="16"/>
                </a:cxn>
                <a:cxn ang="0">
                  <a:pos x="2" y="22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44"/>
                </a:cxn>
                <a:cxn ang="0">
                  <a:pos x="2" y="52"/>
                </a:cxn>
                <a:cxn ang="0">
                  <a:pos x="6" y="58"/>
                </a:cxn>
                <a:cxn ang="0">
                  <a:pos x="10" y="64"/>
                </a:cxn>
                <a:cxn ang="0">
                  <a:pos x="16" y="68"/>
                </a:cxn>
                <a:cxn ang="0">
                  <a:pos x="22" y="72"/>
                </a:cxn>
                <a:cxn ang="0">
                  <a:pos x="28" y="74"/>
                </a:cxn>
                <a:cxn ang="0">
                  <a:pos x="34" y="74"/>
                </a:cxn>
                <a:cxn ang="0">
                  <a:pos x="34" y="74"/>
                </a:cxn>
                <a:cxn ang="0">
                  <a:pos x="42" y="74"/>
                </a:cxn>
                <a:cxn ang="0">
                  <a:pos x="48" y="72"/>
                </a:cxn>
                <a:cxn ang="0">
                  <a:pos x="54" y="68"/>
                </a:cxn>
                <a:cxn ang="0">
                  <a:pos x="60" y="64"/>
                </a:cxn>
                <a:cxn ang="0">
                  <a:pos x="64" y="58"/>
                </a:cxn>
                <a:cxn ang="0">
                  <a:pos x="68" y="52"/>
                </a:cxn>
                <a:cxn ang="0">
                  <a:pos x="70" y="44"/>
                </a:cxn>
                <a:cxn ang="0">
                  <a:pos x="70" y="36"/>
                </a:cxn>
                <a:cxn ang="0">
                  <a:pos x="70" y="36"/>
                </a:cxn>
                <a:cxn ang="0">
                  <a:pos x="70" y="34"/>
                </a:cxn>
                <a:cxn ang="0">
                  <a:pos x="70" y="34"/>
                </a:cxn>
                <a:cxn ang="0">
                  <a:pos x="66" y="38"/>
                </a:cxn>
                <a:cxn ang="0">
                  <a:pos x="64" y="42"/>
                </a:cxn>
                <a:cxn ang="0">
                  <a:pos x="58" y="44"/>
                </a:cxn>
                <a:cxn ang="0">
                  <a:pos x="54" y="44"/>
                </a:cxn>
                <a:cxn ang="0">
                  <a:pos x="54" y="44"/>
                </a:cxn>
              </a:cxnLst>
              <a:rect l="0" t="0" r="r" b="b"/>
              <a:pathLst>
                <a:path w="70" h="74">
                  <a:moveTo>
                    <a:pt x="54" y="44"/>
                  </a:moveTo>
                  <a:lnTo>
                    <a:pt x="54" y="44"/>
                  </a:lnTo>
                  <a:lnTo>
                    <a:pt x="48" y="42"/>
                  </a:lnTo>
                  <a:lnTo>
                    <a:pt x="42" y="38"/>
                  </a:lnTo>
                  <a:lnTo>
                    <a:pt x="38" y="32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38" y="18"/>
                  </a:lnTo>
                  <a:lnTo>
                    <a:pt x="42" y="12"/>
                  </a:lnTo>
                  <a:lnTo>
                    <a:pt x="48" y="8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46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6" y="16"/>
                  </a:lnTo>
                  <a:lnTo>
                    <a:pt x="2" y="22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6" y="58"/>
                  </a:lnTo>
                  <a:lnTo>
                    <a:pt x="10" y="64"/>
                  </a:lnTo>
                  <a:lnTo>
                    <a:pt x="16" y="68"/>
                  </a:lnTo>
                  <a:lnTo>
                    <a:pt x="22" y="72"/>
                  </a:lnTo>
                  <a:lnTo>
                    <a:pt x="28" y="74"/>
                  </a:lnTo>
                  <a:lnTo>
                    <a:pt x="34" y="74"/>
                  </a:lnTo>
                  <a:lnTo>
                    <a:pt x="34" y="74"/>
                  </a:lnTo>
                  <a:lnTo>
                    <a:pt x="42" y="74"/>
                  </a:lnTo>
                  <a:lnTo>
                    <a:pt x="48" y="72"/>
                  </a:lnTo>
                  <a:lnTo>
                    <a:pt x="54" y="68"/>
                  </a:lnTo>
                  <a:lnTo>
                    <a:pt x="60" y="64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4"/>
                  </a:lnTo>
                  <a:lnTo>
                    <a:pt x="70" y="36"/>
                  </a:lnTo>
                  <a:lnTo>
                    <a:pt x="70" y="36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6" y="38"/>
                  </a:lnTo>
                  <a:lnTo>
                    <a:pt x="64" y="42"/>
                  </a:lnTo>
                  <a:lnTo>
                    <a:pt x="58" y="44"/>
                  </a:lnTo>
                  <a:lnTo>
                    <a:pt x="54" y="44"/>
                  </a:lnTo>
                  <a:lnTo>
                    <a:pt x="54" y="44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" name="Freeform 41"/>
            <p:cNvSpPr>
              <a:spLocks/>
            </p:cNvSpPr>
            <p:nvPr/>
          </p:nvSpPr>
          <p:spPr bwMode="auto">
            <a:xfrm>
              <a:off x="6435725" y="1082675"/>
              <a:ext cx="15875" cy="1587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6"/>
                </a:cxn>
                <a:cxn ang="0">
                  <a:pos x="8" y="1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8" y="2"/>
                </a:cxn>
                <a:cxn ang="0">
                  <a:pos x="10" y="6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10" y="6"/>
                  </a:lnTo>
                  <a:lnTo>
                    <a:pt x="8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8" y="2"/>
                  </a:lnTo>
                  <a:lnTo>
                    <a:pt x="1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FB765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" name="Freeform 42"/>
            <p:cNvSpPr>
              <a:spLocks/>
            </p:cNvSpPr>
            <p:nvPr/>
          </p:nvSpPr>
          <p:spPr bwMode="auto">
            <a:xfrm>
              <a:off x="6435725" y="1082675"/>
              <a:ext cx="15875" cy="1587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6"/>
                </a:cxn>
                <a:cxn ang="0">
                  <a:pos x="8" y="1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8" y="2"/>
                </a:cxn>
                <a:cxn ang="0">
                  <a:pos x="10" y="6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10" y="6"/>
                  </a:lnTo>
                  <a:lnTo>
                    <a:pt x="8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8" y="2"/>
                  </a:lnTo>
                  <a:lnTo>
                    <a:pt x="1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FB765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" name="Freeform 43"/>
            <p:cNvSpPr>
              <a:spLocks/>
            </p:cNvSpPr>
            <p:nvPr/>
          </p:nvSpPr>
          <p:spPr bwMode="auto">
            <a:xfrm>
              <a:off x="6435725" y="981075"/>
              <a:ext cx="15875" cy="1587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6"/>
                </a:cxn>
                <a:cxn ang="0">
                  <a:pos x="8" y="8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8" y="2"/>
                </a:cxn>
                <a:cxn ang="0">
                  <a:pos x="10" y="6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10" y="6"/>
                  </a:lnTo>
                  <a:lnTo>
                    <a:pt x="8" y="8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8" y="2"/>
                  </a:lnTo>
                  <a:lnTo>
                    <a:pt x="1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7EAA5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" name="Freeform 44"/>
            <p:cNvSpPr>
              <a:spLocks noEditPoints="1"/>
            </p:cNvSpPr>
            <p:nvPr/>
          </p:nvSpPr>
          <p:spPr bwMode="auto">
            <a:xfrm>
              <a:off x="6496050" y="952500"/>
              <a:ext cx="419100" cy="260350"/>
            </a:xfrm>
            <a:custGeom>
              <a:avLst/>
              <a:gdLst/>
              <a:ahLst/>
              <a:cxnLst>
                <a:cxn ang="0">
                  <a:pos x="10" y="148"/>
                </a:cxn>
                <a:cxn ang="0">
                  <a:pos x="50" y="80"/>
                </a:cxn>
                <a:cxn ang="0">
                  <a:pos x="256" y="82"/>
                </a:cxn>
                <a:cxn ang="0">
                  <a:pos x="256" y="82"/>
                </a:cxn>
                <a:cxn ang="0">
                  <a:pos x="256" y="156"/>
                </a:cxn>
                <a:cxn ang="0">
                  <a:pos x="256" y="156"/>
                </a:cxn>
                <a:cxn ang="0">
                  <a:pos x="10" y="148"/>
                </a:cxn>
                <a:cxn ang="0">
                  <a:pos x="10" y="148"/>
                </a:cxn>
                <a:cxn ang="0">
                  <a:pos x="44" y="8"/>
                </a:cxn>
                <a:cxn ang="0">
                  <a:pos x="44" y="74"/>
                </a:cxn>
                <a:cxn ang="0">
                  <a:pos x="8" y="136"/>
                </a:cxn>
                <a:cxn ang="0">
                  <a:pos x="8" y="13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4" y="8"/>
                </a:cxn>
                <a:cxn ang="0">
                  <a:pos x="44" y="8"/>
                </a:cxn>
                <a:cxn ang="0">
                  <a:pos x="256" y="74"/>
                </a:cxn>
                <a:cxn ang="0">
                  <a:pos x="256" y="74"/>
                </a:cxn>
                <a:cxn ang="0">
                  <a:pos x="52" y="72"/>
                </a:cxn>
                <a:cxn ang="0">
                  <a:pos x="52" y="72"/>
                </a:cxn>
                <a:cxn ang="0">
                  <a:pos x="52" y="8"/>
                </a:cxn>
                <a:cxn ang="0">
                  <a:pos x="52" y="8"/>
                </a:cxn>
                <a:cxn ang="0">
                  <a:pos x="256" y="8"/>
                </a:cxn>
                <a:cxn ang="0">
                  <a:pos x="256" y="8"/>
                </a:cxn>
                <a:cxn ang="0">
                  <a:pos x="256" y="74"/>
                </a:cxn>
                <a:cxn ang="0">
                  <a:pos x="256" y="74"/>
                </a:cxn>
                <a:cxn ang="0">
                  <a:pos x="260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152"/>
                </a:cxn>
                <a:cxn ang="0">
                  <a:pos x="0" y="152"/>
                </a:cxn>
                <a:cxn ang="0">
                  <a:pos x="0" y="154"/>
                </a:cxn>
                <a:cxn ang="0">
                  <a:pos x="4" y="156"/>
                </a:cxn>
                <a:cxn ang="0">
                  <a:pos x="260" y="164"/>
                </a:cxn>
                <a:cxn ang="0">
                  <a:pos x="260" y="164"/>
                </a:cxn>
                <a:cxn ang="0">
                  <a:pos x="262" y="162"/>
                </a:cxn>
                <a:cxn ang="0">
                  <a:pos x="262" y="162"/>
                </a:cxn>
                <a:cxn ang="0">
                  <a:pos x="264" y="160"/>
                </a:cxn>
                <a:cxn ang="0">
                  <a:pos x="264" y="4"/>
                </a:cxn>
                <a:cxn ang="0">
                  <a:pos x="264" y="4"/>
                </a:cxn>
                <a:cxn ang="0">
                  <a:pos x="262" y="0"/>
                </a:cxn>
                <a:cxn ang="0">
                  <a:pos x="260" y="0"/>
                </a:cxn>
                <a:cxn ang="0">
                  <a:pos x="260" y="0"/>
                </a:cxn>
              </a:cxnLst>
              <a:rect l="0" t="0" r="r" b="b"/>
              <a:pathLst>
                <a:path w="264" h="164">
                  <a:moveTo>
                    <a:pt x="10" y="148"/>
                  </a:moveTo>
                  <a:lnTo>
                    <a:pt x="50" y="80"/>
                  </a:lnTo>
                  <a:lnTo>
                    <a:pt x="256" y="82"/>
                  </a:lnTo>
                  <a:lnTo>
                    <a:pt x="256" y="82"/>
                  </a:lnTo>
                  <a:lnTo>
                    <a:pt x="256" y="156"/>
                  </a:lnTo>
                  <a:lnTo>
                    <a:pt x="256" y="156"/>
                  </a:lnTo>
                  <a:lnTo>
                    <a:pt x="10" y="148"/>
                  </a:lnTo>
                  <a:lnTo>
                    <a:pt x="10" y="148"/>
                  </a:lnTo>
                  <a:close/>
                  <a:moveTo>
                    <a:pt x="44" y="8"/>
                  </a:moveTo>
                  <a:lnTo>
                    <a:pt x="44" y="74"/>
                  </a:lnTo>
                  <a:lnTo>
                    <a:pt x="8" y="136"/>
                  </a:lnTo>
                  <a:lnTo>
                    <a:pt x="8" y="13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4" y="8"/>
                  </a:lnTo>
                  <a:lnTo>
                    <a:pt x="44" y="8"/>
                  </a:lnTo>
                  <a:close/>
                  <a:moveTo>
                    <a:pt x="256" y="74"/>
                  </a:moveTo>
                  <a:lnTo>
                    <a:pt x="256" y="74"/>
                  </a:lnTo>
                  <a:lnTo>
                    <a:pt x="52" y="72"/>
                  </a:lnTo>
                  <a:lnTo>
                    <a:pt x="52" y="72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256" y="8"/>
                  </a:lnTo>
                  <a:lnTo>
                    <a:pt x="256" y="8"/>
                  </a:lnTo>
                  <a:lnTo>
                    <a:pt x="256" y="74"/>
                  </a:lnTo>
                  <a:lnTo>
                    <a:pt x="256" y="74"/>
                  </a:lnTo>
                  <a:close/>
                  <a:moveTo>
                    <a:pt x="260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152"/>
                  </a:lnTo>
                  <a:lnTo>
                    <a:pt x="0" y="152"/>
                  </a:lnTo>
                  <a:lnTo>
                    <a:pt x="0" y="154"/>
                  </a:lnTo>
                  <a:lnTo>
                    <a:pt x="4" y="156"/>
                  </a:lnTo>
                  <a:lnTo>
                    <a:pt x="260" y="164"/>
                  </a:lnTo>
                  <a:lnTo>
                    <a:pt x="260" y="164"/>
                  </a:lnTo>
                  <a:lnTo>
                    <a:pt x="262" y="162"/>
                  </a:lnTo>
                  <a:lnTo>
                    <a:pt x="262" y="162"/>
                  </a:lnTo>
                  <a:lnTo>
                    <a:pt x="264" y="160"/>
                  </a:lnTo>
                  <a:lnTo>
                    <a:pt x="264" y="4"/>
                  </a:lnTo>
                  <a:lnTo>
                    <a:pt x="264" y="4"/>
                  </a:lnTo>
                  <a:lnTo>
                    <a:pt x="262" y="0"/>
                  </a:lnTo>
                  <a:lnTo>
                    <a:pt x="260" y="0"/>
                  </a:lnTo>
                  <a:lnTo>
                    <a:pt x="2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" name="Freeform 45"/>
            <p:cNvSpPr>
              <a:spLocks/>
            </p:cNvSpPr>
            <p:nvPr/>
          </p:nvSpPr>
          <p:spPr bwMode="auto">
            <a:xfrm>
              <a:off x="6454775" y="593725"/>
              <a:ext cx="409575" cy="69850"/>
            </a:xfrm>
            <a:custGeom>
              <a:avLst/>
              <a:gdLst/>
              <a:ahLst/>
              <a:cxnLst>
                <a:cxn ang="0">
                  <a:pos x="258" y="28"/>
                </a:cxn>
                <a:cxn ang="0">
                  <a:pos x="0" y="44"/>
                </a:cxn>
                <a:cxn ang="0">
                  <a:pos x="0" y="14"/>
                </a:cxn>
                <a:cxn ang="0">
                  <a:pos x="258" y="0"/>
                </a:cxn>
                <a:cxn ang="0">
                  <a:pos x="258" y="28"/>
                </a:cxn>
              </a:cxnLst>
              <a:rect l="0" t="0" r="r" b="b"/>
              <a:pathLst>
                <a:path w="258" h="44">
                  <a:moveTo>
                    <a:pt x="258" y="28"/>
                  </a:moveTo>
                  <a:lnTo>
                    <a:pt x="0" y="44"/>
                  </a:lnTo>
                  <a:lnTo>
                    <a:pt x="0" y="14"/>
                  </a:lnTo>
                  <a:lnTo>
                    <a:pt x="258" y="0"/>
                  </a:lnTo>
                  <a:lnTo>
                    <a:pt x="258" y="2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" name="Freeform 46"/>
            <p:cNvSpPr>
              <a:spLocks noEditPoints="1"/>
            </p:cNvSpPr>
            <p:nvPr/>
          </p:nvSpPr>
          <p:spPr bwMode="auto">
            <a:xfrm>
              <a:off x="6448425" y="587375"/>
              <a:ext cx="438150" cy="149225"/>
            </a:xfrm>
            <a:custGeom>
              <a:avLst/>
              <a:gdLst/>
              <a:ahLst/>
              <a:cxnLst>
                <a:cxn ang="0">
                  <a:pos x="8" y="86"/>
                </a:cxn>
                <a:cxn ang="0">
                  <a:pos x="8" y="86"/>
                </a:cxn>
                <a:cxn ang="0">
                  <a:pos x="8" y="60"/>
                </a:cxn>
                <a:cxn ang="0">
                  <a:pos x="268" y="46"/>
                </a:cxn>
                <a:cxn ang="0">
                  <a:pos x="268" y="46"/>
                </a:cxn>
                <a:cxn ang="0">
                  <a:pos x="268" y="78"/>
                </a:cxn>
                <a:cxn ang="0">
                  <a:pos x="268" y="78"/>
                </a:cxn>
                <a:cxn ang="0">
                  <a:pos x="8" y="86"/>
                </a:cxn>
                <a:cxn ang="0">
                  <a:pos x="8" y="86"/>
                </a:cxn>
                <a:cxn ang="0">
                  <a:pos x="268" y="8"/>
                </a:cxn>
                <a:cxn ang="0">
                  <a:pos x="268" y="8"/>
                </a:cxn>
                <a:cxn ang="0">
                  <a:pos x="268" y="38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268" y="8"/>
                </a:cxn>
                <a:cxn ang="0">
                  <a:pos x="268" y="8"/>
                </a:cxn>
                <a:cxn ang="0">
                  <a:pos x="274" y="2"/>
                </a:cxn>
                <a:cxn ang="0">
                  <a:pos x="274" y="2"/>
                </a:cxn>
                <a:cxn ang="0">
                  <a:pos x="272" y="0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2" y="16"/>
                </a:cxn>
                <a:cxn ang="0">
                  <a:pos x="0" y="18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2" y="94"/>
                </a:cxn>
                <a:cxn ang="0">
                  <a:pos x="2" y="94"/>
                </a:cxn>
                <a:cxn ang="0">
                  <a:pos x="4" y="94"/>
                </a:cxn>
                <a:cxn ang="0">
                  <a:pos x="272" y="86"/>
                </a:cxn>
                <a:cxn ang="0">
                  <a:pos x="272" y="86"/>
                </a:cxn>
                <a:cxn ang="0">
                  <a:pos x="276" y="84"/>
                </a:cxn>
                <a:cxn ang="0">
                  <a:pos x="276" y="82"/>
                </a:cxn>
                <a:cxn ang="0">
                  <a:pos x="276" y="4"/>
                </a:cxn>
                <a:cxn ang="0">
                  <a:pos x="276" y="4"/>
                </a:cxn>
                <a:cxn ang="0">
                  <a:pos x="274" y="2"/>
                </a:cxn>
                <a:cxn ang="0">
                  <a:pos x="274" y="2"/>
                </a:cxn>
              </a:cxnLst>
              <a:rect l="0" t="0" r="r" b="b"/>
              <a:pathLst>
                <a:path w="276" h="94">
                  <a:moveTo>
                    <a:pt x="8" y="86"/>
                  </a:moveTo>
                  <a:lnTo>
                    <a:pt x="8" y="86"/>
                  </a:lnTo>
                  <a:lnTo>
                    <a:pt x="8" y="60"/>
                  </a:lnTo>
                  <a:lnTo>
                    <a:pt x="268" y="46"/>
                  </a:lnTo>
                  <a:lnTo>
                    <a:pt x="268" y="46"/>
                  </a:lnTo>
                  <a:lnTo>
                    <a:pt x="268" y="78"/>
                  </a:lnTo>
                  <a:lnTo>
                    <a:pt x="268" y="78"/>
                  </a:lnTo>
                  <a:lnTo>
                    <a:pt x="8" y="86"/>
                  </a:lnTo>
                  <a:lnTo>
                    <a:pt x="8" y="86"/>
                  </a:lnTo>
                  <a:close/>
                  <a:moveTo>
                    <a:pt x="268" y="8"/>
                  </a:moveTo>
                  <a:lnTo>
                    <a:pt x="268" y="8"/>
                  </a:lnTo>
                  <a:lnTo>
                    <a:pt x="268" y="38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268" y="8"/>
                  </a:lnTo>
                  <a:lnTo>
                    <a:pt x="268" y="8"/>
                  </a:lnTo>
                  <a:close/>
                  <a:moveTo>
                    <a:pt x="274" y="2"/>
                  </a:moveTo>
                  <a:lnTo>
                    <a:pt x="274" y="2"/>
                  </a:lnTo>
                  <a:lnTo>
                    <a:pt x="272" y="0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2" y="94"/>
                  </a:lnTo>
                  <a:lnTo>
                    <a:pt x="2" y="94"/>
                  </a:lnTo>
                  <a:lnTo>
                    <a:pt x="4" y="94"/>
                  </a:lnTo>
                  <a:lnTo>
                    <a:pt x="272" y="86"/>
                  </a:lnTo>
                  <a:lnTo>
                    <a:pt x="272" y="86"/>
                  </a:lnTo>
                  <a:lnTo>
                    <a:pt x="276" y="84"/>
                  </a:lnTo>
                  <a:lnTo>
                    <a:pt x="276" y="82"/>
                  </a:lnTo>
                  <a:lnTo>
                    <a:pt x="276" y="4"/>
                  </a:lnTo>
                  <a:lnTo>
                    <a:pt x="276" y="4"/>
                  </a:lnTo>
                  <a:lnTo>
                    <a:pt x="274" y="2"/>
                  </a:lnTo>
                  <a:lnTo>
                    <a:pt x="274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" name="Freeform 47"/>
            <p:cNvSpPr>
              <a:spLocks/>
            </p:cNvSpPr>
            <p:nvPr/>
          </p:nvSpPr>
          <p:spPr bwMode="auto">
            <a:xfrm>
              <a:off x="7089775" y="584200"/>
              <a:ext cx="69850" cy="117475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38"/>
                </a:cxn>
                <a:cxn ang="0">
                  <a:pos x="42" y="52"/>
                </a:cxn>
                <a:cxn ang="0">
                  <a:pos x="38" y="64"/>
                </a:cxn>
                <a:cxn ang="0">
                  <a:pos x="30" y="72"/>
                </a:cxn>
                <a:cxn ang="0">
                  <a:pos x="26" y="74"/>
                </a:cxn>
                <a:cxn ang="0">
                  <a:pos x="22" y="74"/>
                </a:cxn>
                <a:cxn ang="0">
                  <a:pos x="22" y="74"/>
                </a:cxn>
                <a:cxn ang="0">
                  <a:pos x="18" y="74"/>
                </a:cxn>
                <a:cxn ang="0">
                  <a:pos x="14" y="72"/>
                </a:cxn>
                <a:cxn ang="0">
                  <a:pos x="6" y="64"/>
                </a:cxn>
                <a:cxn ang="0">
                  <a:pos x="2" y="52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2" y="24"/>
                </a:cxn>
                <a:cxn ang="0">
                  <a:pos x="6" y="12"/>
                </a:cxn>
                <a:cxn ang="0">
                  <a:pos x="14" y="4"/>
                </a:cxn>
                <a:cxn ang="0">
                  <a:pos x="1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30" y="4"/>
                </a:cxn>
                <a:cxn ang="0">
                  <a:pos x="38" y="12"/>
                </a:cxn>
                <a:cxn ang="0">
                  <a:pos x="42" y="24"/>
                </a:cxn>
                <a:cxn ang="0">
                  <a:pos x="44" y="38"/>
                </a:cxn>
                <a:cxn ang="0">
                  <a:pos x="44" y="38"/>
                </a:cxn>
              </a:cxnLst>
              <a:rect l="0" t="0" r="r" b="b"/>
              <a:pathLst>
                <a:path w="44" h="74">
                  <a:moveTo>
                    <a:pt x="44" y="38"/>
                  </a:moveTo>
                  <a:lnTo>
                    <a:pt x="44" y="38"/>
                  </a:lnTo>
                  <a:lnTo>
                    <a:pt x="42" y="52"/>
                  </a:lnTo>
                  <a:lnTo>
                    <a:pt x="38" y="64"/>
                  </a:lnTo>
                  <a:lnTo>
                    <a:pt x="30" y="72"/>
                  </a:lnTo>
                  <a:lnTo>
                    <a:pt x="26" y="74"/>
                  </a:lnTo>
                  <a:lnTo>
                    <a:pt x="22" y="74"/>
                  </a:lnTo>
                  <a:lnTo>
                    <a:pt x="22" y="74"/>
                  </a:lnTo>
                  <a:lnTo>
                    <a:pt x="18" y="74"/>
                  </a:lnTo>
                  <a:lnTo>
                    <a:pt x="14" y="72"/>
                  </a:lnTo>
                  <a:lnTo>
                    <a:pt x="6" y="64"/>
                  </a:lnTo>
                  <a:lnTo>
                    <a:pt x="2" y="52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24"/>
                  </a:lnTo>
                  <a:lnTo>
                    <a:pt x="6" y="12"/>
                  </a:lnTo>
                  <a:lnTo>
                    <a:pt x="14" y="4"/>
                  </a:lnTo>
                  <a:lnTo>
                    <a:pt x="1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0" y="4"/>
                  </a:lnTo>
                  <a:lnTo>
                    <a:pt x="38" y="12"/>
                  </a:lnTo>
                  <a:lnTo>
                    <a:pt x="42" y="24"/>
                  </a:lnTo>
                  <a:lnTo>
                    <a:pt x="44" y="38"/>
                  </a:lnTo>
                  <a:lnTo>
                    <a:pt x="44" y="3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" name="Freeform 48"/>
            <p:cNvSpPr>
              <a:spLocks/>
            </p:cNvSpPr>
            <p:nvPr/>
          </p:nvSpPr>
          <p:spPr bwMode="auto">
            <a:xfrm>
              <a:off x="7181850" y="596900"/>
              <a:ext cx="28575" cy="47625"/>
            </a:xfrm>
            <a:custGeom>
              <a:avLst/>
              <a:gdLst/>
              <a:ahLst/>
              <a:cxnLst>
                <a:cxn ang="0">
                  <a:pos x="18" y="14"/>
                </a:cxn>
                <a:cxn ang="0">
                  <a:pos x="18" y="14"/>
                </a:cxn>
                <a:cxn ang="0">
                  <a:pos x="18" y="20"/>
                </a:cxn>
                <a:cxn ang="0">
                  <a:pos x="16" y="26"/>
                </a:cxn>
                <a:cxn ang="0">
                  <a:pos x="12" y="30"/>
                </a:cxn>
                <a:cxn ang="0">
                  <a:pos x="10" y="30"/>
                </a:cxn>
                <a:cxn ang="0">
                  <a:pos x="10" y="30"/>
                </a:cxn>
                <a:cxn ang="0">
                  <a:pos x="6" y="30"/>
                </a:cxn>
                <a:cxn ang="0">
                  <a:pos x="4" y="26"/>
                </a:cxn>
                <a:cxn ang="0">
                  <a:pos x="2" y="2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6" y="4"/>
                </a:cxn>
                <a:cxn ang="0">
                  <a:pos x="18" y="8"/>
                </a:cxn>
                <a:cxn ang="0">
                  <a:pos x="18" y="14"/>
                </a:cxn>
                <a:cxn ang="0">
                  <a:pos x="18" y="14"/>
                </a:cxn>
              </a:cxnLst>
              <a:rect l="0" t="0" r="r" b="b"/>
              <a:pathLst>
                <a:path w="18" h="30">
                  <a:moveTo>
                    <a:pt x="18" y="14"/>
                  </a:moveTo>
                  <a:lnTo>
                    <a:pt x="18" y="14"/>
                  </a:lnTo>
                  <a:lnTo>
                    <a:pt x="18" y="20"/>
                  </a:lnTo>
                  <a:lnTo>
                    <a:pt x="16" y="26"/>
                  </a:lnTo>
                  <a:lnTo>
                    <a:pt x="12" y="30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6" y="30"/>
                  </a:lnTo>
                  <a:lnTo>
                    <a:pt x="4" y="26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8"/>
                  </a:lnTo>
                  <a:lnTo>
                    <a:pt x="4" y="4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4"/>
                  </a:lnTo>
                  <a:lnTo>
                    <a:pt x="18" y="8"/>
                  </a:lnTo>
                  <a:lnTo>
                    <a:pt x="18" y="14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" name="Freeform 55"/>
            <p:cNvSpPr>
              <a:spLocks noEditPoints="1"/>
            </p:cNvSpPr>
            <p:nvPr/>
          </p:nvSpPr>
          <p:spPr bwMode="auto">
            <a:xfrm>
              <a:off x="6562725" y="1412875"/>
              <a:ext cx="165100" cy="174625"/>
            </a:xfrm>
            <a:custGeom>
              <a:avLst/>
              <a:gdLst/>
              <a:ahLst/>
              <a:cxnLst>
                <a:cxn ang="0">
                  <a:pos x="16" y="56"/>
                </a:cxn>
                <a:cxn ang="0">
                  <a:pos x="20" y="40"/>
                </a:cxn>
                <a:cxn ang="0">
                  <a:pos x="28" y="28"/>
                </a:cxn>
                <a:cxn ang="0">
                  <a:pos x="38" y="20"/>
                </a:cxn>
                <a:cxn ang="0">
                  <a:pos x="52" y="16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82" y="34"/>
                </a:cxn>
                <a:cxn ang="0">
                  <a:pos x="88" y="48"/>
                </a:cxn>
                <a:cxn ang="0">
                  <a:pos x="88" y="56"/>
                </a:cxn>
                <a:cxn ang="0">
                  <a:pos x="86" y="70"/>
                </a:cxn>
                <a:cxn ang="0">
                  <a:pos x="78" y="82"/>
                </a:cxn>
                <a:cxn ang="0">
                  <a:pos x="66" y="92"/>
                </a:cxn>
                <a:cxn ang="0">
                  <a:pos x="52" y="94"/>
                </a:cxn>
                <a:cxn ang="0">
                  <a:pos x="46" y="94"/>
                </a:cxn>
                <a:cxn ang="0">
                  <a:pos x="32" y="88"/>
                </a:cxn>
                <a:cxn ang="0">
                  <a:pos x="22" y="76"/>
                </a:cxn>
                <a:cxn ang="0">
                  <a:pos x="18" y="64"/>
                </a:cxn>
                <a:cxn ang="0">
                  <a:pos x="16" y="56"/>
                </a:cxn>
                <a:cxn ang="0">
                  <a:pos x="0" y="56"/>
                </a:cxn>
                <a:cxn ang="0">
                  <a:pos x="4" y="76"/>
                </a:cxn>
                <a:cxn ang="0">
                  <a:pos x="16" y="94"/>
                </a:cxn>
                <a:cxn ang="0">
                  <a:pos x="32" y="106"/>
                </a:cxn>
                <a:cxn ang="0">
                  <a:pos x="52" y="110"/>
                </a:cxn>
                <a:cxn ang="0">
                  <a:pos x="62" y="108"/>
                </a:cxn>
                <a:cxn ang="0">
                  <a:pos x="82" y="100"/>
                </a:cxn>
                <a:cxn ang="0">
                  <a:pos x="96" y="86"/>
                </a:cxn>
                <a:cxn ang="0">
                  <a:pos x="102" y="66"/>
                </a:cxn>
                <a:cxn ang="0">
                  <a:pos x="104" y="56"/>
                </a:cxn>
                <a:cxn ang="0">
                  <a:pos x="100" y="34"/>
                </a:cxn>
                <a:cxn ang="0">
                  <a:pos x="88" y="16"/>
                </a:cxn>
                <a:cxn ang="0">
                  <a:pos x="72" y="4"/>
                </a:cxn>
                <a:cxn ang="0">
                  <a:pos x="52" y="0"/>
                </a:cxn>
                <a:cxn ang="0">
                  <a:pos x="42" y="2"/>
                </a:cxn>
                <a:cxn ang="0">
                  <a:pos x="24" y="10"/>
                </a:cxn>
                <a:cxn ang="0">
                  <a:pos x="10" y="24"/>
                </a:cxn>
                <a:cxn ang="0">
                  <a:pos x="2" y="44"/>
                </a:cxn>
                <a:cxn ang="0">
                  <a:pos x="0" y="56"/>
                </a:cxn>
              </a:cxnLst>
              <a:rect l="0" t="0" r="r" b="b"/>
              <a:pathLst>
                <a:path w="104" h="110">
                  <a:moveTo>
                    <a:pt x="16" y="56"/>
                  </a:moveTo>
                  <a:lnTo>
                    <a:pt x="16" y="56"/>
                  </a:lnTo>
                  <a:lnTo>
                    <a:pt x="18" y="48"/>
                  </a:lnTo>
                  <a:lnTo>
                    <a:pt x="20" y="40"/>
                  </a:lnTo>
                  <a:lnTo>
                    <a:pt x="22" y="34"/>
                  </a:lnTo>
                  <a:lnTo>
                    <a:pt x="28" y="28"/>
                  </a:lnTo>
                  <a:lnTo>
                    <a:pt x="32" y="24"/>
                  </a:lnTo>
                  <a:lnTo>
                    <a:pt x="38" y="20"/>
                  </a:lnTo>
                  <a:lnTo>
                    <a:pt x="46" y="18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60" y="18"/>
                  </a:lnTo>
                  <a:lnTo>
                    <a:pt x="66" y="20"/>
                  </a:lnTo>
                  <a:lnTo>
                    <a:pt x="72" y="24"/>
                  </a:lnTo>
                  <a:lnTo>
                    <a:pt x="78" y="28"/>
                  </a:lnTo>
                  <a:lnTo>
                    <a:pt x="82" y="34"/>
                  </a:lnTo>
                  <a:lnTo>
                    <a:pt x="86" y="40"/>
                  </a:lnTo>
                  <a:lnTo>
                    <a:pt x="88" y="48"/>
                  </a:lnTo>
                  <a:lnTo>
                    <a:pt x="88" y="56"/>
                  </a:lnTo>
                  <a:lnTo>
                    <a:pt x="88" y="56"/>
                  </a:lnTo>
                  <a:lnTo>
                    <a:pt x="88" y="64"/>
                  </a:lnTo>
                  <a:lnTo>
                    <a:pt x="86" y="70"/>
                  </a:lnTo>
                  <a:lnTo>
                    <a:pt x="82" y="76"/>
                  </a:lnTo>
                  <a:lnTo>
                    <a:pt x="78" y="82"/>
                  </a:lnTo>
                  <a:lnTo>
                    <a:pt x="72" y="88"/>
                  </a:lnTo>
                  <a:lnTo>
                    <a:pt x="66" y="92"/>
                  </a:lnTo>
                  <a:lnTo>
                    <a:pt x="60" y="94"/>
                  </a:lnTo>
                  <a:lnTo>
                    <a:pt x="52" y="94"/>
                  </a:lnTo>
                  <a:lnTo>
                    <a:pt x="52" y="94"/>
                  </a:lnTo>
                  <a:lnTo>
                    <a:pt x="46" y="94"/>
                  </a:lnTo>
                  <a:lnTo>
                    <a:pt x="38" y="92"/>
                  </a:lnTo>
                  <a:lnTo>
                    <a:pt x="32" y="88"/>
                  </a:lnTo>
                  <a:lnTo>
                    <a:pt x="28" y="82"/>
                  </a:lnTo>
                  <a:lnTo>
                    <a:pt x="22" y="76"/>
                  </a:lnTo>
                  <a:lnTo>
                    <a:pt x="20" y="70"/>
                  </a:lnTo>
                  <a:lnTo>
                    <a:pt x="18" y="64"/>
                  </a:lnTo>
                  <a:lnTo>
                    <a:pt x="16" y="56"/>
                  </a:lnTo>
                  <a:lnTo>
                    <a:pt x="16" y="56"/>
                  </a:lnTo>
                  <a:close/>
                  <a:moveTo>
                    <a:pt x="0" y="56"/>
                  </a:moveTo>
                  <a:lnTo>
                    <a:pt x="0" y="56"/>
                  </a:lnTo>
                  <a:lnTo>
                    <a:pt x="2" y="66"/>
                  </a:lnTo>
                  <a:lnTo>
                    <a:pt x="4" y="76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4" y="100"/>
                  </a:lnTo>
                  <a:lnTo>
                    <a:pt x="32" y="106"/>
                  </a:lnTo>
                  <a:lnTo>
                    <a:pt x="42" y="108"/>
                  </a:lnTo>
                  <a:lnTo>
                    <a:pt x="52" y="110"/>
                  </a:lnTo>
                  <a:lnTo>
                    <a:pt x="52" y="110"/>
                  </a:lnTo>
                  <a:lnTo>
                    <a:pt x="62" y="108"/>
                  </a:lnTo>
                  <a:lnTo>
                    <a:pt x="72" y="106"/>
                  </a:lnTo>
                  <a:lnTo>
                    <a:pt x="82" y="100"/>
                  </a:lnTo>
                  <a:lnTo>
                    <a:pt x="88" y="94"/>
                  </a:lnTo>
                  <a:lnTo>
                    <a:pt x="96" y="86"/>
                  </a:lnTo>
                  <a:lnTo>
                    <a:pt x="100" y="76"/>
                  </a:lnTo>
                  <a:lnTo>
                    <a:pt x="102" y="66"/>
                  </a:lnTo>
                  <a:lnTo>
                    <a:pt x="104" y="56"/>
                  </a:lnTo>
                  <a:lnTo>
                    <a:pt x="104" y="56"/>
                  </a:lnTo>
                  <a:lnTo>
                    <a:pt x="102" y="44"/>
                  </a:lnTo>
                  <a:lnTo>
                    <a:pt x="100" y="34"/>
                  </a:lnTo>
                  <a:lnTo>
                    <a:pt x="96" y="24"/>
                  </a:lnTo>
                  <a:lnTo>
                    <a:pt x="88" y="16"/>
                  </a:lnTo>
                  <a:lnTo>
                    <a:pt x="82" y="10"/>
                  </a:lnTo>
                  <a:lnTo>
                    <a:pt x="72" y="4"/>
                  </a:lnTo>
                  <a:lnTo>
                    <a:pt x="62" y="2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42" y="2"/>
                  </a:lnTo>
                  <a:lnTo>
                    <a:pt x="32" y="4"/>
                  </a:lnTo>
                  <a:lnTo>
                    <a:pt x="24" y="10"/>
                  </a:lnTo>
                  <a:lnTo>
                    <a:pt x="16" y="16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0" y="56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99" name="四角形吹き出し 198"/>
          <p:cNvSpPr/>
          <p:nvPr/>
        </p:nvSpPr>
        <p:spPr>
          <a:xfrm>
            <a:off x="2771800" y="1988840"/>
            <a:ext cx="2500330" cy="854406"/>
          </a:xfrm>
          <a:prstGeom prst="wedgeRectCallout">
            <a:avLst>
              <a:gd name="adj1" fmla="val 3393"/>
              <a:gd name="adj2" fmla="val -16474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記録</a:t>
            </a:r>
            <a:r>
              <a:rPr kumimoji="1" lang="en-US" altLang="ja-JP" sz="2000" b="1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22091116/14:31</a:t>
            </a:r>
          </a:p>
          <a:p>
            <a:pPr algn="ctr"/>
            <a:r>
              <a:rPr kumimoji="1" lang="ja-JP" altLang="en-US" b="1" dirty="0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太郎くんからのﾒｰﾙ</a:t>
            </a:r>
            <a:endParaRPr kumimoji="1" lang="en-US" altLang="ja-JP" b="1" dirty="0" smtClean="0">
              <a:solidFill>
                <a:srgbClr val="0000FF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grpSp>
        <p:nvGrpSpPr>
          <p:cNvPr id="6" name="グループ化 63"/>
          <p:cNvGrpSpPr/>
          <p:nvPr/>
        </p:nvGrpSpPr>
        <p:grpSpPr>
          <a:xfrm>
            <a:off x="6786578" y="857232"/>
            <a:ext cx="1928826" cy="2071702"/>
            <a:chOff x="6286500" y="428625"/>
            <a:chExt cx="1631950" cy="1778000"/>
          </a:xfrm>
        </p:grpSpPr>
        <p:sp>
          <p:nvSpPr>
            <p:cNvPr id="64520" name="AutoShape 8"/>
            <p:cNvSpPr>
              <a:spLocks noChangeAspect="1" noChangeArrowheads="1" noTextEdit="1"/>
            </p:cNvSpPr>
            <p:nvPr/>
          </p:nvSpPr>
          <p:spPr bwMode="auto">
            <a:xfrm>
              <a:off x="6286500" y="428625"/>
              <a:ext cx="1631950" cy="177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24" name="Freeform 12"/>
            <p:cNvSpPr>
              <a:spLocks/>
            </p:cNvSpPr>
            <p:nvPr/>
          </p:nvSpPr>
          <p:spPr bwMode="auto">
            <a:xfrm>
              <a:off x="6372225" y="511175"/>
              <a:ext cx="590550" cy="161290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0" y="964"/>
                </a:cxn>
                <a:cxn ang="0">
                  <a:pos x="0" y="964"/>
                </a:cxn>
                <a:cxn ang="0">
                  <a:pos x="0" y="966"/>
                </a:cxn>
                <a:cxn ang="0">
                  <a:pos x="2" y="970"/>
                </a:cxn>
                <a:cxn ang="0">
                  <a:pos x="4" y="970"/>
                </a:cxn>
                <a:cxn ang="0">
                  <a:pos x="4" y="970"/>
                </a:cxn>
                <a:cxn ang="0">
                  <a:pos x="38" y="980"/>
                </a:cxn>
                <a:cxn ang="0">
                  <a:pos x="66" y="986"/>
                </a:cxn>
                <a:cxn ang="0">
                  <a:pos x="102" y="992"/>
                </a:cxn>
                <a:cxn ang="0">
                  <a:pos x="150" y="1000"/>
                </a:cxn>
                <a:cxn ang="0">
                  <a:pos x="208" y="1006"/>
                </a:cxn>
                <a:cxn ang="0">
                  <a:pos x="280" y="1012"/>
                </a:cxn>
                <a:cxn ang="0">
                  <a:pos x="364" y="1016"/>
                </a:cxn>
                <a:cxn ang="0">
                  <a:pos x="364" y="1016"/>
                </a:cxn>
                <a:cxn ang="0">
                  <a:pos x="372" y="1016"/>
                </a:cxn>
                <a:cxn ang="0">
                  <a:pos x="372" y="0"/>
                </a:cxn>
                <a:cxn ang="0">
                  <a:pos x="372" y="0"/>
                </a:cxn>
                <a:cxn ang="0">
                  <a:pos x="364" y="0"/>
                </a:cxn>
                <a:cxn ang="0">
                  <a:pos x="364" y="0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372" h="1016">
                  <a:moveTo>
                    <a:pt x="0" y="22"/>
                  </a:moveTo>
                  <a:lnTo>
                    <a:pt x="0" y="22"/>
                  </a:lnTo>
                  <a:lnTo>
                    <a:pt x="0" y="964"/>
                  </a:lnTo>
                  <a:lnTo>
                    <a:pt x="0" y="964"/>
                  </a:lnTo>
                  <a:lnTo>
                    <a:pt x="0" y="966"/>
                  </a:lnTo>
                  <a:lnTo>
                    <a:pt x="2" y="970"/>
                  </a:lnTo>
                  <a:lnTo>
                    <a:pt x="4" y="970"/>
                  </a:lnTo>
                  <a:lnTo>
                    <a:pt x="4" y="970"/>
                  </a:lnTo>
                  <a:lnTo>
                    <a:pt x="38" y="980"/>
                  </a:lnTo>
                  <a:lnTo>
                    <a:pt x="66" y="986"/>
                  </a:lnTo>
                  <a:lnTo>
                    <a:pt x="102" y="992"/>
                  </a:lnTo>
                  <a:lnTo>
                    <a:pt x="150" y="1000"/>
                  </a:lnTo>
                  <a:lnTo>
                    <a:pt x="208" y="1006"/>
                  </a:lnTo>
                  <a:lnTo>
                    <a:pt x="280" y="1012"/>
                  </a:lnTo>
                  <a:lnTo>
                    <a:pt x="364" y="1016"/>
                  </a:lnTo>
                  <a:lnTo>
                    <a:pt x="364" y="1016"/>
                  </a:lnTo>
                  <a:lnTo>
                    <a:pt x="372" y="1016"/>
                  </a:lnTo>
                  <a:lnTo>
                    <a:pt x="372" y="0"/>
                  </a:lnTo>
                  <a:lnTo>
                    <a:pt x="372" y="0"/>
                  </a:lnTo>
                  <a:lnTo>
                    <a:pt x="364" y="0"/>
                  </a:lnTo>
                  <a:lnTo>
                    <a:pt x="364" y="0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8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25" name="Freeform 13"/>
            <p:cNvSpPr>
              <a:spLocks/>
            </p:cNvSpPr>
            <p:nvPr/>
          </p:nvSpPr>
          <p:spPr bwMode="auto">
            <a:xfrm>
              <a:off x="6384925" y="514350"/>
              <a:ext cx="574675" cy="158750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0" y="948"/>
                </a:cxn>
                <a:cxn ang="0">
                  <a:pos x="0" y="948"/>
                </a:cxn>
                <a:cxn ang="0">
                  <a:pos x="0" y="950"/>
                </a:cxn>
                <a:cxn ang="0">
                  <a:pos x="2" y="954"/>
                </a:cxn>
                <a:cxn ang="0">
                  <a:pos x="4" y="954"/>
                </a:cxn>
                <a:cxn ang="0">
                  <a:pos x="4" y="954"/>
                </a:cxn>
                <a:cxn ang="0">
                  <a:pos x="36" y="964"/>
                </a:cxn>
                <a:cxn ang="0">
                  <a:pos x="64" y="970"/>
                </a:cxn>
                <a:cxn ang="0">
                  <a:pos x="100" y="976"/>
                </a:cxn>
                <a:cxn ang="0">
                  <a:pos x="146" y="984"/>
                </a:cxn>
                <a:cxn ang="0">
                  <a:pos x="202" y="990"/>
                </a:cxn>
                <a:cxn ang="0">
                  <a:pos x="272" y="996"/>
                </a:cxn>
                <a:cxn ang="0">
                  <a:pos x="356" y="1000"/>
                </a:cxn>
                <a:cxn ang="0">
                  <a:pos x="356" y="1000"/>
                </a:cxn>
                <a:cxn ang="0">
                  <a:pos x="362" y="1000"/>
                </a:cxn>
                <a:cxn ang="0">
                  <a:pos x="362" y="0"/>
                </a:cxn>
                <a:cxn ang="0">
                  <a:pos x="362" y="0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362" h="1000">
                  <a:moveTo>
                    <a:pt x="0" y="22"/>
                  </a:moveTo>
                  <a:lnTo>
                    <a:pt x="0" y="22"/>
                  </a:lnTo>
                  <a:lnTo>
                    <a:pt x="0" y="948"/>
                  </a:lnTo>
                  <a:lnTo>
                    <a:pt x="0" y="948"/>
                  </a:lnTo>
                  <a:lnTo>
                    <a:pt x="0" y="950"/>
                  </a:lnTo>
                  <a:lnTo>
                    <a:pt x="2" y="954"/>
                  </a:lnTo>
                  <a:lnTo>
                    <a:pt x="4" y="954"/>
                  </a:lnTo>
                  <a:lnTo>
                    <a:pt x="4" y="954"/>
                  </a:lnTo>
                  <a:lnTo>
                    <a:pt x="36" y="964"/>
                  </a:lnTo>
                  <a:lnTo>
                    <a:pt x="64" y="970"/>
                  </a:lnTo>
                  <a:lnTo>
                    <a:pt x="100" y="976"/>
                  </a:lnTo>
                  <a:lnTo>
                    <a:pt x="146" y="984"/>
                  </a:lnTo>
                  <a:lnTo>
                    <a:pt x="202" y="990"/>
                  </a:lnTo>
                  <a:lnTo>
                    <a:pt x="272" y="996"/>
                  </a:lnTo>
                  <a:lnTo>
                    <a:pt x="356" y="1000"/>
                  </a:lnTo>
                  <a:lnTo>
                    <a:pt x="356" y="1000"/>
                  </a:lnTo>
                  <a:lnTo>
                    <a:pt x="362" y="1000"/>
                  </a:lnTo>
                  <a:lnTo>
                    <a:pt x="362" y="0"/>
                  </a:lnTo>
                  <a:lnTo>
                    <a:pt x="362" y="0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26" name="Freeform 14"/>
            <p:cNvSpPr>
              <a:spLocks/>
            </p:cNvSpPr>
            <p:nvPr/>
          </p:nvSpPr>
          <p:spPr bwMode="auto">
            <a:xfrm>
              <a:off x="7045325" y="520700"/>
              <a:ext cx="546100" cy="15684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88"/>
                </a:cxn>
                <a:cxn ang="0">
                  <a:pos x="0" y="988"/>
                </a:cxn>
                <a:cxn ang="0">
                  <a:pos x="344" y="838"/>
                </a:cxn>
                <a:cxn ang="0">
                  <a:pos x="344" y="838"/>
                </a:cxn>
                <a:cxn ang="0">
                  <a:pos x="344" y="54"/>
                </a:cxn>
                <a:cxn ang="0">
                  <a:pos x="344" y="5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4" h="988">
                  <a:moveTo>
                    <a:pt x="0" y="0"/>
                  </a:moveTo>
                  <a:lnTo>
                    <a:pt x="0" y="988"/>
                  </a:lnTo>
                  <a:lnTo>
                    <a:pt x="0" y="988"/>
                  </a:lnTo>
                  <a:lnTo>
                    <a:pt x="344" y="838"/>
                  </a:lnTo>
                  <a:lnTo>
                    <a:pt x="344" y="838"/>
                  </a:lnTo>
                  <a:lnTo>
                    <a:pt x="344" y="54"/>
                  </a:lnTo>
                  <a:lnTo>
                    <a:pt x="344" y="5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27" name="Freeform 15"/>
            <p:cNvSpPr>
              <a:spLocks/>
            </p:cNvSpPr>
            <p:nvPr/>
          </p:nvSpPr>
          <p:spPr bwMode="auto">
            <a:xfrm>
              <a:off x="7045325" y="590550"/>
              <a:ext cx="546100" cy="1498600"/>
            </a:xfrm>
            <a:custGeom>
              <a:avLst/>
              <a:gdLst/>
              <a:ahLst/>
              <a:cxnLst>
                <a:cxn ang="0">
                  <a:pos x="282" y="0"/>
                </a:cxn>
                <a:cxn ang="0">
                  <a:pos x="282" y="0"/>
                </a:cxn>
                <a:cxn ang="0">
                  <a:pos x="344" y="10"/>
                </a:cxn>
                <a:cxn ang="0">
                  <a:pos x="344" y="10"/>
                </a:cxn>
                <a:cxn ang="0">
                  <a:pos x="344" y="794"/>
                </a:cxn>
                <a:cxn ang="0">
                  <a:pos x="344" y="794"/>
                </a:cxn>
                <a:cxn ang="0">
                  <a:pos x="0" y="944"/>
                </a:cxn>
                <a:cxn ang="0">
                  <a:pos x="0" y="600"/>
                </a:cxn>
                <a:cxn ang="0">
                  <a:pos x="0" y="600"/>
                </a:cxn>
                <a:cxn ang="0">
                  <a:pos x="8" y="574"/>
                </a:cxn>
                <a:cxn ang="0">
                  <a:pos x="18" y="548"/>
                </a:cxn>
                <a:cxn ang="0">
                  <a:pos x="28" y="526"/>
                </a:cxn>
                <a:cxn ang="0">
                  <a:pos x="38" y="504"/>
                </a:cxn>
                <a:cxn ang="0">
                  <a:pos x="48" y="484"/>
                </a:cxn>
                <a:cxn ang="0">
                  <a:pos x="60" y="466"/>
                </a:cxn>
                <a:cxn ang="0">
                  <a:pos x="84" y="432"/>
                </a:cxn>
                <a:cxn ang="0">
                  <a:pos x="110" y="402"/>
                </a:cxn>
                <a:cxn ang="0">
                  <a:pos x="136" y="376"/>
                </a:cxn>
                <a:cxn ang="0">
                  <a:pos x="188" y="326"/>
                </a:cxn>
                <a:cxn ang="0">
                  <a:pos x="212" y="300"/>
                </a:cxn>
                <a:cxn ang="0">
                  <a:pos x="234" y="274"/>
                </a:cxn>
                <a:cxn ang="0">
                  <a:pos x="244" y="258"/>
                </a:cxn>
                <a:cxn ang="0">
                  <a:pos x="254" y="242"/>
                </a:cxn>
                <a:cxn ang="0">
                  <a:pos x="262" y="226"/>
                </a:cxn>
                <a:cxn ang="0">
                  <a:pos x="268" y="208"/>
                </a:cxn>
                <a:cxn ang="0">
                  <a:pos x="276" y="188"/>
                </a:cxn>
                <a:cxn ang="0">
                  <a:pos x="280" y="166"/>
                </a:cxn>
                <a:cxn ang="0">
                  <a:pos x="284" y="144"/>
                </a:cxn>
                <a:cxn ang="0">
                  <a:pos x="286" y="120"/>
                </a:cxn>
                <a:cxn ang="0">
                  <a:pos x="288" y="92"/>
                </a:cxn>
                <a:cxn ang="0">
                  <a:pos x="288" y="64"/>
                </a:cxn>
                <a:cxn ang="0">
                  <a:pos x="286" y="34"/>
                </a:cxn>
                <a:cxn ang="0">
                  <a:pos x="282" y="0"/>
                </a:cxn>
                <a:cxn ang="0">
                  <a:pos x="282" y="0"/>
                </a:cxn>
              </a:cxnLst>
              <a:rect l="0" t="0" r="r" b="b"/>
              <a:pathLst>
                <a:path w="344" h="944">
                  <a:moveTo>
                    <a:pt x="282" y="0"/>
                  </a:moveTo>
                  <a:lnTo>
                    <a:pt x="282" y="0"/>
                  </a:lnTo>
                  <a:lnTo>
                    <a:pt x="344" y="10"/>
                  </a:lnTo>
                  <a:lnTo>
                    <a:pt x="344" y="10"/>
                  </a:lnTo>
                  <a:lnTo>
                    <a:pt x="344" y="794"/>
                  </a:lnTo>
                  <a:lnTo>
                    <a:pt x="344" y="794"/>
                  </a:lnTo>
                  <a:lnTo>
                    <a:pt x="0" y="944"/>
                  </a:lnTo>
                  <a:lnTo>
                    <a:pt x="0" y="600"/>
                  </a:lnTo>
                  <a:lnTo>
                    <a:pt x="0" y="600"/>
                  </a:lnTo>
                  <a:lnTo>
                    <a:pt x="8" y="574"/>
                  </a:lnTo>
                  <a:lnTo>
                    <a:pt x="18" y="548"/>
                  </a:lnTo>
                  <a:lnTo>
                    <a:pt x="28" y="526"/>
                  </a:lnTo>
                  <a:lnTo>
                    <a:pt x="38" y="504"/>
                  </a:lnTo>
                  <a:lnTo>
                    <a:pt x="48" y="484"/>
                  </a:lnTo>
                  <a:lnTo>
                    <a:pt x="60" y="466"/>
                  </a:lnTo>
                  <a:lnTo>
                    <a:pt x="84" y="432"/>
                  </a:lnTo>
                  <a:lnTo>
                    <a:pt x="110" y="402"/>
                  </a:lnTo>
                  <a:lnTo>
                    <a:pt x="136" y="376"/>
                  </a:lnTo>
                  <a:lnTo>
                    <a:pt x="188" y="326"/>
                  </a:lnTo>
                  <a:lnTo>
                    <a:pt x="212" y="300"/>
                  </a:lnTo>
                  <a:lnTo>
                    <a:pt x="234" y="274"/>
                  </a:lnTo>
                  <a:lnTo>
                    <a:pt x="244" y="258"/>
                  </a:lnTo>
                  <a:lnTo>
                    <a:pt x="254" y="242"/>
                  </a:lnTo>
                  <a:lnTo>
                    <a:pt x="262" y="226"/>
                  </a:lnTo>
                  <a:lnTo>
                    <a:pt x="268" y="208"/>
                  </a:lnTo>
                  <a:lnTo>
                    <a:pt x="276" y="188"/>
                  </a:lnTo>
                  <a:lnTo>
                    <a:pt x="280" y="166"/>
                  </a:lnTo>
                  <a:lnTo>
                    <a:pt x="284" y="144"/>
                  </a:lnTo>
                  <a:lnTo>
                    <a:pt x="286" y="120"/>
                  </a:lnTo>
                  <a:lnTo>
                    <a:pt x="288" y="92"/>
                  </a:lnTo>
                  <a:lnTo>
                    <a:pt x="288" y="64"/>
                  </a:lnTo>
                  <a:lnTo>
                    <a:pt x="286" y="34"/>
                  </a:lnTo>
                  <a:lnTo>
                    <a:pt x="282" y="0"/>
                  </a:lnTo>
                  <a:lnTo>
                    <a:pt x="282" y="0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28" name="Freeform 16"/>
            <p:cNvSpPr>
              <a:spLocks/>
            </p:cNvSpPr>
            <p:nvPr/>
          </p:nvSpPr>
          <p:spPr bwMode="auto">
            <a:xfrm>
              <a:off x="6950075" y="511175"/>
              <a:ext cx="73025" cy="16129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12" y="1014"/>
                </a:cxn>
                <a:cxn ang="0">
                  <a:pos x="12" y="1014"/>
                </a:cxn>
                <a:cxn ang="0">
                  <a:pos x="24" y="1010"/>
                </a:cxn>
                <a:cxn ang="0">
                  <a:pos x="34" y="1006"/>
                </a:cxn>
                <a:cxn ang="0">
                  <a:pos x="46" y="996"/>
                </a:cxn>
                <a:cxn ang="0">
                  <a:pos x="46" y="8"/>
                </a:cxn>
                <a:cxn ang="0">
                  <a:pos x="46" y="8"/>
                </a:cxn>
                <a:cxn ang="0">
                  <a:pos x="34" y="4"/>
                </a:cxn>
                <a:cxn ang="0">
                  <a:pos x="24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6" h="1016">
                  <a:moveTo>
                    <a:pt x="0" y="0"/>
                  </a:moveTo>
                  <a:lnTo>
                    <a:pt x="0" y="1016"/>
                  </a:lnTo>
                  <a:lnTo>
                    <a:pt x="0" y="1016"/>
                  </a:lnTo>
                  <a:lnTo>
                    <a:pt x="12" y="1014"/>
                  </a:lnTo>
                  <a:lnTo>
                    <a:pt x="12" y="1014"/>
                  </a:lnTo>
                  <a:lnTo>
                    <a:pt x="24" y="1010"/>
                  </a:lnTo>
                  <a:lnTo>
                    <a:pt x="34" y="1006"/>
                  </a:lnTo>
                  <a:lnTo>
                    <a:pt x="46" y="996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34" y="4"/>
                  </a:lnTo>
                  <a:lnTo>
                    <a:pt x="24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29" name="Freeform 17"/>
            <p:cNvSpPr>
              <a:spLocks/>
            </p:cNvSpPr>
            <p:nvPr/>
          </p:nvSpPr>
          <p:spPr bwMode="auto">
            <a:xfrm>
              <a:off x="6508750" y="962025"/>
              <a:ext cx="57150" cy="209550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32"/>
                </a:cxn>
                <a:cxn ang="0">
                  <a:pos x="36" y="68"/>
                </a:cxn>
                <a:cxn ang="0">
                  <a:pos x="36" y="0"/>
                </a:cxn>
              </a:cxnLst>
              <a:rect l="0" t="0" r="r" b="b"/>
              <a:pathLst>
                <a:path w="36" h="132">
                  <a:moveTo>
                    <a:pt x="36" y="0"/>
                  </a:moveTo>
                  <a:lnTo>
                    <a:pt x="3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36" y="6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30" name="Freeform 18"/>
            <p:cNvSpPr>
              <a:spLocks/>
            </p:cNvSpPr>
            <p:nvPr/>
          </p:nvSpPr>
          <p:spPr bwMode="auto">
            <a:xfrm>
              <a:off x="6518275" y="974725"/>
              <a:ext cx="50800" cy="193675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2"/>
                </a:cxn>
                <a:cxn ang="0">
                  <a:pos x="32" y="64"/>
                </a:cxn>
                <a:cxn ang="0">
                  <a:pos x="32" y="0"/>
                </a:cxn>
              </a:cxnLst>
              <a:rect l="0" t="0" r="r" b="b"/>
              <a:pathLst>
                <a:path w="32" h="122">
                  <a:moveTo>
                    <a:pt x="32" y="0"/>
                  </a:moveTo>
                  <a:lnTo>
                    <a:pt x="3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2"/>
                  </a:lnTo>
                  <a:lnTo>
                    <a:pt x="32" y="6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31" name="Freeform 19"/>
            <p:cNvSpPr>
              <a:spLocks/>
            </p:cNvSpPr>
            <p:nvPr/>
          </p:nvSpPr>
          <p:spPr bwMode="auto">
            <a:xfrm>
              <a:off x="6575425" y="962025"/>
              <a:ext cx="330200" cy="111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208" y="70"/>
                </a:cxn>
                <a:cxn ang="0">
                  <a:pos x="208" y="70"/>
                </a:cxn>
                <a:cxn ang="0">
                  <a:pos x="208" y="0"/>
                </a:cxn>
                <a:cxn ang="0">
                  <a:pos x="208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8" h="70">
                  <a:moveTo>
                    <a:pt x="0" y="0"/>
                  </a:moveTo>
                  <a:lnTo>
                    <a:pt x="0" y="0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208" y="70"/>
                  </a:lnTo>
                  <a:lnTo>
                    <a:pt x="208" y="70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32" name="Freeform 20"/>
            <p:cNvSpPr>
              <a:spLocks/>
            </p:cNvSpPr>
            <p:nvPr/>
          </p:nvSpPr>
          <p:spPr bwMode="auto">
            <a:xfrm>
              <a:off x="6588125" y="974725"/>
              <a:ext cx="317500" cy="98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00" y="62"/>
                </a:cxn>
                <a:cxn ang="0">
                  <a:pos x="200" y="62"/>
                </a:cxn>
                <a:cxn ang="0">
                  <a:pos x="200" y="0"/>
                </a:cxn>
                <a:cxn ang="0">
                  <a:pos x="20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0" h="62">
                  <a:moveTo>
                    <a:pt x="0" y="0"/>
                  </a:moveTo>
                  <a:lnTo>
                    <a:pt x="0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00" y="62"/>
                  </a:lnTo>
                  <a:lnTo>
                    <a:pt x="200" y="62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33" name="Freeform 21"/>
            <p:cNvSpPr>
              <a:spLocks/>
            </p:cNvSpPr>
            <p:nvPr/>
          </p:nvSpPr>
          <p:spPr bwMode="auto">
            <a:xfrm>
              <a:off x="6508750" y="1076325"/>
              <a:ext cx="396875" cy="1238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250" y="78"/>
                </a:cxn>
                <a:cxn ang="0">
                  <a:pos x="250" y="78"/>
                </a:cxn>
                <a:cxn ang="0">
                  <a:pos x="250" y="4"/>
                </a:cxn>
                <a:cxn ang="0">
                  <a:pos x="40" y="0"/>
                </a:cxn>
                <a:cxn ang="0">
                  <a:pos x="0" y="70"/>
                </a:cxn>
              </a:cxnLst>
              <a:rect l="0" t="0" r="r" b="b"/>
              <a:pathLst>
                <a:path w="250" h="78">
                  <a:moveTo>
                    <a:pt x="0" y="70"/>
                  </a:moveTo>
                  <a:lnTo>
                    <a:pt x="0" y="70"/>
                  </a:lnTo>
                  <a:lnTo>
                    <a:pt x="250" y="78"/>
                  </a:lnTo>
                  <a:lnTo>
                    <a:pt x="250" y="78"/>
                  </a:lnTo>
                  <a:lnTo>
                    <a:pt x="250" y="4"/>
                  </a:lnTo>
                  <a:lnTo>
                    <a:pt x="40" y="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34" name="Freeform 22"/>
            <p:cNvSpPr>
              <a:spLocks/>
            </p:cNvSpPr>
            <p:nvPr/>
          </p:nvSpPr>
          <p:spPr bwMode="auto">
            <a:xfrm>
              <a:off x="6413500" y="561975"/>
              <a:ext cx="495300" cy="355600"/>
            </a:xfrm>
            <a:custGeom>
              <a:avLst/>
              <a:gdLst/>
              <a:ahLst/>
              <a:cxnLst>
                <a:cxn ang="0">
                  <a:pos x="312" y="224"/>
                </a:cxn>
                <a:cxn ang="0">
                  <a:pos x="0" y="224"/>
                </a:cxn>
                <a:cxn ang="0">
                  <a:pos x="0" y="16"/>
                </a:cxn>
                <a:cxn ang="0">
                  <a:pos x="312" y="0"/>
                </a:cxn>
                <a:cxn ang="0">
                  <a:pos x="312" y="224"/>
                </a:cxn>
              </a:cxnLst>
              <a:rect l="0" t="0" r="r" b="b"/>
              <a:pathLst>
                <a:path w="312" h="224">
                  <a:moveTo>
                    <a:pt x="312" y="224"/>
                  </a:moveTo>
                  <a:lnTo>
                    <a:pt x="0" y="224"/>
                  </a:lnTo>
                  <a:lnTo>
                    <a:pt x="0" y="16"/>
                  </a:lnTo>
                  <a:lnTo>
                    <a:pt x="312" y="0"/>
                  </a:lnTo>
                  <a:lnTo>
                    <a:pt x="312" y="224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35" name="Freeform 23"/>
            <p:cNvSpPr>
              <a:spLocks/>
            </p:cNvSpPr>
            <p:nvPr/>
          </p:nvSpPr>
          <p:spPr bwMode="auto">
            <a:xfrm>
              <a:off x="6429375" y="577850"/>
              <a:ext cx="479425" cy="320675"/>
            </a:xfrm>
            <a:custGeom>
              <a:avLst/>
              <a:gdLst/>
              <a:ahLst/>
              <a:cxnLst>
                <a:cxn ang="0">
                  <a:pos x="302" y="202"/>
                </a:cxn>
                <a:cxn ang="0">
                  <a:pos x="0" y="202"/>
                </a:cxn>
                <a:cxn ang="0">
                  <a:pos x="0" y="16"/>
                </a:cxn>
                <a:cxn ang="0">
                  <a:pos x="302" y="0"/>
                </a:cxn>
                <a:cxn ang="0">
                  <a:pos x="302" y="202"/>
                </a:cxn>
              </a:cxnLst>
              <a:rect l="0" t="0" r="r" b="b"/>
              <a:pathLst>
                <a:path w="302" h="202">
                  <a:moveTo>
                    <a:pt x="302" y="202"/>
                  </a:moveTo>
                  <a:lnTo>
                    <a:pt x="0" y="202"/>
                  </a:lnTo>
                  <a:lnTo>
                    <a:pt x="0" y="16"/>
                  </a:lnTo>
                  <a:lnTo>
                    <a:pt x="302" y="0"/>
                  </a:lnTo>
                  <a:lnTo>
                    <a:pt x="302" y="202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36" name="Freeform 24"/>
            <p:cNvSpPr>
              <a:spLocks noEditPoints="1"/>
            </p:cNvSpPr>
            <p:nvPr/>
          </p:nvSpPr>
          <p:spPr bwMode="auto">
            <a:xfrm>
              <a:off x="6407150" y="555625"/>
              <a:ext cx="508000" cy="368300"/>
            </a:xfrm>
            <a:custGeom>
              <a:avLst/>
              <a:gdLst/>
              <a:ahLst/>
              <a:cxnLst>
                <a:cxn ang="0">
                  <a:pos x="8" y="224"/>
                </a:cxn>
                <a:cxn ang="0">
                  <a:pos x="8" y="224"/>
                </a:cxn>
                <a:cxn ang="0">
                  <a:pos x="8" y="136"/>
                </a:cxn>
                <a:cxn ang="0">
                  <a:pos x="312" y="126"/>
                </a:cxn>
                <a:cxn ang="0">
                  <a:pos x="312" y="126"/>
                </a:cxn>
                <a:cxn ang="0">
                  <a:pos x="312" y="224"/>
                </a:cxn>
                <a:cxn ang="0">
                  <a:pos x="312" y="224"/>
                </a:cxn>
                <a:cxn ang="0">
                  <a:pos x="8" y="224"/>
                </a:cxn>
                <a:cxn ang="0">
                  <a:pos x="8" y="224"/>
                </a:cxn>
                <a:cxn ang="0">
                  <a:pos x="312" y="10"/>
                </a:cxn>
                <a:cxn ang="0">
                  <a:pos x="312" y="10"/>
                </a:cxn>
                <a:cxn ang="0">
                  <a:pos x="312" y="118"/>
                </a:cxn>
                <a:cxn ang="0">
                  <a:pos x="8" y="128"/>
                </a:cxn>
                <a:cxn ang="0">
                  <a:pos x="8" y="128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312" y="10"/>
                </a:cxn>
                <a:cxn ang="0">
                  <a:pos x="312" y="10"/>
                </a:cxn>
                <a:cxn ang="0">
                  <a:pos x="318" y="2"/>
                </a:cxn>
                <a:cxn ang="0">
                  <a:pos x="318" y="2"/>
                </a:cxn>
                <a:cxn ang="0">
                  <a:pos x="316" y="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0" y="18"/>
                </a:cxn>
                <a:cxn ang="0">
                  <a:pos x="0" y="20"/>
                </a:cxn>
                <a:cxn ang="0">
                  <a:pos x="0" y="228"/>
                </a:cxn>
                <a:cxn ang="0">
                  <a:pos x="0" y="228"/>
                </a:cxn>
                <a:cxn ang="0">
                  <a:pos x="0" y="230"/>
                </a:cxn>
                <a:cxn ang="0">
                  <a:pos x="4" y="232"/>
                </a:cxn>
                <a:cxn ang="0">
                  <a:pos x="316" y="232"/>
                </a:cxn>
                <a:cxn ang="0">
                  <a:pos x="316" y="232"/>
                </a:cxn>
                <a:cxn ang="0">
                  <a:pos x="318" y="230"/>
                </a:cxn>
                <a:cxn ang="0">
                  <a:pos x="320" y="228"/>
                </a:cxn>
                <a:cxn ang="0">
                  <a:pos x="320" y="4"/>
                </a:cxn>
                <a:cxn ang="0">
                  <a:pos x="320" y="4"/>
                </a:cxn>
                <a:cxn ang="0">
                  <a:pos x="318" y="2"/>
                </a:cxn>
                <a:cxn ang="0">
                  <a:pos x="318" y="2"/>
                </a:cxn>
              </a:cxnLst>
              <a:rect l="0" t="0" r="r" b="b"/>
              <a:pathLst>
                <a:path w="320" h="232">
                  <a:moveTo>
                    <a:pt x="8" y="224"/>
                  </a:moveTo>
                  <a:lnTo>
                    <a:pt x="8" y="224"/>
                  </a:lnTo>
                  <a:lnTo>
                    <a:pt x="8" y="136"/>
                  </a:lnTo>
                  <a:lnTo>
                    <a:pt x="312" y="126"/>
                  </a:lnTo>
                  <a:lnTo>
                    <a:pt x="312" y="126"/>
                  </a:lnTo>
                  <a:lnTo>
                    <a:pt x="312" y="224"/>
                  </a:lnTo>
                  <a:lnTo>
                    <a:pt x="312" y="224"/>
                  </a:lnTo>
                  <a:lnTo>
                    <a:pt x="8" y="224"/>
                  </a:lnTo>
                  <a:lnTo>
                    <a:pt x="8" y="224"/>
                  </a:lnTo>
                  <a:close/>
                  <a:moveTo>
                    <a:pt x="312" y="10"/>
                  </a:moveTo>
                  <a:lnTo>
                    <a:pt x="312" y="10"/>
                  </a:lnTo>
                  <a:lnTo>
                    <a:pt x="312" y="118"/>
                  </a:lnTo>
                  <a:lnTo>
                    <a:pt x="8" y="128"/>
                  </a:lnTo>
                  <a:lnTo>
                    <a:pt x="8" y="128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312" y="10"/>
                  </a:lnTo>
                  <a:lnTo>
                    <a:pt x="312" y="10"/>
                  </a:lnTo>
                  <a:close/>
                  <a:moveTo>
                    <a:pt x="318" y="2"/>
                  </a:moveTo>
                  <a:lnTo>
                    <a:pt x="318" y="2"/>
                  </a:lnTo>
                  <a:lnTo>
                    <a:pt x="316" y="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8"/>
                  </a:lnTo>
                  <a:lnTo>
                    <a:pt x="0" y="228"/>
                  </a:lnTo>
                  <a:lnTo>
                    <a:pt x="0" y="230"/>
                  </a:lnTo>
                  <a:lnTo>
                    <a:pt x="4" y="232"/>
                  </a:lnTo>
                  <a:lnTo>
                    <a:pt x="316" y="232"/>
                  </a:lnTo>
                  <a:lnTo>
                    <a:pt x="316" y="232"/>
                  </a:lnTo>
                  <a:lnTo>
                    <a:pt x="318" y="230"/>
                  </a:lnTo>
                  <a:lnTo>
                    <a:pt x="320" y="228"/>
                  </a:lnTo>
                  <a:lnTo>
                    <a:pt x="320" y="4"/>
                  </a:lnTo>
                  <a:lnTo>
                    <a:pt x="320" y="4"/>
                  </a:lnTo>
                  <a:lnTo>
                    <a:pt x="318" y="2"/>
                  </a:lnTo>
                  <a:lnTo>
                    <a:pt x="31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37" name="Freeform 25"/>
            <p:cNvSpPr>
              <a:spLocks/>
            </p:cNvSpPr>
            <p:nvPr/>
          </p:nvSpPr>
          <p:spPr bwMode="auto">
            <a:xfrm>
              <a:off x="6397625" y="952500"/>
              <a:ext cx="82550" cy="85725"/>
            </a:xfrm>
            <a:custGeom>
              <a:avLst/>
              <a:gdLst/>
              <a:ahLst/>
              <a:cxnLst>
                <a:cxn ang="0">
                  <a:pos x="52" y="28"/>
                </a:cxn>
                <a:cxn ang="0">
                  <a:pos x="52" y="28"/>
                </a:cxn>
                <a:cxn ang="0">
                  <a:pos x="50" y="18"/>
                </a:cxn>
                <a:cxn ang="0">
                  <a:pos x="44" y="8"/>
                </a:cxn>
                <a:cxn ang="0">
                  <a:pos x="36" y="2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2" y="1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2" y="38"/>
                </a:cxn>
                <a:cxn ang="0">
                  <a:pos x="8" y="46"/>
                </a:cxn>
                <a:cxn ang="0">
                  <a:pos x="16" y="52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36" y="52"/>
                </a:cxn>
                <a:cxn ang="0">
                  <a:pos x="44" y="46"/>
                </a:cxn>
                <a:cxn ang="0">
                  <a:pos x="50" y="38"/>
                </a:cxn>
                <a:cxn ang="0">
                  <a:pos x="52" y="28"/>
                </a:cxn>
                <a:cxn ang="0">
                  <a:pos x="52" y="28"/>
                </a:cxn>
              </a:cxnLst>
              <a:rect l="0" t="0" r="r" b="b"/>
              <a:pathLst>
                <a:path w="52" h="54">
                  <a:moveTo>
                    <a:pt x="52" y="28"/>
                  </a:moveTo>
                  <a:lnTo>
                    <a:pt x="52" y="28"/>
                  </a:lnTo>
                  <a:lnTo>
                    <a:pt x="50" y="18"/>
                  </a:lnTo>
                  <a:lnTo>
                    <a:pt x="44" y="8"/>
                  </a:lnTo>
                  <a:lnTo>
                    <a:pt x="36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38"/>
                  </a:lnTo>
                  <a:lnTo>
                    <a:pt x="8" y="46"/>
                  </a:lnTo>
                  <a:lnTo>
                    <a:pt x="16" y="52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36" y="52"/>
                  </a:lnTo>
                  <a:lnTo>
                    <a:pt x="44" y="46"/>
                  </a:lnTo>
                  <a:lnTo>
                    <a:pt x="50" y="38"/>
                  </a:lnTo>
                  <a:lnTo>
                    <a:pt x="52" y="28"/>
                  </a:lnTo>
                  <a:lnTo>
                    <a:pt x="52" y="28"/>
                  </a:lnTo>
                  <a:close/>
                </a:path>
              </a:pathLst>
            </a:custGeom>
            <a:solidFill>
              <a:srgbClr val="8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38" name="Freeform 26"/>
            <p:cNvSpPr>
              <a:spLocks/>
            </p:cNvSpPr>
            <p:nvPr/>
          </p:nvSpPr>
          <p:spPr bwMode="auto">
            <a:xfrm>
              <a:off x="6410325" y="968375"/>
              <a:ext cx="57150" cy="57150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6" y="18"/>
                </a:cxn>
                <a:cxn ang="0">
                  <a:pos x="34" y="10"/>
                </a:cxn>
                <a:cxn ang="0">
                  <a:pos x="30" y="4"/>
                </a:cxn>
                <a:cxn ang="0">
                  <a:pos x="24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4"/>
                </a:cxn>
                <a:cxn ang="0">
                  <a:pos x="2" y="1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2" y="24"/>
                </a:cxn>
                <a:cxn ang="0">
                  <a:pos x="6" y="30"/>
                </a:cxn>
                <a:cxn ang="0">
                  <a:pos x="12" y="34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24" y="34"/>
                </a:cxn>
                <a:cxn ang="0">
                  <a:pos x="30" y="30"/>
                </a:cxn>
                <a:cxn ang="0">
                  <a:pos x="34" y="24"/>
                </a:cxn>
                <a:cxn ang="0">
                  <a:pos x="36" y="18"/>
                </a:cxn>
                <a:cxn ang="0">
                  <a:pos x="36" y="18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4" y="10"/>
                  </a:lnTo>
                  <a:lnTo>
                    <a:pt x="30" y="4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24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4" y="34"/>
                  </a:lnTo>
                  <a:lnTo>
                    <a:pt x="30" y="30"/>
                  </a:lnTo>
                  <a:lnTo>
                    <a:pt x="34" y="2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33A0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39" name="Freeform 27"/>
            <p:cNvSpPr>
              <a:spLocks noEditPoints="1"/>
            </p:cNvSpPr>
            <p:nvPr/>
          </p:nvSpPr>
          <p:spPr bwMode="auto">
            <a:xfrm>
              <a:off x="6403975" y="962025"/>
              <a:ext cx="69850" cy="69850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8" y="22"/>
                </a:cxn>
                <a:cxn ang="0">
                  <a:pos x="10" y="16"/>
                </a:cxn>
                <a:cxn ang="0">
                  <a:pos x="12" y="12"/>
                </a:cxn>
                <a:cxn ang="0">
                  <a:pos x="16" y="8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28" y="8"/>
                </a:cxn>
                <a:cxn ang="0">
                  <a:pos x="32" y="12"/>
                </a:cxn>
                <a:cxn ang="0">
                  <a:pos x="34" y="16"/>
                </a:cxn>
                <a:cxn ang="0">
                  <a:pos x="36" y="22"/>
                </a:cxn>
                <a:cxn ang="0">
                  <a:pos x="36" y="22"/>
                </a:cxn>
                <a:cxn ang="0">
                  <a:pos x="34" y="26"/>
                </a:cxn>
                <a:cxn ang="0">
                  <a:pos x="32" y="32"/>
                </a:cxn>
                <a:cxn ang="0">
                  <a:pos x="28" y="34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16" y="34"/>
                </a:cxn>
                <a:cxn ang="0">
                  <a:pos x="12" y="32"/>
                </a:cxn>
                <a:cxn ang="0">
                  <a:pos x="10" y="26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30"/>
                </a:cxn>
                <a:cxn ang="0">
                  <a:pos x="8" y="38"/>
                </a:cxn>
                <a:cxn ang="0">
                  <a:pos x="14" y="42"/>
                </a:cxn>
                <a:cxn ang="0">
                  <a:pos x="22" y="44"/>
                </a:cxn>
                <a:cxn ang="0">
                  <a:pos x="22" y="44"/>
                </a:cxn>
                <a:cxn ang="0">
                  <a:pos x="30" y="42"/>
                </a:cxn>
                <a:cxn ang="0">
                  <a:pos x="38" y="38"/>
                </a:cxn>
                <a:cxn ang="0">
                  <a:pos x="42" y="30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42" y="14"/>
                </a:cxn>
                <a:cxn ang="0">
                  <a:pos x="38" y="6"/>
                </a:cxn>
                <a:cxn ang="0">
                  <a:pos x="30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4" y="2"/>
                </a:cxn>
                <a:cxn ang="0">
                  <a:pos x="8" y="6"/>
                </a:cxn>
                <a:cxn ang="0">
                  <a:pos x="2" y="14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44" h="44">
                  <a:moveTo>
                    <a:pt x="8" y="22"/>
                  </a:moveTo>
                  <a:lnTo>
                    <a:pt x="8" y="22"/>
                  </a:lnTo>
                  <a:lnTo>
                    <a:pt x="10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8" y="8"/>
                  </a:lnTo>
                  <a:lnTo>
                    <a:pt x="32" y="12"/>
                  </a:lnTo>
                  <a:lnTo>
                    <a:pt x="34" y="16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4" y="26"/>
                  </a:lnTo>
                  <a:lnTo>
                    <a:pt x="32" y="32"/>
                  </a:lnTo>
                  <a:lnTo>
                    <a:pt x="28" y="34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16" y="34"/>
                  </a:lnTo>
                  <a:lnTo>
                    <a:pt x="12" y="32"/>
                  </a:lnTo>
                  <a:lnTo>
                    <a:pt x="10" y="26"/>
                  </a:lnTo>
                  <a:lnTo>
                    <a:pt x="8" y="22"/>
                  </a:lnTo>
                  <a:lnTo>
                    <a:pt x="8" y="22"/>
                  </a:lnTo>
                  <a:close/>
                  <a:moveTo>
                    <a:pt x="0" y="22"/>
                  </a:moveTo>
                  <a:lnTo>
                    <a:pt x="0" y="22"/>
                  </a:lnTo>
                  <a:lnTo>
                    <a:pt x="2" y="30"/>
                  </a:lnTo>
                  <a:lnTo>
                    <a:pt x="8" y="38"/>
                  </a:lnTo>
                  <a:lnTo>
                    <a:pt x="14" y="42"/>
                  </a:lnTo>
                  <a:lnTo>
                    <a:pt x="22" y="44"/>
                  </a:lnTo>
                  <a:lnTo>
                    <a:pt x="22" y="44"/>
                  </a:lnTo>
                  <a:lnTo>
                    <a:pt x="30" y="42"/>
                  </a:lnTo>
                  <a:lnTo>
                    <a:pt x="38" y="38"/>
                  </a:lnTo>
                  <a:lnTo>
                    <a:pt x="42" y="30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2" y="14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8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40" name="Freeform 28"/>
            <p:cNvSpPr>
              <a:spLocks/>
            </p:cNvSpPr>
            <p:nvPr/>
          </p:nvSpPr>
          <p:spPr bwMode="auto">
            <a:xfrm>
              <a:off x="6397625" y="1054100"/>
              <a:ext cx="82550" cy="85725"/>
            </a:xfrm>
            <a:custGeom>
              <a:avLst/>
              <a:gdLst/>
              <a:ahLst/>
              <a:cxnLst>
                <a:cxn ang="0">
                  <a:pos x="52" y="28"/>
                </a:cxn>
                <a:cxn ang="0">
                  <a:pos x="52" y="28"/>
                </a:cxn>
                <a:cxn ang="0">
                  <a:pos x="50" y="18"/>
                </a:cxn>
                <a:cxn ang="0">
                  <a:pos x="44" y="8"/>
                </a:cxn>
                <a:cxn ang="0">
                  <a:pos x="36" y="2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2" y="1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2" y="38"/>
                </a:cxn>
                <a:cxn ang="0">
                  <a:pos x="8" y="46"/>
                </a:cxn>
                <a:cxn ang="0">
                  <a:pos x="16" y="52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36" y="52"/>
                </a:cxn>
                <a:cxn ang="0">
                  <a:pos x="44" y="46"/>
                </a:cxn>
                <a:cxn ang="0">
                  <a:pos x="50" y="38"/>
                </a:cxn>
                <a:cxn ang="0">
                  <a:pos x="52" y="28"/>
                </a:cxn>
                <a:cxn ang="0">
                  <a:pos x="52" y="28"/>
                </a:cxn>
              </a:cxnLst>
              <a:rect l="0" t="0" r="r" b="b"/>
              <a:pathLst>
                <a:path w="52" h="54">
                  <a:moveTo>
                    <a:pt x="52" y="28"/>
                  </a:moveTo>
                  <a:lnTo>
                    <a:pt x="52" y="28"/>
                  </a:lnTo>
                  <a:lnTo>
                    <a:pt x="50" y="18"/>
                  </a:lnTo>
                  <a:lnTo>
                    <a:pt x="44" y="8"/>
                  </a:lnTo>
                  <a:lnTo>
                    <a:pt x="36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38"/>
                  </a:lnTo>
                  <a:lnTo>
                    <a:pt x="8" y="46"/>
                  </a:lnTo>
                  <a:lnTo>
                    <a:pt x="16" y="52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36" y="52"/>
                  </a:lnTo>
                  <a:lnTo>
                    <a:pt x="44" y="46"/>
                  </a:lnTo>
                  <a:lnTo>
                    <a:pt x="50" y="38"/>
                  </a:lnTo>
                  <a:lnTo>
                    <a:pt x="52" y="28"/>
                  </a:lnTo>
                  <a:lnTo>
                    <a:pt x="52" y="28"/>
                  </a:lnTo>
                  <a:close/>
                </a:path>
              </a:pathLst>
            </a:custGeom>
            <a:solidFill>
              <a:srgbClr val="8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41" name="Freeform 29"/>
            <p:cNvSpPr>
              <a:spLocks/>
            </p:cNvSpPr>
            <p:nvPr/>
          </p:nvSpPr>
          <p:spPr bwMode="auto">
            <a:xfrm>
              <a:off x="6410325" y="1069975"/>
              <a:ext cx="57150" cy="57150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6" y="18"/>
                </a:cxn>
                <a:cxn ang="0">
                  <a:pos x="34" y="10"/>
                </a:cxn>
                <a:cxn ang="0">
                  <a:pos x="30" y="4"/>
                </a:cxn>
                <a:cxn ang="0">
                  <a:pos x="24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4"/>
                </a:cxn>
                <a:cxn ang="0">
                  <a:pos x="2" y="1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2" y="24"/>
                </a:cxn>
                <a:cxn ang="0">
                  <a:pos x="6" y="30"/>
                </a:cxn>
                <a:cxn ang="0">
                  <a:pos x="12" y="34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24" y="34"/>
                </a:cxn>
                <a:cxn ang="0">
                  <a:pos x="30" y="30"/>
                </a:cxn>
                <a:cxn ang="0">
                  <a:pos x="34" y="24"/>
                </a:cxn>
                <a:cxn ang="0">
                  <a:pos x="36" y="18"/>
                </a:cxn>
                <a:cxn ang="0">
                  <a:pos x="36" y="18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4" y="10"/>
                  </a:lnTo>
                  <a:lnTo>
                    <a:pt x="30" y="4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24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4" y="34"/>
                  </a:lnTo>
                  <a:lnTo>
                    <a:pt x="30" y="30"/>
                  </a:lnTo>
                  <a:lnTo>
                    <a:pt x="34" y="2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42" name="Freeform 30"/>
            <p:cNvSpPr>
              <a:spLocks noEditPoints="1"/>
            </p:cNvSpPr>
            <p:nvPr/>
          </p:nvSpPr>
          <p:spPr bwMode="auto">
            <a:xfrm>
              <a:off x="6403975" y="1063625"/>
              <a:ext cx="69850" cy="69850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8" y="22"/>
                </a:cxn>
                <a:cxn ang="0">
                  <a:pos x="10" y="16"/>
                </a:cxn>
                <a:cxn ang="0">
                  <a:pos x="12" y="12"/>
                </a:cxn>
                <a:cxn ang="0">
                  <a:pos x="16" y="8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28" y="8"/>
                </a:cxn>
                <a:cxn ang="0">
                  <a:pos x="32" y="12"/>
                </a:cxn>
                <a:cxn ang="0">
                  <a:pos x="34" y="16"/>
                </a:cxn>
                <a:cxn ang="0">
                  <a:pos x="36" y="22"/>
                </a:cxn>
                <a:cxn ang="0">
                  <a:pos x="36" y="22"/>
                </a:cxn>
                <a:cxn ang="0">
                  <a:pos x="34" y="26"/>
                </a:cxn>
                <a:cxn ang="0">
                  <a:pos x="32" y="32"/>
                </a:cxn>
                <a:cxn ang="0">
                  <a:pos x="28" y="34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16" y="34"/>
                </a:cxn>
                <a:cxn ang="0">
                  <a:pos x="12" y="32"/>
                </a:cxn>
                <a:cxn ang="0">
                  <a:pos x="10" y="26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30"/>
                </a:cxn>
                <a:cxn ang="0">
                  <a:pos x="8" y="38"/>
                </a:cxn>
                <a:cxn ang="0">
                  <a:pos x="14" y="42"/>
                </a:cxn>
                <a:cxn ang="0">
                  <a:pos x="22" y="44"/>
                </a:cxn>
                <a:cxn ang="0">
                  <a:pos x="22" y="44"/>
                </a:cxn>
                <a:cxn ang="0">
                  <a:pos x="30" y="42"/>
                </a:cxn>
                <a:cxn ang="0">
                  <a:pos x="38" y="38"/>
                </a:cxn>
                <a:cxn ang="0">
                  <a:pos x="42" y="30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42" y="14"/>
                </a:cxn>
                <a:cxn ang="0">
                  <a:pos x="38" y="6"/>
                </a:cxn>
                <a:cxn ang="0">
                  <a:pos x="30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4" y="2"/>
                </a:cxn>
                <a:cxn ang="0">
                  <a:pos x="8" y="6"/>
                </a:cxn>
                <a:cxn ang="0">
                  <a:pos x="2" y="14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44" h="44">
                  <a:moveTo>
                    <a:pt x="8" y="22"/>
                  </a:moveTo>
                  <a:lnTo>
                    <a:pt x="8" y="22"/>
                  </a:lnTo>
                  <a:lnTo>
                    <a:pt x="10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8" y="8"/>
                  </a:lnTo>
                  <a:lnTo>
                    <a:pt x="32" y="12"/>
                  </a:lnTo>
                  <a:lnTo>
                    <a:pt x="34" y="16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4" y="26"/>
                  </a:lnTo>
                  <a:lnTo>
                    <a:pt x="32" y="32"/>
                  </a:lnTo>
                  <a:lnTo>
                    <a:pt x="28" y="34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16" y="34"/>
                  </a:lnTo>
                  <a:lnTo>
                    <a:pt x="12" y="32"/>
                  </a:lnTo>
                  <a:lnTo>
                    <a:pt x="10" y="26"/>
                  </a:lnTo>
                  <a:lnTo>
                    <a:pt x="8" y="22"/>
                  </a:lnTo>
                  <a:lnTo>
                    <a:pt x="8" y="22"/>
                  </a:lnTo>
                  <a:close/>
                  <a:moveTo>
                    <a:pt x="0" y="22"/>
                  </a:moveTo>
                  <a:lnTo>
                    <a:pt x="0" y="22"/>
                  </a:lnTo>
                  <a:lnTo>
                    <a:pt x="2" y="30"/>
                  </a:lnTo>
                  <a:lnTo>
                    <a:pt x="8" y="38"/>
                  </a:lnTo>
                  <a:lnTo>
                    <a:pt x="14" y="42"/>
                  </a:lnTo>
                  <a:lnTo>
                    <a:pt x="22" y="44"/>
                  </a:lnTo>
                  <a:lnTo>
                    <a:pt x="22" y="44"/>
                  </a:lnTo>
                  <a:lnTo>
                    <a:pt x="30" y="42"/>
                  </a:lnTo>
                  <a:lnTo>
                    <a:pt x="38" y="38"/>
                  </a:lnTo>
                  <a:lnTo>
                    <a:pt x="42" y="30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2" y="14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8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43" name="Freeform 31"/>
            <p:cNvSpPr>
              <a:spLocks/>
            </p:cNvSpPr>
            <p:nvPr/>
          </p:nvSpPr>
          <p:spPr bwMode="auto">
            <a:xfrm>
              <a:off x="6454775" y="593725"/>
              <a:ext cx="425450" cy="136525"/>
            </a:xfrm>
            <a:custGeom>
              <a:avLst/>
              <a:gdLst/>
              <a:ahLst/>
              <a:cxnLst>
                <a:cxn ang="0">
                  <a:pos x="268" y="78"/>
                </a:cxn>
                <a:cxn ang="0">
                  <a:pos x="0" y="86"/>
                </a:cxn>
                <a:cxn ang="0">
                  <a:pos x="0" y="14"/>
                </a:cxn>
                <a:cxn ang="0">
                  <a:pos x="268" y="0"/>
                </a:cxn>
                <a:cxn ang="0">
                  <a:pos x="268" y="78"/>
                </a:cxn>
              </a:cxnLst>
              <a:rect l="0" t="0" r="r" b="b"/>
              <a:pathLst>
                <a:path w="268" h="86">
                  <a:moveTo>
                    <a:pt x="268" y="78"/>
                  </a:moveTo>
                  <a:lnTo>
                    <a:pt x="0" y="86"/>
                  </a:lnTo>
                  <a:lnTo>
                    <a:pt x="0" y="14"/>
                  </a:lnTo>
                  <a:lnTo>
                    <a:pt x="268" y="0"/>
                  </a:lnTo>
                  <a:lnTo>
                    <a:pt x="268" y="78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44" name="Freeform 32"/>
            <p:cNvSpPr>
              <a:spLocks/>
            </p:cNvSpPr>
            <p:nvPr/>
          </p:nvSpPr>
          <p:spPr bwMode="auto">
            <a:xfrm>
              <a:off x="6454775" y="650875"/>
              <a:ext cx="409575" cy="66675"/>
            </a:xfrm>
            <a:custGeom>
              <a:avLst/>
              <a:gdLst/>
              <a:ahLst/>
              <a:cxnLst>
                <a:cxn ang="0">
                  <a:pos x="258" y="34"/>
                </a:cxn>
                <a:cxn ang="0">
                  <a:pos x="0" y="42"/>
                </a:cxn>
                <a:cxn ang="0">
                  <a:pos x="0" y="16"/>
                </a:cxn>
                <a:cxn ang="0">
                  <a:pos x="258" y="0"/>
                </a:cxn>
                <a:cxn ang="0">
                  <a:pos x="258" y="34"/>
                </a:cxn>
              </a:cxnLst>
              <a:rect l="0" t="0" r="r" b="b"/>
              <a:pathLst>
                <a:path w="258" h="42">
                  <a:moveTo>
                    <a:pt x="258" y="34"/>
                  </a:moveTo>
                  <a:lnTo>
                    <a:pt x="0" y="42"/>
                  </a:lnTo>
                  <a:lnTo>
                    <a:pt x="0" y="16"/>
                  </a:lnTo>
                  <a:lnTo>
                    <a:pt x="258" y="0"/>
                  </a:lnTo>
                  <a:lnTo>
                    <a:pt x="258" y="34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45" name="Rectangle 33"/>
            <p:cNvSpPr>
              <a:spLocks noChangeArrowheads="1"/>
            </p:cNvSpPr>
            <p:nvPr/>
          </p:nvSpPr>
          <p:spPr bwMode="auto">
            <a:xfrm>
              <a:off x="6600825" y="1006475"/>
              <a:ext cx="304800" cy="25400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46" name="Freeform 34"/>
            <p:cNvSpPr>
              <a:spLocks/>
            </p:cNvSpPr>
            <p:nvPr/>
          </p:nvSpPr>
          <p:spPr bwMode="auto">
            <a:xfrm>
              <a:off x="6600825" y="993775"/>
              <a:ext cx="304800" cy="28575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92" y="18"/>
                </a:cxn>
                <a:cxn ang="0">
                  <a:pos x="192" y="2"/>
                </a:cxn>
                <a:cxn ang="0">
                  <a:pos x="0" y="0"/>
                </a:cxn>
                <a:cxn ang="0">
                  <a:pos x="0" y="16"/>
                </a:cxn>
              </a:cxnLst>
              <a:rect l="0" t="0" r="r" b="b"/>
              <a:pathLst>
                <a:path w="192" h="18">
                  <a:moveTo>
                    <a:pt x="0" y="16"/>
                  </a:moveTo>
                  <a:lnTo>
                    <a:pt x="192" y="18"/>
                  </a:lnTo>
                  <a:lnTo>
                    <a:pt x="192" y="2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48" name="Freeform 36"/>
            <p:cNvSpPr>
              <a:spLocks noEditPoints="1"/>
            </p:cNvSpPr>
            <p:nvPr/>
          </p:nvSpPr>
          <p:spPr bwMode="auto">
            <a:xfrm>
              <a:off x="6350000" y="492125"/>
              <a:ext cx="1266825" cy="1651000"/>
            </a:xfrm>
            <a:custGeom>
              <a:avLst/>
              <a:gdLst/>
              <a:ahLst/>
              <a:cxnLst>
                <a:cxn ang="0">
                  <a:pos x="782" y="852"/>
                </a:cxn>
                <a:cxn ang="0">
                  <a:pos x="440" y="24"/>
                </a:cxn>
                <a:cxn ang="0">
                  <a:pos x="782" y="76"/>
                </a:cxn>
                <a:cxn ang="0">
                  <a:pos x="782" y="852"/>
                </a:cxn>
                <a:cxn ang="0">
                  <a:pos x="402" y="1018"/>
                </a:cxn>
                <a:cxn ang="0">
                  <a:pos x="392" y="1022"/>
                </a:cxn>
                <a:cxn ang="0">
                  <a:pos x="392" y="16"/>
                </a:cxn>
                <a:cxn ang="0">
                  <a:pos x="402" y="18"/>
                </a:cxn>
                <a:cxn ang="0">
                  <a:pos x="424" y="1008"/>
                </a:cxn>
                <a:cxn ang="0">
                  <a:pos x="402" y="1018"/>
                </a:cxn>
                <a:cxn ang="0">
                  <a:pos x="378" y="1024"/>
                </a:cxn>
                <a:cxn ang="0">
                  <a:pos x="292" y="1018"/>
                </a:cxn>
                <a:cxn ang="0">
                  <a:pos x="164" y="1006"/>
                </a:cxn>
                <a:cxn ang="0">
                  <a:pos x="80" y="994"/>
                </a:cxn>
                <a:cxn ang="0">
                  <a:pos x="20" y="978"/>
                </a:cxn>
                <a:cxn ang="0">
                  <a:pos x="18" y="976"/>
                </a:cxn>
                <a:cxn ang="0">
                  <a:pos x="16" y="970"/>
                </a:cxn>
                <a:cxn ang="0">
                  <a:pos x="16" y="38"/>
                </a:cxn>
                <a:cxn ang="0">
                  <a:pos x="376" y="16"/>
                </a:cxn>
                <a:cxn ang="0">
                  <a:pos x="384" y="16"/>
                </a:cxn>
                <a:cxn ang="0">
                  <a:pos x="384" y="1022"/>
                </a:cxn>
                <a:cxn ang="0">
                  <a:pos x="378" y="1024"/>
                </a:cxn>
                <a:cxn ang="0">
                  <a:pos x="404" y="2"/>
                </a:cxn>
                <a:cxn ang="0">
                  <a:pos x="384" y="0"/>
                </a:cxn>
                <a:cxn ang="0">
                  <a:pos x="376" y="0"/>
                </a:cxn>
                <a:cxn ang="0">
                  <a:pos x="6" y="22"/>
                </a:cxn>
                <a:cxn ang="0">
                  <a:pos x="0" y="30"/>
                </a:cxn>
                <a:cxn ang="0">
                  <a:pos x="0" y="970"/>
                </a:cxn>
                <a:cxn ang="0">
                  <a:pos x="2" y="982"/>
                </a:cxn>
                <a:cxn ang="0">
                  <a:pos x="12" y="992"/>
                </a:cxn>
                <a:cxn ang="0">
                  <a:pos x="14" y="992"/>
                </a:cxn>
                <a:cxn ang="0">
                  <a:pos x="50" y="1002"/>
                </a:cxn>
                <a:cxn ang="0">
                  <a:pos x="114" y="1016"/>
                </a:cxn>
                <a:cxn ang="0">
                  <a:pos x="220" y="1030"/>
                </a:cxn>
                <a:cxn ang="0">
                  <a:pos x="376" y="1040"/>
                </a:cxn>
                <a:cxn ang="0">
                  <a:pos x="386" y="1038"/>
                </a:cxn>
                <a:cxn ang="0">
                  <a:pos x="408" y="1034"/>
                </a:cxn>
                <a:cxn ang="0">
                  <a:pos x="792" y="866"/>
                </a:cxn>
                <a:cxn ang="0">
                  <a:pos x="798" y="858"/>
                </a:cxn>
                <a:cxn ang="0">
                  <a:pos x="798" y="68"/>
                </a:cxn>
                <a:cxn ang="0">
                  <a:pos x="790" y="60"/>
                </a:cxn>
              </a:cxnLst>
              <a:rect l="0" t="0" r="r" b="b"/>
              <a:pathLst>
                <a:path w="798" h="1040">
                  <a:moveTo>
                    <a:pt x="782" y="852"/>
                  </a:moveTo>
                  <a:lnTo>
                    <a:pt x="782" y="852"/>
                  </a:lnTo>
                  <a:lnTo>
                    <a:pt x="440" y="1002"/>
                  </a:lnTo>
                  <a:lnTo>
                    <a:pt x="440" y="24"/>
                  </a:lnTo>
                  <a:lnTo>
                    <a:pt x="440" y="24"/>
                  </a:lnTo>
                  <a:lnTo>
                    <a:pt x="782" y="76"/>
                  </a:lnTo>
                  <a:lnTo>
                    <a:pt x="782" y="76"/>
                  </a:lnTo>
                  <a:lnTo>
                    <a:pt x="782" y="852"/>
                  </a:lnTo>
                  <a:lnTo>
                    <a:pt x="782" y="852"/>
                  </a:lnTo>
                  <a:close/>
                  <a:moveTo>
                    <a:pt x="402" y="1018"/>
                  </a:moveTo>
                  <a:lnTo>
                    <a:pt x="402" y="1018"/>
                  </a:lnTo>
                  <a:lnTo>
                    <a:pt x="392" y="1022"/>
                  </a:lnTo>
                  <a:lnTo>
                    <a:pt x="392" y="16"/>
                  </a:lnTo>
                  <a:lnTo>
                    <a:pt x="392" y="16"/>
                  </a:lnTo>
                  <a:lnTo>
                    <a:pt x="402" y="18"/>
                  </a:lnTo>
                  <a:lnTo>
                    <a:pt x="402" y="18"/>
                  </a:lnTo>
                  <a:lnTo>
                    <a:pt x="424" y="20"/>
                  </a:lnTo>
                  <a:lnTo>
                    <a:pt x="424" y="1008"/>
                  </a:lnTo>
                  <a:lnTo>
                    <a:pt x="424" y="1008"/>
                  </a:lnTo>
                  <a:lnTo>
                    <a:pt x="402" y="1018"/>
                  </a:lnTo>
                  <a:lnTo>
                    <a:pt x="402" y="1018"/>
                  </a:lnTo>
                  <a:close/>
                  <a:moveTo>
                    <a:pt x="378" y="1024"/>
                  </a:moveTo>
                  <a:lnTo>
                    <a:pt x="378" y="1024"/>
                  </a:lnTo>
                  <a:lnTo>
                    <a:pt x="292" y="1018"/>
                  </a:lnTo>
                  <a:lnTo>
                    <a:pt x="222" y="1014"/>
                  </a:lnTo>
                  <a:lnTo>
                    <a:pt x="164" y="1006"/>
                  </a:lnTo>
                  <a:lnTo>
                    <a:pt x="118" y="1000"/>
                  </a:lnTo>
                  <a:lnTo>
                    <a:pt x="80" y="994"/>
                  </a:lnTo>
                  <a:lnTo>
                    <a:pt x="52" y="986"/>
                  </a:lnTo>
                  <a:lnTo>
                    <a:pt x="20" y="978"/>
                  </a:lnTo>
                  <a:lnTo>
                    <a:pt x="18" y="976"/>
                  </a:lnTo>
                  <a:lnTo>
                    <a:pt x="18" y="976"/>
                  </a:lnTo>
                  <a:lnTo>
                    <a:pt x="16" y="974"/>
                  </a:lnTo>
                  <a:lnTo>
                    <a:pt x="16" y="970"/>
                  </a:lnTo>
                  <a:lnTo>
                    <a:pt x="16" y="970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376" y="16"/>
                  </a:lnTo>
                  <a:lnTo>
                    <a:pt x="376" y="16"/>
                  </a:lnTo>
                  <a:lnTo>
                    <a:pt x="384" y="16"/>
                  </a:lnTo>
                  <a:lnTo>
                    <a:pt x="384" y="1022"/>
                  </a:lnTo>
                  <a:lnTo>
                    <a:pt x="384" y="1022"/>
                  </a:lnTo>
                  <a:lnTo>
                    <a:pt x="378" y="1024"/>
                  </a:lnTo>
                  <a:lnTo>
                    <a:pt x="378" y="1024"/>
                  </a:lnTo>
                  <a:close/>
                  <a:moveTo>
                    <a:pt x="790" y="60"/>
                  </a:moveTo>
                  <a:lnTo>
                    <a:pt x="404" y="2"/>
                  </a:lnTo>
                  <a:lnTo>
                    <a:pt x="404" y="2"/>
                  </a:lnTo>
                  <a:lnTo>
                    <a:pt x="384" y="0"/>
                  </a:lnTo>
                  <a:lnTo>
                    <a:pt x="376" y="0"/>
                  </a:lnTo>
                  <a:lnTo>
                    <a:pt x="376" y="0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0" y="970"/>
                  </a:lnTo>
                  <a:lnTo>
                    <a:pt x="0" y="970"/>
                  </a:lnTo>
                  <a:lnTo>
                    <a:pt x="0" y="976"/>
                  </a:lnTo>
                  <a:lnTo>
                    <a:pt x="2" y="982"/>
                  </a:lnTo>
                  <a:lnTo>
                    <a:pt x="6" y="988"/>
                  </a:lnTo>
                  <a:lnTo>
                    <a:pt x="12" y="992"/>
                  </a:lnTo>
                  <a:lnTo>
                    <a:pt x="12" y="992"/>
                  </a:lnTo>
                  <a:lnTo>
                    <a:pt x="14" y="992"/>
                  </a:lnTo>
                  <a:lnTo>
                    <a:pt x="14" y="992"/>
                  </a:lnTo>
                  <a:lnTo>
                    <a:pt x="50" y="1002"/>
                  </a:lnTo>
                  <a:lnTo>
                    <a:pt x="78" y="1010"/>
                  </a:lnTo>
                  <a:lnTo>
                    <a:pt x="114" y="1016"/>
                  </a:lnTo>
                  <a:lnTo>
                    <a:pt x="162" y="1022"/>
                  </a:lnTo>
                  <a:lnTo>
                    <a:pt x="220" y="1030"/>
                  </a:lnTo>
                  <a:lnTo>
                    <a:pt x="292" y="1034"/>
                  </a:lnTo>
                  <a:lnTo>
                    <a:pt x="376" y="1040"/>
                  </a:lnTo>
                  <a:lnTo>
                    <a:pt x="376" y="1040"/>
                  </a:lnTo>
                  <a:lnTo>
                    <a:pt x="386" y="1038"/>
                  </a:lnTo>
                  <a:lnTo>
                    <a:pt x="396" y="1038"/>
                  </a:lnTo>
                  <a:lnTo>
                    <a:pt x="408" y="1034"/>
                  </a:lnTo>
                  <a:lnTo>
                    <a:pt x="792" y="866"/>
                  </a:lnTo>
                  <a:lnTo>
                    <a:pt x="792" y="866"/>
                  </a:lnTo>
                  <a:lnTo>
                    <a:pt x="796" y="862"/>
                  </a:lnTo>
                  <a:lnTo>
                    <a:pt x="798" y="858"/>
                  </a:lnTo>
                  <a:lnTo>
                    <a:pt x="798" y="68"/>
                  </a:lnTo>
                  <a:lnTo>
                    <a:pt x="798" y="68"/>
                  </a:lnTo>
                  <a:lnTo>
                    <a:pt x="796" y="64"/>
                  </a:lnTo>
                  <a:lnTo>
                    <a:pt x="790" y="60"/>
                  </a:lnTo>
                  <a:lnTo>
                    <a:pt x="790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49" name="Freeform 37"/>
            <p:cNvSpPr>
              <a:spLocks/>
            </p:cNvSpPr>
            <p:nvPr/>
          </p:nvSpPr>
          <p:spPr bwMode="auto">
            <a:xfrm>
              <a:off x="6410325" y="1250950"/>
              <a:ext cx="219075" cy="793750"/>
            </a:xfrm>
            <a:custGeom>
              <a:avLst/>
              <a:gdLst/>
              <a:ahLst/>
              <a:cxnLst>
                <a:cxn ang="0">
                  <a:pos x="84" y="158"/>
                </a:cxn>
                <a:cxn ang="0">
                  <a:pos x="84" y="158"/>
                </a:cxn>
                <a:cxn ang="0">
                  <a:pos x="86" y="144"/>
                </a:cxn>
                <a:cxn ang="0">
                  <a:pos x="88" y="132"/>
                </a:cxn>
                <a:cxn ang="0">
                  <a:pos x="94" y="122"/>
                </a:cxn>
                <a:cxn ang="0">
                  <a:pos x="100" y="112"/>
                </a:cxn>
                <a:cxn ang="0">
                  <a:pos x="108" y="104"/>
                </a:cxn>
                <a:cxn ang="0">
                  <a:pos x="118" y="98"/>
                </a:cxn>
                <a:cxn ang="0">
                  <a:pos x="128" y="92"/>
                </a:cxn>
                <a:cxn ang="0">
                  <a:pos x="138" y="90"/>
                </a:cxn>
                <a:cxn ang="0">
                  <a:pos x="138" y="6"/>
                </a:cxn>
                <a:cxn ang="0">
                  <a:pos x="0" y="0"/>
                </a:cxn>
                <a:cxn ang="0">
                  <a:pos x="0" y="474"/>
                </a:cxn>
                <a:cxn ang="0">
                  <a:pos x="0" y="474"/>
                </a:cxn>
                <a:cxn ang="0">
                  <a:pos x="38" y="482"/>
                </a:cxn>
                <a:cxn ang="0">
                  <a:pos x="82" y="492"/>
                </a:cxn>
                <a:cxn ang="0">
                  <a:pos x="138" y="500"/>
                </a:cxn>
                <a:cxn ang="0">
                  <a:pos x="138" y="226"/>
                </a:cxn>
                <a:cxn ang="0">
                  <a:pos x="138" y="226"/>
                </a:cxn>
                <a:cxn ang="0">
                  <a:pos x="128" y="222"/>
                </a:cxn>
                <a:cxn ang="0">
                  <a:pos x="118" y="218"/>
                </a:cxn>
                <a:cxn ang="0">
                  <a:pos x="108" y="210"/>
                </a:cxn>
                <a:cxn ang="0">
                  <a:pos x="100" y="202"/>
                </a:cxn>
                <a:cxn ang="0">
                  <a:pos x="94" y="192"/>
                </a:cxn>
                <a:cxn ang="0">
                  <a:pos x="88" y="182"/>
                </a:cxn>
                <a:cxn ang="0">
                  <a:pos x="86" y="170"/>
                </a:cxn>
                <a:cxn ang="0">
                  <a:pos x="84" y="158"/>
                </a:cxn>
                <a:cxn ang="0">
                  <a:pos x="84" y="158"/>
                </a:cxn>
              </a:cxnLst>
              <a:rect l="0" t="0" r="r" b="b"/>
              <a:pathLst>
                <a:path w="138" h="500">
                  <a:moveTo>
                    <a:pt x="84" y="158"/>
                  </a:moveTo>
                  <a:lnTo>
                    <a:pt x="84" y="158"/>
                  </a:lnTo>
                  <a:lnTo>
                    <a:pt x="86" y="144"/>
                  </a:lnTo>
                  <a:lnTo>
                    <a:pt x="88" y="132"/>
                  </a:lnTo>
                  <a:lnTo>
                    <a:pt x="94" y="122"/>
                  </a:lnTo>
                  <a:lnTo>
                    <a:pt x="100" y="112"/>
                  </a:lnTo>
                  <a:lnTo>
                    <a:pt x="108" y="104"/>
                  </a:lnTo>
                  <a:lnTo>
                    <a:pt x="118" y="98"/>
                  </a:lnTo>
                  <a:lnTo>
                    <a:pt x="128" y="92"/>
                  </a:lnTo>
                  <a:lnTo>
                    <a:pt x="138" y="90"/>
                  </a:lnTo>
                  <a:lnTo>
                    <a:pt x="138" y="6"/>
                  </a:lnTo>
                  <a:lnTo>
                    <a:pt x="0" y="0"/>
                  </a:lnTo>
                  <a:lnTo>
                    <a:pt x="0" y="474"/>
                  </a:lnTo>
                  <a:lnTo>
                    <a:pt x="0" y="474"/>
                  </a:lnTo>
                  <a:lnTo>
                    <a:pt x="38" y="482"/>
                  </a:lnTo>
                  <a:lnTo>
                    <a:pt x="82" y="492"/>
                  </a:lnTo>
                  <a:lnTo>
                    <a:pt x="138" y="500"/>
                  </a:lnTo>
                  <a:lnTo>
                    <a:pt x="138" y="226"/>
                  </a:lnTo>
                  <a:lnTo>
                    <a:pt x="138" y="226"/>
                  </a:lnTo>
                  <a:lnTo>
                    <a:pt x="128" y="222"/>
                  </a:lnTo>
                  <a:lnTo>
                    <a:pt x="118" y="218"/>
                  </a:lnTo>
                  <a:lnTo>
                    <a:pt x="108" y="210"/>
                  </a:lnTo>
                  <a:lnTo>
                    <a:pt x="100" y="202"/>
                  </a:lnTo>
                  <a:lnTo>
                    <a:pt x="94" y="192"/>
                  </a:lnTo>
                  <a:lnTo>
                    <a:pt x="88" y="182"/>
                  </a:lnTo>
                  <a:lnTo>
                    <a:pt x="86" y="170"/>
                  </a:lnTo>
                  <a:lnTo>
                    <a:pt x="84" y="158"/>
                  </a:lnTo>
                  <a:lnTo>
                    <a:pt x="84" y="158"/>
                  </a:lnTo>
                  <a:close/>
                </a:path>
              </a:pathLst>
            </a:custGeom>
            <a:solidFill>
              <a:srgbClr val="9E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50" name="Freeform 38"/>
            <p:cNvSpPr>
              <a:spLocks/>
            </p:cNvSpPr>
            <p:nvPr/>
          </p:nvSpPr>
          <p:spPr bwMode="auto">
            <a:xfrm>
              <a:off x="6661150" y="1260475"/>
              <a:ext cx="254000" cy="806450"/>
            </a:xfrm>
            <a:custGeom>
              <a:avLst/>
              <a:gdLst/>
              <a:ahLst/>
              <a:cxnLst>
                <a:cxn ang="0">
                  <a:pos x="160" y="6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0" y="84"/>
                </a:cxn>
                <a:cxn ang="0">
                  <a:pos x="12" y="86"/>
                </a:cxn>
                <a:cxn ang="0">
                  <a:pos x="22" y="92"/>
                </a:cxn>
                <a:cxn ang="0">
                  <a:pos x="30" y="98"/>
                </a:cxn>
                <a:cxn ang="0">
                  <a:pos x="38" y="106"/>
                </a:cxn>
                <a:cxn ang="0">
                  <a:pos x="46" y="116"/>
                </a:cxn>
                <a:cxn ang="0">
                  <a:pos x="50" y="126"/>
                </a:cxn>
                <a:cxn ang="0">
                  <a:pos x="54" y="138"/>
                </a:cxn>
                <a:cxn ang="0">
                  <a:pos x="54" y="152"/>
                </a:cxn>
                <a:cxn ang="0">
                  <a:pos x="54" y="152"/>
                </a:cxn>
                <a:cxn ang="0">
                  <a:pos x="54" y="164"/>
                </a:cxn>
                <a:cxn ang="0">
                  <a:pos x="50" y="176"/>
                </a:cxn>
                <a:cxn ang="0">
                  <a:pos x="46" y="186"/>
                </a:cxn>
                <a:cxn ang="0">
                  <a:pos x="38" y="196"/>
                </a:cxn>
                <a:cxn ang="0">
                  <a:pos x="30" y="204"/>
                </a:cxn>
                <a:cxn ang="0">
                  <a:pos x="22" y="212"/>
                </a:cxn>
                <a:cxn ang="0">
                  <a:pos x="12" y="216"/>
                </a:cxn>
                <a:cxn ang="0">
                  <a:pos x="0" y="220"/>
                </a:cxn>
                <a:cxn ang="0">
                  <a:pos x="0" y="496"/>
                </a:cxn>
                <a:cxn ang="0">
                  <a:pos x="0" y="496"/>
                </a:cxn>
                <a:cxn ang="0">
                  <a:pos x="76" y="504"/>
                </a:cxn>
                <a:cxn ang="0">
                  <a:pos x="116" y="506"/>
                </a:cxn>
                <a:cxn ang="0">
                  <a:pos x="160" y="508"/>
                </a:cxn>
                <a:cxn ang="0">
                  <a:pos x="160" y="6"/>
                </a:cxn>
              </a:cxnLst>
              <a:rect l="0" t="0" r="r" b="b"/>
              <a:pathLst>
                <a:path w="160" h="508">
                  <a:moveTo>
                    <a:pt x="160" y="6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12" y="86"/>
                  </a:lnTo>
                  <a:lnTo>
                    <a:pt x="22" y="92"/>
                  </a:lnTo>
                  <a:lnTo>
                    <a:pt x="30" y="98"/>
                  </a:lnTo>
                  <a:lnTo>
                    <a:pt x="38" y="106"/>
                  </a:lnTo>
                  <a:lnTo>
                    <a:pt x="46" y="116"/>
                  </a:lnTo>
                  <a:lnTo>
                    <a:pt x="50" y="126"/>
                  </a:lnTo>
                  <a:lnTo>
                    <a:pt x="54" y="138"/>
                  </a:lnTo>
                  <a:lnTo>
                    <a:pt x="54" y="152"/>
                  </a:lnTo>
                  <a:lnTo>
                    <a:pt x="54" y="152"/>
                  </a:lnTo>
                  <a:lnTo>
                    <a:pt x="54" y="164"/>
                  </a:lnTo>
                  <a:lnTo>
                    <a:pt x="50" y="176"/>
                  </a:lnTo>
                  <a:lnTo>
                    <a:pt x="46" y="186"/>
                  </a:lnTo>
                  <a:lnTo>
                    <a:pt x="38" y="196"/>
                  </a:lnTo>
                  <a:lnTo>
                    <a:pt x="30" y="204"/>
                  </a:lnTo>
                  <a:lnTo>
                    <a:pt x="22" y="212"/>
                  </a:lnTo>
                  <a:lnTo>
                    <a:pt x="12" y="216"/>
                  </a:lnTo>
                  <a:lnTo>
                    <a:pt x="0" y="220"/>
                  </a:lnTo>
                  <a:lnTo>
                    <a:pt x="0" y="496"/>
                  </a:lnTo>
                  <a:lnTo>
                    <a:pt x="0" y="496"/>
                  </a:lnTo>
                  <a:lnTo>
                    <a:pt x="76" y="504"/>
                  </a:lnTo>
                  <a:lnTo>
                    <a:pt x="116" y="506"/>
                  </a:lnTo>
                  <a:lnTo>
                    <a:pt x="160" y="508"/>
                  </a:lnTo>
                  <a:lnTo>
                    <a:pt x="160" y="6"/>
                  </a:lnTo>
                  <a:close/>
                </a:path>
              </a:pathLst>
            </a:custGeom>
            <a:solidFill>
              <a:srgbClr val="9E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51" name="Freeform 39"/>
            <p:cNvSpPr>
              <a:spLocks/>
            </p:cNvSpPr>
            <p:nvPr/>
          </p:nvSpPr>
          <p:spPr bwMode="auto">
            <a:xfrm>
              <a:off x="6575425" y="1425575"/>
              <a:ext cx="139700" cy="149225"/>
            </a:xfrm>
            <a:custGeom>
              <a:avLst/>
              <a:gdLst/>
              <a:ahLst/>
              <a:cxnLst>
                <a:cxn ang="0">
                  <a:pos x="88" y="48"/>
                </a:cxn>
                <a:cxn ang="0">
                  <a:pos x="88" y="48"/>
                </a:cxn>
                <a:cxn ang="0">
                  <a:pos x="88" y="38"/>
                </a:cxn>
                <a:cxn ang="0">
                  <a:pos x="84" y="30"/>
                </a:cxn>
                <a:cxn ang="0">
                  <a:pos x="80" y="22"/>
                </a:cxn>
                <a:cxn ang="0">
                  <a:pos x="76" y="14"/>
                </a:cxn>
                <a:cxn ang="0">
                  <a:pos x="68" y="8"/>
                </a:cxn>
                <a:cxn ang="0">
                  <a:pos x="62" y="4"/>
                </a:cxn>
                <a:cxn ang="0">
                  <a:pos x="54" y="2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36" y="2"/>
                </a:cxn>
                <a:cxn ang="0">
                  <a:pos x="28" y="4"/>
                </a:cxn>
                <a:cxn ang="0">
                  <a:pos x="20" y="8"/>
                </a:cxn>
                <a:cxn ang="0">
                  <a:pos x="14" y="14"/>
                </a:cxn>
                <a:cxn ang="0">
                  <a:pos x="8" y="22"/>
                </a:cxn>
                <a:cxn ang="0">
                  <a:pos x="4" y="30"/>
                </a:cxn>
                <a:cxn ang="0">
                  <a:pos x="2" y="38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2" y="56"/>
                </a:cxn>
                <a:cxn ang="0">
                  <a:pos x="4" y="66"/>
                </a:cxn>
                <a:cxn ang="0">
                  <a:pos x="8" y="74"/>
                </a:cxn>
                <a:cxn ang="0">
                  <a:pos x="14" y="80"/>
                </a:cxn>
                <a:cxn ang="0">
                  <a:pos x="20" y="86"/>
                </a:cxn>
                <a:cxn ang="0">
                  <a:pos x="28" y="90"/>
                </a:cxn>
                <a:cxn ang="0">
                  <a:pos x="36" y="94"/>
                </a:cxn>
                <a:cxn ang="0">
                  <a:pos x="44" y="94"/>
                </a:cxn>
                <a:cxn ang="0">
                  <a:pos x="44" y="94"/>
                </a:cxn>
                <a:cxn ang="0">
                  <a:pos x="54" y="94"/>
                </a:cxn>
                <a:cxn ang="0">
                  <a:pos x="62" y="90"/>
                </a:cxn>
                <a:cxn ang="0">
                  <a:pos x="68" y="86"/>
                </a:cxn>
                <a:cxn ang="0">
                  <a:pos x="76" y="80"/>
                </a:cxn>
                <a:cxn ang="0">
                  <a:pos x="80" y="74"/>
                </a:cxn>
                <a:cxn ang="0">
                  <a:pos x="84" y="66"/>
                </a:cxn>
                <a:cxn ang="0">
                  <a:pos x="88" y="56"/>
                </a:cxn>
                <a:cxn ang="0">
                  <a:pos x="88" y="48"/>
                </a:cxn>
                <a:cxn ang="0">
                  <a:pos x="88" y="48"/>
                </a:cxn>
              </a:cxnLst>
              <a:rect l="0" t="0" r="r" b="b"/>
              <a:pathLst>
                <a:path w="88" h="94">
                  <a:moveTo>
                    <a:pt x="88" y="48"/>
                  </a:moveTo>
                  <a:lnTo>
                    <a:pt x="88" y="48"/>
                  </a:lnTo>
                  <a:lnTo>
                    <a:pt x="88" y="38"/>
                  </a:lnTo>
                  <a:lnTo>
                    <a:pt x="84" y="30"/>
                  </a:lnTo>
                  <a:lnTo>
                    <a:pt x="80" y="22"/>
                  </a:lnTo>
                  <a:lnTo>
                    <a:pt x="76" y="14"/>
                  </a:lnTo>
                  <a:lnTo>
                    <a:pt x="68" y="8"/>
                  </a:lnTo>
                  <a:lnTo>
                    <a:pt x="62" y="4"/>
                  </a:lnTo>
                  <a:lnTo>
                    <a:pt x="54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28" y="4"/>
                  </a:lnTo>
                  <a:lnTo>
                    <a:pt x="20" y="8"/>
                  </a:lnTo>
                  <a:lnTo>
                    <a:pt x="14" y="14"/>
                  </a:lnTo>
                  <a:lnTo>
                    <a:pt x="8" y="22"/>
                  </a:lnTo>
                  <a:lnTo>
                    <a:pt x="4" y="30"/>
                  </a:lnTo>
                  <a:lnTo>
                    <a:pt x="2" y="3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2" y="56"/>
                  </a:lnTo>
                  <a:lnTo>
                    <a:pt x="4" y="66"/>
                  </a:lnTo>
                  <a:lnTo>
                    <a:pt x="8" y="74"/>
                  </a:lnTo>
                  <a:lnTo>
                    <a:pt x="14" y="80"/>
                  </a:lnTo>
                  <a:lnTo>
                    <a:pt x="20" y="86"/>
                  </a:lnTo>
                  <a:lnTo>
                    <a:pt x="28" y="90"/>
                  </a:lnTo>
                  <a:lnTo>
                    <a:pt x="36" y="94"/>
                  </a:lnTo>
                  <a:lnTo>
                    <a:pt x="44" y="94"/>
                  </a:lnTo>
                  <a:lnTo>
                    <a:pt x="44" y="94"/>
                  </a:lnTo>
                  <a:lnTo>
                    <a:pt x="54" y="94"/>
                  </a:lnTo>
                  <a:lnTo>
                    <a:pt x="62" y="90"/>
                  </a:lnTo>
                  <a:lnTo>
                    <a:pt x="68" y="86"/>
                  </a:lnTo>
                  <a:lnTo>
                    <a:pt x="76" y="80"/>
                  </a:lnTo>
                  <a:lnTo>
                    <a:pt x="80" y="74"/>
                  </a:lnTo>
                  <a:lnTo>
                    <a:pt x="84" y="66"/>
                  </a:lnTo>
                  <a:lnTo>
                    <a:pt x="88" y="56"/>
                  </a:lnTo>
                  <a:lnTo>
                    <a:pt x="88" y="48"/>
                  </a:lnTo>
                  <a:lnTo>
                    <a:pt x="88" y="48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52" name="Freeform 40"/>
            <p:cNvSpPr>
              <a:spLocks/>
            </p:cNvSpPr>
            <p:nvPr/>
          </p:nvSpPr>
          <p:spPr bwMode="auto">
            <a:xfrm>
              <a:off x="6578600" y="1444625"/>
              <a:ext cx="111125" cy="117475"/>
            </a:xfrm>
            <a:custGeom>
              <a:avLst/>
              <a:gdLst/>
              <a:ahLst/>
              <a:cxnLst>
                <a:cxn ang="0">
                  <a:pos x="54" y="44"/>
                </a:cxn>
                <a:cxn ang="0">
                  <a:pos x="54" y="44"/>
                </a:cxn>
                <a:cxn ang="0">
                  <a:pos x="48" y="42"/>
                </a:cxn>
                <a:cxn ang="0">
                  <a:pos x="42" y="38"/>
                </a:cxn>
                <a:cxn ang="0">
                  <a:pos x="38" y="32"/>
                </a:cxn>
                <a:cxn ang="0">
                  <a:pos x="36" y="26"/>
                </a:cxn>
                <a:cxn ang="0">
                  <a:pos x="36" y="26"/>
                </a:cxn>
                <a:cxn ang="0">
                  <a:pos x="38" y="18"/>
                </a:cxn>
                <a:cxn ang="0">
                  <a:pos x="42" y="12"/>
                </a:cxn>
                <a:cxn ang="0">
                  <a:pos x="48" y="8"/>
                </a:cxn>
                <a:cxn ang="0">
                  <a:pos x="54" y="6"/>
                </a:cxn>
                <a:cxn ang="0">
                  <a:pos x="54" y="6"/>
                </a:cxn>
                <a:cxn ang="0">
                  <a:pos x="56" y="6"/>
                </a:cxn>
                <a:cxn ang="0">
                  <a:pos x="56" y="6"/>
                </a:cxn>
                <a:cxn ang="0">
                  <a:pos x="46" y="2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22" y="2"/>
                </a:cxn>
                <a:cxn ang="0">
                  <a:pos x="16" y="6"/>
                </a:cxn>
                <a:cxn ang="0">
                  <a:pos x="10" y="10"/>
                </a:cxn>
                <a:cxn ang="0">
                  <a:pos x="6" y="16"/>
                </a:cxn>
                <a:cxn ang="0">
                  <a:pos x="2" y="22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44"/>
                </a:cxn>
                <a:cxn ang="0">
                  <a:pos x="2" y="52"/>
                </a:cxn>
                <a:cxn ang="0">
                  <a:pos x="6" y="58"/>
                </a:cxn>
                <a:cxn ang="0">
                  <a:pos x="10" y="64"/>
                </a:cxn>
                <a:cxn ang="0">
                  <a:pos x="16" y="68"/>
                </a:cxn>
                <a:cxn ang="0">
                  <a:pos x="22" y="72"/>
                </a:cxn>
                <a:cxn ang="0">
                  <a:pos x="28" y="74"/>
                </a:cxn>
                <a:cxn ang="0">
                  <a:pos x="34" y="74"/>
                </a:cxn>
                <a:cxn ang="0">
                  <a:pos x="34" y="74"/>
                </a:cxn>
                <a:cxn ang="0">
                  <a:pos x="42" y="74"/>
                </a:cxn>
                <a:cxn ang="0">
                  <a:pos x="48" y="72"/>
                </a:cxn>
                <a:cxn ang="0">
                  <a:pos x="54" y="68"/>
                </a:cxn>
                <a:cxn ang="0">
                  <a:pos x="60" y="64"/>
                </a:cxn>
                <a:cxn ang="0">
                  <a:pos x="64" y="58"/>
                </a:cxn>
                <a:cxn ang="0">
                  <a:pos x="68" y="52"/>
                </a:cxn>
                <a:cxn ang="0">
                  <a:pos x="70" y="44"/>
                </a:cxn>
                <a:cxn ang="0">
                  <a:pos x="70" y="36"/>
                </a:cxn>
                <a:cxn ang="0">
                  <a:pos x="70" y="36"/>
                </a:cxn>
                <a:cxn ang="0">
                  <a:pos x="70" y="34"/>
                </a:cxn>
                <a:cxn ang="0">
                  <a:pos x="70" y="34"/>
                </a:cxn>
                <a:cxn ang="0">
                  <a:pos x="66" y="38"/>
                </a:cxn>
                <a:cxn ang="0">
                  <a:pos x="64" y="42"/>
                </a:cxn>
                <a:cxn ang="0">
                  <a:pos x="58" y="44"/>
                </a:cxn>
                <a:cxn ang="0">
                  <a:pos x="54" y="44"/>
                </a:cxn>
                <a:cxn ang="0">
                  <a:pos x="54" y="44"/>
                </a:cxn>
              </a:cxnLst>
              <a:rect l="0" t="0" r="r" b="b"/>
              <a:pathLst>
                <a:path w="70" h="74">
                  <a:moveTo>
                    <a:pt x="54" y="44"/>
                  </a:moveTo>
                  <a:lnTo>
                    <a:pt x="54" y="44"/>
                  </a:lnTo>
                  <a:lnTo>
                    <a:pt x="48" y="42"/>
                  </a:lnTo>
                  <a:lnTo>
                    <a:pt x="42" y="38"/>
                  </a:lnTo>
                  <a:lnTo>
                    <a:pt x="38" y="32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38" y="18"/>
                  </a:lnTo>
                  <a:lnTo>
                    <a:pt x="42" y="12"/>
                  </a:lnTo>
                  <a:lnTo>
                    <a:pt x="48" y="8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46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6" y="16"/>
                  </a:lnTo>
                  <a:lnTo>
                    <a:pt x="2" y="22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6" y="58"/>
                  </a:lnTo>
                  <a:lnTo>
                    <a:pt x="10" y="64"/>
                  </a:lnTo>
                  <a:lnTo>
                    <a:pt x="16" y="68"/>
                  </a:lnTo>
                  <a:lnTo>
                    <a:pt x="22" y="72"/>
                  </a:lnTo>
                  <a:lnTo>
                    <a:pt x="28" y="74"/>
                  </a:lnTo>
                  <a:lnTo>
                    <a:pt x="34" y="74"/>
                  </a:lnTo>
                  <a:lnTo>
                    <a:pt x="34" y="74"/>
                  </a:lnTo>
                  <a:lnTo>
                    <a:pt x="42" y="74"/>
                  </a:lnTo>
                  <a:lnTo>
                    <a:pt x="48" y="72"/>
                  </a:lnTo>
                  <a:lnTo>
                    <a:pt x="54" y="68"/>
                  </a:lnTo>
                  <a:lnTo>
                    <a:pt x="60" y="64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4"/>
                  </a:lnTo>
                  <a:lnTo>
                    <a:pt x="70" y="36"/>
                  </a:lnTo>
                  <a:lnTo>
                    <a:pt x="70" y="36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6" y="38"/>
                  </a:lnTo>
                  <a:lnTo>
                    <a:pt x="64" y="42"/>
                  </a:lnTo>
                  <a:lnTo>
                    <a:pt x="58" y="44"/>
                  </a:lnTo>
                  <a:lnTo>
                    <a:pt x="54" y="44"/>
                  </a:lnTo>
                  <a:lnTo>
                    <a:pt x="54" y="44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53" name="Freeform 41"/>
            <p:cNvSpPr>
              <a:spLocks/>
            </p:cNvSpPr>
            <p:nvPr/>
          </p:nvSpPr>
          <p:spPr bwMode="auto">
            <a:xfrm>
              <a:off x="6435725" y="1082675"/>
              <a:ext cx="15875" cy="1587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6"/>
                </a:cxn>
                <a:cxn ang="0">
                  <a:pos x="8" y="1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8" y="2"/>
                </a:cxn>
                <a:cxn ang="0">
                  <a:pos x="10" y="6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10" y="6"/>
                  </a:lnTo>
                  <a:lnTo>
                    <a:pt x="8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8" y="2"/>
                  </a:lnTo>
                  <a:lnTo>
                    <a:pt x="1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FB765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54" name="Freeform 42"/>
            <p:cNvSpPr>
              <a:spLocks/>
            </p:cNvSpPr>
            <p:nvPr/>
          </p:nvSpPr>
          <p:spPr bwMode="auto">
            <a:xfrm>
              <a:off x="6435725" y="1082675"/>
              <a:ext cx="15875" cy="1587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6"/>
                </a:cxn>
                <a:cxn ang="0">
                  <a:pos x="8" y="1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8" y="2"/>
                </a:cxn>
                <a:cxn ang="0">
                  <a:pos x="10" y="6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10" y="6"/>
                  </a:lnTo>
                  <a:lnTo>
                    <a:pt x="8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8" y="2"/>
                  </a:lnTo>
                  <a:lnTo>
                    <a:pt x="1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FB765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55" name="Freeform 43"/>
            <p:cNvSpPr>
              <a:spLocks/>
            </p:cNvSpPr>
            <p:nvPr/>
          </p:nvSpPr>
          <p:spPr bwMode="auto">
            <a:xfrm>
              <a:off x="6435725" y="981075"/>
              <a:ext cx="15875" cy="1587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6"/>
                </a:cxn>
                <a:cxn ang="0">
                  <a:pos x="8" y="8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8" y="2"/>
                </a:cxn>
                <a:cxn ang="0">
                  <a:pos x="10" y="6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10" y="6"/>
                  </a:lnTo>
                  <a:lnTo>
                    <a:pt x="8" y="8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8" y="2"/>
                  </a:lnTo>
                  <a:lnTo>
                    <a:pt x="1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7EAA5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56" name="Freeform 44"/>
            <p:cNvSpPr>
              <a:spLocks noEditPoints="1"/>
            </p:cNvSpPr>
            <p:nvPr/>
          </p:nvSpPr>
          <p:spPr bwMode="auto">
            <a:xfrm>
              <a:off x="6496050" y="952500"/>
              <a:ext cx="419100" cy="260350"/>
            </a:xfrm>
            <a:custGeom>
              <a:avLst/>
              <a:gdLst/>
              <a:ahLst/>
              <a:cxnLst>
                <a:cxn ang="0">
                  <a:pos x="10" y="148"/>
                </a:cxn>
                <a:cxn ang="0">
                  <a:pos x="50" y="80"/>
                </a:cxn>
                <a:cxn ang="0">
                  <a:pos x="256" y="82"/>
                </a:cxn>
                <a:cxn ang="0">
                  <a:pos x="256" y="82"/>
                </a:cxn>
                <a:cxn ang="0">
                  <a:pos x="256" y="156"/>
                </a:cxn>
                <a:cxn ang="0">
                  <a:pos x="256" y="156"/>
                </a:cxn>
                <a:cxn ang="0">
                  <a:pos x="10" y="148"/>
                </a:cxn>
                <a:cxn ang="0">
                  <a:pos x="10" y="148"/>
                </a:cxn>
                <a:cxn ang="0">
                  <a:pos x="44" y="8"/>
                </a:cxn>
                <a:cxn ang="0">
                  <a:pos x="44" y="74"/>
                </a:cxn>
                <a:cxn ang="0">
                  <a:pos x="8" y="136"/>
                </a:cxn>
                <a:cxn ang="0">
                  <a:pos x="8" y="13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4" y="8"/>
                </a:cxn>
                <a:cxn ang="0">
                  <a:pos x="44" y="8"/>
                </a:cxn>
                <a:cxn ang="0">
                  <a:pos x="256" y="74"/>
                </a:cxn>
                <a:cxn ang="0">
                  <a:pos x="256" y="74"/>
                </a:cxn>
                <a:cxn ang="0">
                  <a:pos x="52" y="72"/>
                </a:cxn>
                <a:cxn ang="0">
                  <a:pos x="52" y="72"/>
                </a:cxn>
                <a:cxn ang="0">
                  <a:pos x="52" y="8"/>
                </a:cxn>
                <a:cxn ang="0">
                  <a:pos x="52" y="8"/>
                </a:cxn>
                <a:cxn ang="0">
                  <a:pos x="256" y="8"/>
                </a:cxn>
                <a:cxn ang="0">
                  <a:pos x="256" y="8"/>
                </a:cxn>
                <a:cxn ang="0">
                  <a:pos x="256" y="74"/>
                </a:cxn>
                <a:cxn ang="0">
                  <a:pos x="256" y="74"/>
                </a:cxn>
                <a:cxn ang="0">
                  <a:pos x="260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152"/>
                </a:cxn>
                <a:cxn ang="0">
                  <a:pos x="0" y="152"/>
                </a:cxn>
                <a:cxn ang="0">
                  <a:pos x="0" y="154"/>
                </a:cxn>
                <a:cxn ang="0">
                  <a:pos x="4" y="156"/>
                </a:cxn>
                <a:cxn ang="0">
                  <a:pos x="260" y="164"/>
                </a:cxn>
                <a:cxn ang="0">
                  <a:pos x="260" y="164"/>
                </a:cxn>
                <a:cxn ang="0">
                  <a:pos x="262" y="162"/>
                </a:cxn>
                <a:cxn ang="0">
                  <a:pos x="262" y="162"/>
                </a:cxn>
                <a:cxn ang="0">
                  <a:pos x="264" y="160"/>
                </a:cxn>
                <a:cxn ang="0">
                  <a:pos x="264" y="4"/>
                </a:cxn>
                <a:cxn ang="0">
                  <a:pos x="264" y="4"/>
                </a:cxn>
                <a:cxn ang="0">
                  <a:pos x="262" y="0"/>
                </a:cxn>
                <a:cxn ang="0">
                  <a:pos x="260" y="0"/>
                </a:cxn>
                <a:cxn ang="0">
                  <a:pos x="260" y="0"/>
                </a:cxn>
              </a:cxnLst>
              <a:rect l="0" t="0" r="r" b="b"/>
              <a:pathLst>
                <a:path w="264" h="164">
                  <a:moveTo>
                    <a:pt x="10" y="148"/>
                  </a:moveTo>
                  <a:lnTo>
                    <a:pt x="50" y="80"/>
                  </a:lnTo>
                  <a:lnTo>
                    <a:pt x="256" y="82"/>
                  </a:lnTo>
                  <a:lnTo>
                    <a:pt x="256" y="82"/>
                  </a:lnTo>
                  <a:lnTo>
                    <a:pt x="256" y="156"/>
                  </a:lnTo>
                  <a:lnTo>
                    <a:pt x="256" y="156"/>
                  </a:lnTo>
                  <a:lnTo>
                    <a:pt x="10" y="148"/>
                  </a:lnTo>
                  <a:lnTo>
                    <a:pt x="10" y="148"/>
                  </a:lnTo>
                  <a:close/>
                  <a:moveTo>
                    <a:pt x="44" y="8"/>
                  </a:moveTo>
                  <a:lnTo>
                    <a:pt x="44" y="74"/>
                  </a:lnTo>
                  <a:lnTo>
                    <a:pt x="8" y="136"/>
                  </a:lnTo>
                  <a:lnTo>
                    <a:pt x="8" y="13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4" y="8"/>
                  </a:lnTo>
                  <a:lnTo>
                    <a:pt x="44" y="8"/>
                  </a:lnTo>
                  <a:close/>
                  <a:moveTo>
                    <a:pt x="256" y="74"/>
                  </a:moveTo>
                  <a:lnTo>
                    <a:pt x="256" y="74"/>
                  </a:lnTo>
                  <a:lnTo>
                    <a:pt x="52" y="72"/>
                  </a:lnTo>
                  <a:lnTo>
                    <a:pt x="52" y="72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256" y="8"/>
                  </a:lnTo>
                  <a:lnTo>
                    <a:pt x="256" y="8"/>
                  </a:lnTo>
                  <a:lnTo>
                    <a:pt x="256" y="74"/>
                  </a:lnTo>
                  <a:lnTo>
                    <a:pt x="256" y="74"/>
                  </a:lnTo>
                  <a:close/>
                  <a:moveTo>
                    <a:pt x="260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152"/>
                  </a:lnTo>
                  <a:lnTo>
                    <a:pt x="0" y="152"/>
                  </a:lnTo>
                  <a:lnTo>
                    <a:pt x="0" y="154"/>
                  </a:lnTo>
                  <a:lnTo>
                    <a:pt x="4" y="156"/>
                  </a:lnTo>
                  <a:lnTo>
                    <a:pt x="260" y="164"/>
                  </a:lnTo>
                  <a:lnTo>
                    <a:pt x="260" y="164"/>
                  </a:lnTo>
                  <a:lnTo>
                    <a:pt x="262" y="162"/>
                  </a:lnTo>
                  <a:lnTo>
                    <a:pt x="262" y="162"/>
                  </a:lnTo>
                  <a:lnTo>
                    <a:pt x="264" y="160"/>
                  </a:lnTo>
                  <a:lnTo>
                    <a:pt x="264" y="4"/>
                  </a:lnTo>
                  <a:lnTo>
                    <a:pt x="264" y="4"/>
                  </a:lnTo>
                  <a:lnTo>
                    <a:pt x="262" y="0"/>
                  </a:lnTo>
                  <a:lnTo>
                    <a:pt x="260" y="0"/>
                  </a:lnTo>
                  <a:lnTo>
                    <a:pt x="2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57" name="Freeform 45"/>
            <p:cNvSpPr>
              <a:spLocks/>
            </p:cNvSpPr>
            <p:nvPr/>
          </p:nvSpPr>
          <p:spPr bwMode="auto">
            <a:xfrm>
              <a:off x="6454775" y="593725"/>
              <a:ext cx="409575" cy="69850"/>
            </a:xfrm>
            <a:custGeom>
              <a:avLst/>
              <a:gdLst/>
              <a:ahLst/>
              <a:cxnLst>
                <a:cxn ang="0">
                  <a:pos x="258" y="28"/>
                </a:cxn>
                <a:cxn ang="0">
                  <a:pos x="0" y="44"/>
                </a:cxn>
                <a:cxn ang="0">
                  <a:pos x="0" y="14"/>
                </a:cxn>
                <a:cxn ang="0">
                  <a:pos x="258" y="0"/>
                </a:cxn>
                <a:cxn ang="0">
                  <a:pos x="258" y="28"/>
                </a:cxn>
              </a:cxnLst>
              <a:rect l="0" t="0" r="r" b="b"/>
              <a:pathLst>
                <a:path w="258" h="44">
                  <a:moveTo>
                    <a:pt x="258" y="28"/>
                  </a:moveTo>
                  <a:lnTo>
                    <a:pt x="0" y="44"/>
                  </a:lnTo>
                  <a:lnTo>
                    <a:pt x="0" y="14"/>
                  </a:lnTo>
                  <a:lnTo>
                    <a:pt x="258" y="0"/>
                  </a:lnTo>
                  <a:lnTo>
                    <a:pt x="258" y="2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58" name="Freeform 46"/>
            <p:cNvSpPr>
              <a:spLocks noEditPoints="1"/>
            </p:cNvSpPr>
            <p:nvPr/>
          </p:nvSpPr>
          <p:spPr bwMode="auto">
            <a:xfrm>
              <a:off x="6448425" y="587375"/>
              <a:ext cx="438150" cy="149225"/>
            </a:xfrm>
            <a:custGeom>
              <a:avLst/>
              <a:gdLst/>
              <a:ahLst/>
              <a:cxnLst>
                <a:cxn ang="0">
                  <a:pos x="8" y="86"/>
                </a:cxn>
                <a:cxn ang="0">
                  <a:pos x="8" y="86"/>
                </a:cxn>
                <a:cxn ang="0">
                  <a:pos x="8" y="60"/>
                </a:cxn>
                <a:cxn ang="0">
                  <a:pos x="268" y="46"/>
                </a:cxn>
                <a:cxn ang="0">
                  <a:pos x="268" y="46"/>
                </a:cxn>
                <a:cxn ang="0">
                  <a:pos x="268" y="78"/>
                </a:cxn>
                <a:cxn ang="0">
                  <a:pos x="268" y="78"/>
                </a:cxn>
                <a:cxn ang="0">
                  <a:pos x="8" y="86"/>
                </a:cxn>
                <a:cxn ang="0">
                  <a:pos x="8" y="86"/>
                </a:cxn>
                <a:cxn ang="0">
                  <a:pos x="268" y="8"/>
                </a:cxn>
                <a:cxn ang="0">
                  <a:pos x="268" y="8"/>
                </a:cxn>
                <a:cxn ang="0">
                  <a:pos x="268" y="38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268" y="8"/>
                </a:cxn>
                <a:cxn ang="0">
                  <a:pos x="268" y="8"/>
                </a:cxn>
                <a:cxn ang="0">
                  <a:pos x="274" y="2"/>
                </a:cxn>
                <a:cxn ang="0">
                  <a:pos x="274" y="2"/>
                </a:cxn>
                <a:cxn ang="0">
                  <a:pos x="272" y="0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2" y="16"/>
                </a:cxn>
                <a:cxn ang="0">
                  <a:pos x="0" y="18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2" y="94"/>
                </a:cxn>
                <a:cxn ang="0">
                  <a:pos x="2" y="94"/>
                </a:cxn>
                <a:cxn ang="0">
                  <a:pos x="4" y="94"/>
                </a:cxn>
                <a:cxn ang="0">
                  <a:pos x="272" y="86"/>
                </a:cxn>
                <a:cxn ang="0">
                  <a:pos x="272" y="86"/>
                </a:cxn>
                <a:cxn ang="0">
                  <a:pos x="276" y="84"/>
                </a:cxn>
                <a:cxn ang="0">
                  <a:pos x="276" y="82"/>
                </a:cxn>
                <a:cxn ang="0">
                  <a:pos x="276" y="4"/>
                </a:cxn>
                <a:cxn ang="0">
                  <a:pos x="276" y="4"/>
                </a:cxn>
                <a:cxn ang="0">
                  <a:pos x="274" y="2"/>
                </a:cxn>
                <a:cxn ang="0">
                  <a:pos x="274" y="2"/>
                </a:cxn>
              </a:cxnLst>
              <a:rect l="0" t="0" r="r" b="b"/>
              <a:pathLst>
                <a:path w="276" h="94">
                  <a:moveTo>
                    <a:pt x="8" y="86"/>
                  </a:moveTo>
                  <a:lnTo>
                    <a:pt x="8" y="86"/>
                  </a:lnTo>
                  <a:lnTo>
                    <a:pt x="8" y="60"/>
                  </a:lnTo>
                  <a:lnTo>
                    <a:pt x="268" y="46"/>
                  </a:lnTo>
                  <a:lnTo>
                    <a:pt x="268" y="46"/>
                  </a:lnTo>
                  <a:lnTo>
                    <a:pt x="268" y="78"/>
                  </a:lnTo>
                  <a:lnTo>
                    <a:pt x="268" y="78"/>
                  </a:lnTo>
                  <a:lnTo>
                    <a:pt x="8" y="86"/>
                  </a:lnTo>
                  <a:lnTo>
                    <a:pt x="8" y="86"/>
                  </a:lnTo>
                  <a:close/>
                  <a:moveTo>
                    <a:pt x="268" y="8"/>
                  </a:moveTo>
                  <a:lnTo>
                    <a:pt x="268" y="8"/>
                  </a:lnTo>
                  <a:lnTo>
                    <a:pt x="268" y="38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268" y="8"/>
                  </a:lnTo>
                  <a:lnTo>
                    <a:pt x="268" y="8"/>
                  </a:lnTo>
                  <a:close/>
                  <a:moveTo>
                    <a:pt x="274" y="2"/>
                  </a:moveTo>
                  <a:lnTo>
                    <a:pt x="274" y="2"/>
                  </a:lnTo>
                  <a:lnTo>
                    <a:pt x="272" y="0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2" y="94"/>
                  </a:lnTo>
                  <a:lnTo>
                    <a:pt x="2" y="94"/>
                  </a:lnTo>
                  <a:lnTo>
                    <a:pt x="4" y="94"/>
                  </a:lnTo>
                  <a:lnTo>
                    <a:pt x="272" y="86"/>
                  </a:lnTo>
                  <a:lnTo>
                    <a:pt x="272" y="86"/>
                  </a:lnTo>
                  <a:lnTo>
                    <a:pt x="276" y="84"/>
                  </a:lnTo>
                  <a:lnTo>
                    <a:pt x="276" y="82"/>
                  </a:lnTo>
                  <a:lnTo>
                    <a:pt x="276" y="4"/>
                  </a:lnTo>
                  <a:lnTo>
                    <a:pt x="276" y="4"/>
                  </a:lnTo>
                  <a:lnTo>
                    <a:pt x="274" y="2"/>
                  </a:lnTo>
                  <a:lnTo>
                    <a:pt x="274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59" name="Freeform 47"/>
            <p:cNvSpPr>
              <a:spLocks/>
            </p:cNvSpPr>
            <p:nvPr/>
          </p:nvSpPr>
          <p:spPr bwMode="auto">
            <a:xfrm>
              <a:off x="7089775" y="584200"/>
              <a:ext cx="69850" cy="117475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38"/>
                </a:cxn>
                <a:cxn ang="0">
                  <a:pos x="42" y="52"/>
                </a:cxn>
                <a:cxn ang="0">
                  <a:pos x="38" y="64"/>
                </a:cxn>
                <a:cxn ang="0">
                  <a:pos x="30" y="72"/>
                </a:cxn>
                <a:cxn ang="0">
                  <a:pos x="26" y="74"/>
                </a:cxn>
                <a:cxn ang="0">
                  <a:pos x="22" y="74"/>
                </a:cxn>
                <a:cxn ang="0">
                  <a:pos x="22" y="74"/>
                </a:cxn>
                <a:cxn ang="0">
                  <a:pos x="18" y="74"/>
                </a:cxn>
                <a:cxn ang="0">
                  <a:pos x="14" y="72"/>
                </a:cxn>
                <a:cxn ang="0">
                  <a:pos x="6" y="64"/>
                </a:cxn>
                <a:cxn ang="0">
                  <a:pos x="2" y="52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2" y="24"/>
                </a:cxn>
                <a:cxn ang="0">
                  <a:pos x="6" y="12"/>
                </a:cxn>
                <a:cxn ang="0">
                  <a:pos x="14" y="4"/>
                </a:cxn>
                <a:cxn ang="0">
                  <a:pos x="1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30" y="4"/>
                </a:cxn>
                <a:cxn ang="0">
                  <a:pos x="38" y="12"/>
                </a:cxn>
                <a:cxn ang="0">
                  <a:pos x="42" y="24"/>
                </a:cxn>
                <a:cxn ang="0">
                  <a:pos x="44" y="38"/>
                </a:cxn>
                <a:cxn ang="0">
                  <a:pos x="44" y="38"/>
                </a:cxn>
              </a:cxnLst>
              <a:rect l="0" t="0" r="r" b="b"/>
              <a:pathLst>
                <a:path w="44" h="74">
                  <a:moveTo>
                    <a:pt x="44" y="38"/>
                  </a:moveTo>
                  <a:lnTo>
                    <a:pt x="44" y="38"/>
                  </a:lnTo>
                  <a:lnTo>
                    <a:pt x="42" y="52"/>
                  </a:lnTo>
                  <a:lnTo>
                    <a:pt x="38" y="64"/>
                  </a:lnTo>
                  <a:lnTo>
                    <a:pt x="30" y="72"/>
                  </a:lnTo>
                  <a:lnTo>
                    <a:pt x="26" y="74"/>
                  </a:lnTo>
                  <a:lnTo>
                    <a:pt x="22" y="74"/>
                  </a:lnTo>
                  <a:lnTo>
                    <a:pt x="22" y="74"/>
                  </a:lnTo>
                  <a:lnTo>
                    <a:pt x="18" y="74"/>
                  </a:lnTo>
                  <a:lnTo>
                    <a:pt x="14" y="72"/>
                  </a:lnTo>
                  <a:lnTo>
                    <a:pt x="6" y="64"/>
                  </a:lnTo>
                  <a:lnTo>
                    <a:pt x="2" y="52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24"/>
                  </a:lnTo>
                  <a:lnTo>
                    <a:pt x="6" y="12"/>
                  </a:lnTo>
                  <a:lnTo>
                    <a:pt x="14" y="4"/>
                  </a:lnTo>
                  <a:lnTo>
                    <a:pt x="1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0" y="4"/>
                  </a:lnTo>
                  <a:lnTo>
                    <a:pt x="38" y="12"/>
                  </a:lnTo>
                  <a:lnTo>
                    <a:pt x="42" y="24"/>
                  </a:lnTo>
                  <a:lnTo>
                    <a:pt x="44" y="38"/>
                  </a:lnTo>
                  <a:lnTo>
                    <a:pt x="44" y="3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60" name="Freeform 48"/>
            <p:cNvSpPr>
              <a:spLocks/>
            </p:cNvSpPr>
            <p:nvPr/>
          </p:nvSpPr>
          <p:spPr bwMode="auto">
            <a:xfrm>
              <a:off x="7181850" y="596900"/>
              <a:ext cx="28575" cy="47625"/>
            </a:xfrm>
            <a:custGeom>
              <a:avLst/>
              <a:gdLst/>
              <a:ahLst/>
              <a:cxnLst>
                <a:cxn ang="0">
                  <a:pos x="18" y="14"/>
                </a:cxn>
                <a:cxn ang="0">
                  <a:pos x="18" y="14"/>
                </a:cxn>
                <a:cxn ang="0">
                  <a:pos x="18" y="20"/>
                </a:cxn>
                <a:cxn ang="0">
                  <a:pos x="16" y="26"/>
                </a:cxn>
                <a:cxn ang="0">
                  <a:pos x="12" y="30"/>
                </a:cxn>
                <a:cxn ang="0">
                  <a:pos x="10" y="30"/>
                </a:cxn>
                <a:cxn ang="0">
                  <a:pos x="10" y="30"/>
                </a:cxn>
                <a:cxn ang="0">
                  <a:pos x="6" y="30"/>
                </a:cxn>
                <a:cxn ang="0">
                  <a:pos x="4" y="26"/>
                </a:cxn>
                <a:cxn ang="0">
                  <a:pos x="2" y="2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6" y="4"/>
                </a:cxn>
                <a:cxn ang="0">
                  <a:pos x="18" y="8"/>
                </a:cxn>
                <a:cxn ang="0">
                  <a:pos x="18" y="14"/>
                </a:cxn>
                <a:cxn ang="0">
                  <a:pos x="18" y="14"/>
                </a:cxn>
              </a:cxnLst>
              <a:rect l="0" t="0" r="r" b="b"/>
              <a:pathLst>
                <a:path w="18" h="30">
                  <a:moveTo>
                    <a:pt x="18" y="14"/>
                  </a:moveTo>
                  <a:lnTo>
                    <a:pt x="18" y="14"/>
                  </a:lnTo>
                  <a:lnTo>
                    <a:pt x="18" y="20"/>
                  </a:lnTo>
                  <a:lnTo>
                    <a:pt x="16" y="26"/>
                  </a:lnTo>
                  <a:lnTo>
                    <a:pt x="12" y="30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6" y="30"/>
                  </a:lnTo>
                  <a:lnTo>
                    <a:pt x="4" y="26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8"/>
                  </a:lnTo>
                  <a:lnTo>
                    <a:pt x="4" y="4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4"/>
                  </a:lnTo>
                  <a:lnTo>
                    <a:pt x="18" y="8"/>
                  </a:lnTo>
                  <a:lnTo>
                    <a:pt x="18" y="14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67" name="Freeform 55"/>
            <p:cNvSpPr>
              <a:spLocks noEditPoints="1"/>
            </p:cNvSpPr>
            <p:nvPr/>
          </p:nvSpPr>
          <p:spPr bwMode="auto">
            <a:xfrm>
              <a:off x="6562725" y="1412875"/>
              <a:ext cx="165100" cy="174625"/>
            </a:xfrm>
            <a:custGeom>
              <a:avLst/>
              <a:gdLst/>
              <a:ahLst/>
              <a:cxnLst>
                <a:cxn ang="0">
                  <a:pos x="16" y="56"/>
                </a:cxn>
                <a:cxn ang="0">
                  <a:pos x="20" y="40"/>
                </a:cxn>
                <a:cxn ang="0">
                  <a:pos x="28" y="28"/>
                </a:cxn>
                <a:cxn ang="0">
                  <a:pos x="38" y="20"/>
                </a:cxn>
                <a:cxn ang="0">
                  <a:pos x="52" y="16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82" y="34"/>
                </a:cxn>
                <a:cxn ang="0">
                  <a:pos x="88" y="48"/>
                </a:cxn>
                <a:cxn ang="0">
                  <a:pos x="88" y="56"/>
                </a:cxn>
                <a:cxn ang="0">
                  <a:pos x="86" y="70"/>
                </a:cxn>
                <a:cxn ang="0">
                  <a:pos x="78" y="82"/>
                </a:cxn>
                <a:cxn ang="0">
                  <a:pos x="66" y="92"/>
                </a:cxn>
                <a:cxn ang="0">
                  <a:pos x="52" y="94"/>
                </a:cxn>
                <a:cxn ang="0">
                  <a:pos x="46" y="94"/>
                </a:cxn>
                <a:cxn ang="0">
                  <a:pos x="32" y="88"/>
                </a:cxn>
                <a:cxn ang="0">
                  <a:pos x="22" y="76"/>
                </a:cxn>
                <a:cxn ang="0">
                  <a:pos x="18" y="64"/>
                </a:cxn>
                <a:cxn ang="0">
                  <a:pos x="16" y="56"/>
                </a:cxn>
                <a:cxn ang="0">
                  <a:pos x="0" y="56"/>
                </a:cxn>
                <a:cxn ang="0">
                  <a:pos x="4" y="76"/>
                </a:cxn>
                <a:cxn ang="0">
                  <a:pos x="16" y="94"/>
                </a:cxn>
                <a:cxn ang="0">
                  <a:pos x="32" y="106"/>
                </a:cxn>
                <a:cxn ang="0">
                  <a:pos x="52" y="110"/>
                </a:cxn>
                <a:cxn ang="0">
                  <a:pos x="62" y="108"/>
                </a:cxn>
                <a:cxn ang="0">
                  <a:pos x="82" y="100"/>
                </a:cxn>
                <a:cxn ang="0">
                  <a:pos x="96" y="86"/>
                </a:cxn>
                <a:cxn ang="0">
                  <a:pos x="102" y="66"/>
                </a:cxn>
                <a:cxn ang="0">
                  <a:pos x="104" y="56"/>
                </a:cxn>
                <a:cxn ang="0">
                  <a:pos x="100" y="34"/>
                </a:cxn>
                <a:cxn ang="0">
                  <a:pos x="88" y="16"/>
                </a:cxn>
                <a:cxn ang="0">
                  <a:pos x="72" y="4"/>
                </a:cxn>
                <a:cxn ang="0">
                  <a:pos x="52" y="0"/>
                </a:cxn>
                <a:cxn ang="0">
                  <a:pos x="42" y="2"/>
                </a:cxn>
                <a:cxn ang="0">
                  <a:pos x="24" y="10"/>
                </a:cxn>
                <a:cxn ang="0">
                  <a:pos x="10" y="24"/>
                </a:cxn>
                <a:cxn ang="0">
                  <a:pos x="2" y="44"/>
                </a:cxn>
                <a:cxn ang="0">
                  <a:pos x="0" y="56"/>
                </a:cxn>
              </a:cxnLst>
              <a:rect l="0" t="0" r="r" b="b"/>
              <a:pathLst>
                <a:path w="104" h="110">
                  <a:moveTo>
                    <a:pt x="16" y="56"/>
                  </a:moveTo>
                  <a:lnTo>
                    <a:pt x="16" y="56"/>
                  </a:lnTo>
                  <a:lnTo>
                    <a:pt x="18" y="48"/>
                  </a:lnTo>
                  <a:lnTo>
                    <a:pt x="20" y="40"/>
                  </a:lnTo>
                  <a:lnTo>
                    <a:pt x="22" y="34"/>
                  </a:lnTo>
                  <a:lnTo>
                    <a:pt x="28" y="28"/>
                  </a:lnTo>
                  <a:lnTo>
                    <a:pt x="32" y="24"/>
                  </a:lnTo>
                  <a:lnTo>
                    <a:pt x="38" y="20"/>
                  </a:lnTo>
                  <a:lnTo>
                    <a:pt x="46" y="18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60" y="18"/>
                  </a:lnTo>
                  <a:lnTo>
                    <a:pt x="66" y="20"/>
                  </a:lnTo>
                  <a:lnTo>
                    <a:pt x="72" y="24"/>
                  </a:lnTo>
                  <a:lnTo>
                    <a:pt x="78" y="28"/>
                  </a:lnTo>
                  <a:lnTo>
                    <a:pt x="82" y="34"/>
                  </a:lnTo>
                  <a:lnTo>
                    <a:pt x="86" y="40"/>
                  </a:lnTo>
                  <a:lnTo>
                    <a:pt x="88" y="48"/>
                  </a:lnTo>
                  <a:lnTo>
                    <a:pt x="88" y="56"/>
                  </a:lnTo>
                  <a:lnTo>
                    <a:pt x="88" y="56"/>
                  </a:lnTo>
                  <a:lnTo>
                    <a:pt x="88" y="64"/>
                  </a:lnTo>
                  <a:lnTo>
                    <a:pt x="86" y="70"/>
                  </a:lnTo>
                  <a:lnTo>
                    <a:pt x="82" y="76"/>
                  </a:lnTo>
                  <a:lnTo>
                    <a:pt x="78" y="82"/>
                  </a:lnTo>
                  <a:lnTo>
                    <a:pt x="72" y="88"/>
                  </a:lnTo>
                  <a:lnTo>
                    <a:pt x="66" y="92"/>
                  </a:lnTo>
                  <a:lnTo>
                    <a:pt x="60" y="94"/>
                  </a:lnTo>
                  <a:lnTo>
                    <a:pt x="52" y="94"/>
                  </a:lnTo>
                  <a:lnTo>
                    <a:pt x="52" y="94"/>
                  </a:lnTo>
                  <a:lnTo>
                    <a:pt x="46" y="94"/>
                  </a:lnTo>
                  <a:lnTo>
                    <a:pt x="38" y="92"/>
                  </a:lnTo>
                  <a:lnTo>
                    <a:pt x="32" y="88"/>
                  </a:lnTo>
                  <a:lnTo>
                    <a:pt x="28" y="82"/>
                  </a:lnTo>
                  <a:lnTo>
                    <a:pt x="22" y="76"/>
                  </a:lnTo>
                  <a:lnTo>
                    <a:pt x="20" y="70"/>
                  </a:lnTo>
                  <a:lnTo>
                    <a:pt x="18" y="64"/>
                  </a:lnTo>
                  <a:lnTo>
                    <a:pt x="16" y="56"/>
                  </a:lnTo>
                  <a:lnTo>
                    <a:pt x="16" y="56"/>
                  </a:lnTo>
                  <a:close/>
                  <a:moveTo>
                    <a:pt x="0" y="56"/>
                  </a:moveTo>
                  <a:lnTo>
                    <a:pt x="0" y="56"/>
                  </a:lnTo>
                  <a:lnTo>
                    <a:pt x="2" y="66"/>
                  </a:lnTo>
                  <a:lnTo>
                    <a:pt x="4" y="76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4" y="100"/>
                  </a:lnTo>
                  <a:lnTo>
                    <a:pt x="32" y="106"/>
                  </a:lnTo>
                  <a:lnTo>
                    <a:pt x="42" y="108"/>
                  </a:lnTo>
                  <a:lnTo>
                    <a:pt x="52" y="110"/>
                  </a:lnTo>
                  <a:lnTo>
                    <a:pt x="52" y="110"/>
                  </a:lnTo>
                  <a:lnTo>
                    <a:pt x="62" y="108"/>
                  </a:lnTo>
                  <a:lnTo>
                    <a:pt x="72" y="106"/>
                  </a:lnTo>
                  <a:lnTo>
                    <a:pt x="82" y="100"/>
                  </a:lnTo>
                  <a:lnTo>
                    <a:pt x="88" y="94"/>
                  </a:lnTo>
                  <a:lnTo>
                    <a:pt x="96" y="86"/>
                  </a:lnTo>
                  <a:lnTo>
                    <a:pt x="100" y="76"/>
                  </a:lnTo>
                  <a:lnTo>
                    <a:pt x="102" y="66"/>
                  </a:lnTo>
                  <a:lnTo>
                    <a:pt x="104" y="56"/>
                  </a:lnTo>
                  <a:lnTo>
                    <a:pt x="104" y="56"/>
                  </a:lnTo>
                  <a:lnTo>
                    <a:pt x="102" y="44"/>
                  </a:lnTo>
                  <a:lnTo>
                    <a:pt x="100" y="34"/>
                  </a:lnTo>
                  <a:lnTo>
                    <a:pt x="96" y="24"/>
                  </a:lnTo>
                  <a:lnTo>
                    <a:pt x="88" y="16"/>
                  </a:lnTo>
                  <a:lnTo>
                    <a:pt x="82" y="10"/>
                  </a:lnTo>
                  <a:lnTo>
                    <a:pt x="72" y="4"/>
                  </a:lnTo>
                  <a:lnTo>
                    <a:pt x="62" y="2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42" y="2"/>
                  </a:lnTo>
                  <a:lnTo>
                    <a:pt x="32" y="4"/>
                  </a:lnTo>
                  <a:lnTo>
                    <a:pt x="24" y="10"/>
                  </a:lnTo>
                  <a:lnTo>
                    <a:pt x="16" y="16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0" y="56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0" name="グループ化 143"/>
          <p:cNvGrpSpPr/>
          <p:nvPr/>
        </p:nvGrpSpPr>
        <p:grpSpPr>
          <a:xfrm>
            <a:off x="1857356" y="4286256"/>
            <a:ext cx="1571636" cy="642942"/>
            <a:chOff x="6643702" y="2500306"/>
            <a:chExt cx="2071702" cy="928694"/>
          </a:xfrm>
          <a:solidFill>
            <a:schemeClr val="bg1"/>
          </a:solidFill>
        </p:grpSpPr>
        <p:sp>
          <p:nvSpPr>
            <p:cNvPr id="145" name="メモ 144"/>
            <p:cNvSpPr/>
            <p:nvPr/>
          </p:nvSpPr>
          <p:spPr>
            <a:xfrm>
              <a:off x="6643702" y="2500306"/>
              <a:ext cx="2071702" cy="928694"/>
            </a:xfrm>
            <a:prstGeom prst="foldedCorner">
              <a:avLst>
                <a:gd name="adj" fmla="val 31686"/>
              </a:avLst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146" name="テキスト ボックス 145"/>
            <p:cNvSpPr txBox="1"/>
            <p:nvPr/>
          </p:nvSpPr>
          <p:spPr>
            <a:xfrm>
              <a:off x="6702306" y="2500307"/>
              <a:ext cx="2013098" cy="866904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 smtClean="0">
                  <a:latin typeface="ＭＳ ゴシック" pitchFamily="49" charset="-128"/>
                  <a:ea typeface="ＭＳ ゴシック" pitchFamily="49" charset="-128"/>
                </a:rPr>
                <a:t>わたしは，花子です</a:t>
              </a:r>
              <a:endParaRPr kumimoji="1" lang="en-US" altLang="ja-JP" sz="1100" dirty="0" smtClean="0">
                <a:latin typeface="ＭＳ ゴシック" pitchFamily="49" charset="-128"/>
                <a:ea typeface="ＭＳ ゴシック" pitchFamily="49" charset="-128"/>
              </a:endParaRPr>
            </a:p>
            <a:p>
              <a:r>
                <a:rPr lang="ja-JP" altLang="en-US" sz="1100" dirty="0" smtClean="0">
                  <a:latin typeface="ＭＳ ゴシック" pitchFamily="49" charset="-128"/>
                  <a:ea typeface="ＭＳ ゴシック" pitchFamily="49" charset="-128"/>
                </a:rPr>
                <a:t>わたしは，次郎くんがきらいです。</a:t>
              </a:r>
              <a:endParaRPr kumimoji="1" lang="ja-JP" altLang="en-US" sz="11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</p:grpSp>
      <p:sp>
        <p:nvSpPr>
          <p:cNvPr id="205" name="爆発 1 204"/>
          <p:cNvSpPr/>
          <p:nvPr/>
        </p:nvSpPr>
        <p:spPr>
          <a:xfrm>
            <a:off x="0" y="908720"/>
            <a:ext cx="9144000" cy="4877734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インターネットに</a:t>
            </a:r>
            <a:endParaRPr kumimoji="1" lang="en-US" altLang="ja-JP" sz="3600" dirty="0" smtClean="0">
              <a:solidFill>
                <a:srgbClr val="0000FF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/>
            <a:r>
              <a:rPr lang="ja-JP" altLang="en-US" sz="3600" dirty="0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“</a:t>
            </a:r>
            <a:r>
              <a:rPr lang="ja-JP" altLang="en-US" sz="3600" b="1" dirty="0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なりすまし</a:t>
            </a:r>
            <a:r>
              <a:rPr lang="ja-JP" altLang="en-US" sz="3600" dirty="0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”</a:t>
            </a:r>
            <a:endParaRPr lang="en-US" altLang="ja-JP" sz="3600" dirty="0" smtClean="0">
              <a:solidFill>
                <a:srgbClr val="0000FF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/>
            <a:r>
              <a:rPr lang="ja-JP" altLang="en-US" sz="3600" dirty="0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はありません</a:t>
            </a:r>
            <a:endParaRPr kumimoji="1" lang="ja-JP" altLang="en-US" sz="3600" dirty="0">
              <a:solidFill>
                <a:srgbClr val="0000FF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grpSp>
        <p:nvGrpSpPr>
          <p:cNvPr id="13" name="グループ化 207"/>
          <p:cNvGrpSpPr/>
          <p:nvPr/>
        </p:nvGrpSpPr>
        <p:grpSpPr>
          <a:xfrm>
            <a:off x="0" y="2857496"/>
            <a:ext cx="1000196" cy="2071702"/>
            <a:chOff x="-1000196" y="910311"/>
            <a:chExt cx="1000196" cy="2071702"/>
          </a:xfrm>
        </p:grpSpPr>
        <p:sp>
          <p:nvSpPr>
            <p:cNvPr id="207" name="円/楕円 206"/>
            <p:cNvSpPr/>
            <p:nvPr/>
          </p:nvSpPr>
          <p:spPr>
            <a:xfrm>
              <a:off x="-1000196" y="910311"/>
              <a:ext cx="928726" cy="207170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64618" name="Picture 106" descr="C:\Documents and Settings\adminK\Local Settings\Temporary Internet Files\Content.IE5\C5AF0HE3\MCj04241740000[1].wm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-879475" y="1071546"/>
              <a:ext cx="879475" cy="1819275"/>
            </a:xfrm>
            <a:prstGeom prst="rect">
              <a:avLst/>
            </a:prstGeom>
            <a:noFill/>
          </p:spPr>
        </p:pic>
      </p:grpSp>
      <p:grpSp>
        <p:nvGrpSpPr>
          <p:cNvPr id="149" name="グループ化 148"/>
          <p:cNvGrpSpPr/>
          <p:nvPr/>
        </p:nvGrpSpPr>
        <p:grpSpPr>
          <a:xfrm>
            <a:off x="8474904" y="0"/>
            <a:ext cx="669096" cy="1484785"/>
            <a:chOff x="3275856" y="-1"/>
            <a:chExt cx="2520280" cy="5592727"/>
          </a:xfrm>
        </p:grpSpPr>
        <p:grpSp>
          <p:nvGrpSpPr>
            <p:cNvPr id="150" name="グループ化 7"/>
            <p:cNvGrpSpPr/>
            <p:nvPr/>
          </p:nvGrpSpPr>
          <p:grpSpPr>
            <a:xfrm>
              <a:off x="3707904" y="-1"/>
              <a:ext cx="2088232" cy="3360287"/>
              <a:chOff x="3707904" y="0"/>
              <a:chExt cx="2736304" cy="2736304"/>
            </a:xfrm>
          </p:grpSpPr>
          <p:sp>
            <p:nvSpPr>
              <p:cNvPr id="155" name="円/楕円 4"/>
              <p:cNvSpPr/>
              <p:nvPr/>
            </p:nvSpPr>
            <p:spPr>
              <a:xfrm>
                <a:off x="3707904" y="0"/>
                <a:ext cx="2736304" cy="2736304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6" name="パイ 155"/>
              <p:cNvSpPr/>
              <p:nvPr/>
            </p:nvSpPr>
            <p:spPr>
              <a:xfrm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パイ 156"/>
              <p:cNvSpPr/>
              <p:nvPr/>
            </p:nvSpPr>
            <p:spPr>
              <a:xfrm flipH="1"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00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1" name="フリーフォーム 150"/>
            <p:cNvSpPr/>
            <p:nvPr/>
          </p:nvSpPr>
          <p:spPr>
            <a:xfrm>
              <a:off x="4564911" y="3381153"/>
              <a:ext cx="535173" cy="2211573"/>
            </a:xfrm>
            <a:custGeom>
              <a:avLst/>
              <a:gdLst>
                <a:gd name="connsiteX0" fmla="*/ 177210 w 535173"/>
                <a:gd name="connsiteY0" fmla="*/ 0 h 2211573"/>
                <a:gd name="connsiteX1" fmla="*/ 517452 w 535173"/>
                <a:gd name="connsiteY1" fmla="*/ 680484 h 2211573"/>
                <a:gd name="connsiteX2" fmla="*/ 70884 w 535173"/>
                <a:gd name="connsiteY2" fmla="*/ 1403498 h 2211573"/>
                <a:gd name="connsiteX3" fmla="*/ 92149 w 535173"/>
                <a:gd name="connsiteY3" fmla="*/ 2211573 h 2211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173" h="2211573">
                  <a:moveTo>
                    <a:pt x="177210" y="0"/>
                  </a:moveTo>
                  <a:cubicBezTo>
                    <a:pt x="356191" y="223284"/>
                    <a:pt x="535173" y="446568"/>
                    <a:pt x="517452" y="680484"/>
                  </a:cubicBezTo>
                  <a:cubicBezTo>
                    <a:pt x="499731" y="914400"/>
                    <a:pt x="141768" y="1148317"/>
                    <a:pt x="70884" y="1403498"/>
                  </a:cubicBezTo>
                  <a:cubicBezTo>
                    <a:pt x="0" y="1658679"/>
                    <a:pt x="46074" y="1935126"/>
                    <a:pt x="92149" y="2211573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52" name="グループ化 11"/>
            <p:cNvGrpSpPr/>
            <p:nvPr/>
          </p:nvGrpSpPr>
          <p:grpSpPr>
            <a:xfrm flipH="1">
              <a:off x="3275856" y="0"/>
              <a:ext cx="1274440" cy="1058416"/>
              <a:chOff x="7812360" y="548680"/>
              <a:chExt cx="1274440" cy="1058416"/>
            </a:xfrm>
          </p:grpSpPr>
          <p:sp>
            <p:nvSpPr>
              <p:cNvPr id="153" name="円弧 152"/>
              <p:cNvSpPr/>
              <p:nvPr/>
            </p:nvSpPr>
            <p:spPr>
              <a:xfrm rot="388473">
                <a:off x="8172400" y="548680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" name="円弧 153"/>
              <p:cNvSpPr/>
              <p:nvPr/>
            </p:nvSpPr>
            <p:spPr>
              <a:xfrm>
                <a:off x="7812360" y="692696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58" name="円形吹き出し 157"/>
          <p:cNvSpPr/>
          <p:nvPr/>
        </p:nvSpPr>
        <p:spPr>
          <a:xfrm>
            <a:off x="7596336" y="6065912"/>
            <a:ext cx="1043608" cy="792088"/>
          </a:xfrm>
          <a:prstGeom prst="wedgeEllipseCallout">
            <a:avLst>
              <a:gd name="adj1" fmla="val 93328"/>
              <a:gd name="adj2" fmla="val -5709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rgbClr val="FF0000"/>
                </a:solidFill>
              </a:rPr>
              <a:t>次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400" dirty="0" smtClean="0">
                <a:solidFill>
                  <a:srgbClr val="FF0000"/>
                </a:solidFill>
              </a:rPr>
              <a:t>ページ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grpSp>
        <p:nvGrpSpPr>
          <p:cNvPr id="159" name="グループ化 158"/>
          <p:cNvGrpSpPr/>
          <p:nvPr/>
        </p:nvGrpSpPr>
        <p:grpSpPr>
          <a:xfrm>
            <a:off x="8474904" y="0"/>
            <a:ext cx="669096" cy="1484785"/>
            <a:chOff x="3275856" y="-1"/>
            <a:chExt cx="2520280" cy="5592727"/>
          </a:xfrm>
        </p:grpSpPr>
        <p:grpSp>
          <p:nvGrpSpPr>
            <p:cNvPr id="160" name="グループ化 7"/>
            <p:cNvGrpSpPr/>
            <p:nvPr/>
          </p:nvGrpSpPr>
          <p:grpSpPr>
            <a:xfrm>
              <a:off x="3707904" y="-1"/>
              <a:ext cx="2088232" cy="3360287"/>
              <a:chOff x="3707904" y="0"/>
              <a:chExt cx="2736304" cy="2736304"/>
            </a:xfrm>
          </p:grpSpPr>
          <p:sp>
            <p:nvSpPr>
              <p:cNvPr id="165" name="円/楕円 4"/>
              <p:cNvSpPr/>
              <p:nvPr/>
            </p:nvSpPr>
            <p:spPr>
              <a:xfrm>
                <a:off x="3707904" y="0"/>
                <a:ext cx="2736304" cy="2736304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" name="パイ 165"/>
              <p:cNvSpPr/>
              <p:nvPr/>
            </p:nvSpPr>
            <p:spPr>
              <a:xfrm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パイ 166"/>
              <p:cNvSpPr/>
              <p:nvPr/>
            </p:nvSpPr>
            <p:spPr>
              <a:xfrm flipH="1"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00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61" name="フリーフォーム 160"/>
            <p:cNvSpPr/>
            <p:nvPr/>
          </p:nvSpPr>
          <p:spPr>
            <a:xfrm>
              <a:off x="4564911" y="3381153"/>
              <a:ext cx="535173" cy="2211573"/>
            </a:xfrm>
            <a:custGeom>
              <a:avLst/>
              <a:gdLst>
                <a:gd name="connsiteX0" fmla="*/ 177210 w 535173"/>
                <a:gd name="connsiteY0" fmla="*/ 0 h 2211573"/>
                <a:gd name="connsiteX1" fmla="*/ 517452 w 535173"/>
                <a:gd name="connsiteY1" fmla="*/ 680484 h 2211573"/>
                <a:gd name="connsiteX2" fmla="*/ 70884 w 535173"/>
                <a:gd name="connsiteY2" fmla="*/ 1403498 h 2211573"/>
                <a:gd name="connsiteX3" fmla="*/ 92149 w 535173"/>
                <a:gd name="connsiteY3" fmla="*/ 2211573 h 2211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173" h="2211573">
                  <a:moveTo>
                    <a:pt x="177210" y="0"/>
                  </a:moveTo>
                  <a:cubicBezTo>
                    <a:pt x="356191" y="223284"/>
                    <a:pt x="535173" y="446568"/>
                    <a:pt x="517452" y="680484"/>
                  </a:cubicBezTo>
                  <a:cubicBezTo>
                    <a:pt x="499731" y="914400"/>
                    <a:pt x="141768" y="1148317"/>
                    <a:pt x="70884" y="1403498"/>
                  </a:cubicBezTo>
                  <a:cubicBezTo>
                    <a:pt x="0" y="1658679"/>
                    <a:pt x="46074" y="1935126"/>
                    <a:pt x="92149" y="2211573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62" name="グループ化 11"/>
            <p:cNvGrpSpPr/>
            <p:nvPr/>
          </p:nvGrpSpPr>
          <p:grpSpPr>
            <a:xfrm flipH="1">
              <a:off x="3275856" y="0"/>
              <a:ext cx="1274440" cy="1058416"/>
              <a:chOff x="7812360" y="548680"/>
              <a:chExt cx="1274440" cy="1058416"/>
            </a:xfrm>
          </p:grpSpPr>
          <p:sp>
            <p:nvSpPr>
              <p:cNvPr id="163" name="円弧 162"/>
              <p:cNvSpPr/>
              <p:nvPr/>
            </p:nvSpPr>
            <p:spPr>
              <a:xfrm rot="388473">
                <a:off x="8172400" y="548680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4" name="円弧 163"/>
              <p:cNvSpPr/>
              <p:nvPr/>
            </p:nvSpPr>
            <p:spPr>
              <a:xfrm>
                <a:off x="7812360" y="692696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68" name="グループ化 167"/>
          <p:cNvGrpSpPr/>
          <p:nvPr/>
        </p:nvGrpSpPr>
        <p:grpSpPr>
          <a:xfrm>
            <a:off x="8474904" y="0"/>
            <a:ext cx="669096" cy="1484785"/>
            <a:chOff x="3275856" y="-1"/>
            <a:chExt cx="2520280" cy="5592727"/>
          </a:xfrm>
        </p:grpSpPr>
        <p:grpSp>
          <p:nvGrpSpPr>
            <p:cNvPr id="169" name="グループ化 7"/>
            <p:cNvGrpSpPr/>
            <p:nvPr/>
          </p:nvGrpSpPr>
          <p:grpSpPr>
            <a:xfrm>
              <a:off x="3707904" y="-1"/>
              <a:ext cx="2088232" cy="3360287"/>
              <a:chOff x="3707904" y="0"/>
              <a:chExt cx="2736304" cy="2736304"/>
            </a:xfrm>
          </p:grpSpPr>
          <p:sp>
            <p:nvSpPr>
              <p:cNvPr id="174" name="円/楕円 4"/>
              <p:cNvSpPr/>
              <p:nvPr/>
            </p:nvSpPr>
            <p:spPr>
              <a:xfrm>
                <a:off x="3707904" y="0"/>
                <a:ext cx="2736304" cy="2736304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5" name="パイ 174"/>
              <p:cNvSpPr/>
              <p:nvPr/>
            </p:nvSpPr>
            <p:spPr>
              <a:xfrm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6" name="パイ 175"/>
              <p:cNvSpPr/>
              <p:nvPr/>
            </p:nvSpPr>
            <p:spPr>
              <a:xfrm flipH="1"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00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0" name="フリーフォーム 169"/>
            <p:cNvSpPr/>
            <p:nvPr/>
          </p:nvSpPr>
          <p:spPr>
            <a:xfrm>
              <a:off x="4564911" y="3381153"/>
              <a:ext cx="535173" cy="2211573"/>
            </a:xfrm>
            <a:custGeom>
              <a:avLst/>
              <a:gdLst>
                <a:gd name="connsiteX0" fmla="*/ 177210 w 535173"/>
                <a:gd name="connsiteY0" fmla="*/ 0 h 2211573"/>
                <a:gd name="connsiteX1" fmla="*/ 517452 w 535173"/>
                <a:gd name="connsiteY1" fmla="*/ 680484 h 2211573"/>
                <a:gd name="connsiteX2" fmla="*/ 70884 w 535173"/>
                <a:gd name="connsiteY2" fmla="*/ 1403498 h 2211573"/>
                <a:gd name="connsiteX3" fmla="*/ 92149 w 535173"/>
                <a:gd name="connsiteY3" fmla="*/ 2211573 h 2211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173" h="2211573">
                  <a:moveTo>
                    <a:pt x="177210" y="0"/>
                  </a:moveTo>
                  <a:cubicBezTo>
                    <a:pt x="356191" y="223284"/>
                    <a:pt x="535173" y="446568"/>
                    <a:pt x="517452" y="680484"/>
                  </a:cubicBezTo>
                  <a:cubicBezTo>
                    <a:pt x="499731" y="914400"/>
                    <a:pt x="141768" y="1148317"/>
                    <a:pt x="70884" y="1403498"/>
                  </a:cubicBezTo>
                  <a:cubicBezTo>
                    <a:pt x="0" y="1658679"/>
                    <a:pt x="46074" y="1935126"/>
                    <a:pt x="92149" y="2211573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71" name="グループ化 11"/>
            <p:cNvGrpSpPr/>
            <p:nvPr/>
          </p:nvGrpSpPr>
          <p:grpSpPr>
            <a:xfrm flipH="1">
              <a:off x="3275856" y="0"/>
              <a:ext cx="1274440" cy="1058416"/>
              <a:chOff x="7812360" y="548680"/>
              <a:chExt cx="1274440" cy="1058416"/>
            </a:xfrm>
          </p:grpSpPr>
          <p:sp>
            <p:nvSpPr>
              <p:cNvPr id="172" name="円弧 171"/>
              <p:cNvSpPr/>
              <p:nvPr/>
            </p:nvSpPr>
            <p:spPr>
              <a:xfrm rot="388473">
                <a:off x="8172400" y="548680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3" name="円弧 172"/>
              <p:cNvSpPr/>
              <p:nvPr/>
            </p:nvSpPr>
            <p:spPr>
              <a:xfrm>
                <a:off x="7812360" y="692696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77" name="グループ化 176"/>
          <p:cNvGrpSpPr/>
          <p:nvPr/>
        </p:nvGrpSpPr>
        <p:grpSpPr>
          <a:xfrm>
            <a:off x="8474904" y="0"/>
            <a:ext cx="669096" cy="1484785"/>
            <a:chOff x="3275856" y="-1"/>
            <a:chExt cx="2520280" cy="5592727"/>
          </a:xfrm>
        </p:grpSpPr>
        <p:grpSp>
          <p:nvGrpSpPr>
            <p:cNvPr id="178" name="グループ化 7"/>
            <p:cNvGrpSpPr/>
            <p:nvPr/>
          </p:nvGrpSpPr>
          <p:grpSpPr>
            <a:xfrm>
              <a:off x="3707904" y="-1"/>
              <a:ext cx="2088232" cy="3360287"/>
              <a:chOff x="3707904" y="0"/>
              <a:chExt cx="2736304" cy="2736304"/>
            </a:xfrm>
          </p:grpSpPr>
          <p:sp>
            <p:nvSpPr>
              <p:cNvPr id="183" name="円/楕円 4"/>
              <p:cNvSpPr/>
              <p:nvPr/>
            </p:nvSpPr>
            <p:spPr>
              <a:xfrm>
                <a:off x="3707904" y="0"/>
                <a:ext cx="2736304" cy="2736304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4" name="パイ 183"/>
              <p:cNvSpPr/>
              <p:nvPr/>
            </p:nvSpPr>
            <p:spPr>
              <a:xfrm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パイ 184"/>
              <p:cNvSpPr/>
              <p:nvPr/>
            </p:nvSpPr>
            <p:spPr>
              <a:xfrm flipH="1"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00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9" name="フリーフォーム 178"/>
            <p:cNvSpPr/>
            <p:nvPr/>
          </p:nvSpPr>
          <p:spPr>
            <a:xfrm>
              <a:off x="4564911" y="3381153"/>
              <a:ext cx="535173" cy="2211573"/>
            </a:xfrm>
            <a:custGeom>
              <a:avLst/>
              <a:gdLst>
                <a:gd name="connsiteX0" fmla="*/ 177210 w 535173"/>
                <a:gd name="connsiteY0" fmla="*/ 0 h 2211573"/>
                <a:gd name="connsiteX1" fmla="*/ 517452 w 535173"/>
                <a:gd name="connsiteY1" fmla="*/ 680484 h 2211573"/>
                <a:gd name="connsiteX2" fmla="*/ 70884 w 535173"/>
                <a:gd name="connsiteY2" fmla="*/ 1403498 h 2211573"/>
                <a:gd name="connsiteX3" fmla="*/ 92149 w 535173"/>
                <a:gd name="connsiteY3" fmla="*/ 2211573 h 2211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173" h="2211573">
                  <a:moveTo>
                    <a:pt x="177210" y="0"/>
                  </a:moveTo>
                  <a:cubicBezTo>
                    <a:pt x="356191" y="223284"/>
                    <a:pt x="535173" y="446568"/>
                    <a:pt x="517452" y="680484"/>
                  </a:cubicBezTo>
                  <a:cubicBezTo>
                    <a:pt x="499731" y="914400"/>
                    <a:pt x="141768" y="1148317"/>
                    <a:pt x="70884" y="1403498"/>
                  </a:cubicBezTo>
                  <a:cubicBezTo>
                    <a:pt x="0" y="1658679"/>
                    <a:pt x="46074" y="1935126"/>
                    <a:pt x="92149" y="2211573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80" name="グループ化 11"/>
            <p:cNvGrpSpPr/>
            <p:nvPr/>
          </p:nvGrpSpPr>
          <p:grpSpPr>
            <a:xfrm flipH="1">
              <a:off x="3275856" y="0"/>
              <a:ext cx="1274440" cy="1058416"/>
              <a:chOff x="7812360" y="548680"/>
              <a:chExt cx="1274440" cy="1058416"/>
            </a:xfrm>
          </p:grpSpPr>
          <p:sp>
            <p:nvSpPr>
              <p:cNvPr id="181" name="円弧 180"/>
              <p:cNvSpPr/>
              <p:nvPr/>
            </p:nvSpPr>
            <p:spPr>
              <a:xfrm rot="388473">
                <a:off x="8172400" y="548680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2" name="円弧 181"/>
              <p:cNvSpPr/>
              <p:nvPr/>
            </p:nvSpPr>
            <p:spPr>
              <a:xfrm>
                <a:off x="7812360" y="692696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86" name="グループ化 185"/>
          <p:cNvGrpSpPr/>
          <p:nvPr/>
        </p:nvGrpSpPr>
        <p:grpSpPr>
          <a:xfrm>
            <a:off x="8474904" y="0"/>
            <a:ext cx="669096" cy="1484785"/>
            <a:chOff x="3275856" y="-1"/>
            <a:chExt cx="2520280" cy="5592727"/>
          </a:xfrm>
        </p:grpSpPr>
        <p:grpSp>
          <p:nvGrpSpPr>
            <p:cNvPr id="187" name="グループ化 7"/>
            <p:cNvGrpSpPr/>
            <p:nvPr/>
          </p:nvGrpSpPr>
          <p:grpSpPr>
            <a:xfrm>
              <a:off x="3707904" y="-1"/>
              <a:ext cx="2088232" cy="3360287"/>
              <a:chOff x="3707904" y="0"/>
              <a:chExt cx="2736304" cy="2736304"/>
            </a:xfrm>
          </p:grpSpPr>
          <p:sp>
            <p:nvSpPr>
              <p:cNvPr id="192" name="円/楕円 4"/>
              <p:cNvSpPr/>
              <p:nvPr/>
            </p:nvSpPr>
            <p:spPr>
              <a:xfrm>
                <a:off x="3707904" y="0"/>
                <a:ext cx="2736304" cy="2736304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3" name="パイ 192"/>
              <p:cNvSpPr/>
              <p:nvPr/>
            </p:nvSpPr>
            <p:spPr>
              <a:xfrm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パイ 193"/>
              <p:cNvSpPr/>
              <p:nvPr/>
            </p:nvSpPr>
            <p:spPr>
              <a:xfrm flipH="1"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00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8" name="フリーフォーム 187"/>
            <p:cNvSpPr/>
            <p:nvPr/>
          </p:nvSpPr>
          <p:spPr>
            <a:xfrm>
              <a:off x="4564911" y="3381153"/>
              <a:ext cx="535173" cy="2211573"/>
            </a:xfrm>
            <a:custGeom>
              <a:avLst/>
              <a:gdLst>
                <a:gd name="connsiteX0" fmla="*/ 177210 w 535173"/>
                <a:gd name="connsiteY0" fmla="*/ 0 h 2211573"/>
                <a:gd name="connsiteX1" fmla="*/ 517452 w 535173"/>
                <a:gd name="connsiteY1" fmla="*/ 680484 h 2211573"/>
                <a:gd name="connsiteX2" fmla="*/ 70884 w 535173"/>
                <a:gd name="connsiteY2" fmla="*/ 1403498 h 2211573"/>
                <a:gd name="connsiteX3" fmla="*/ 92149 w 535173"/>
                <a:gd name="connsiteY3" fmla="*/ 2211573 h 2211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173" h="2211573">
                  <a:moveTo>
                    <a:pt x="177210" y="0"/>
                  </a:moveTo>
                  <a:cubicBezTo>
                    <a:pt x="356191" y="223284"/>
                    <a:pt x="535173" y="446568"/>
                    <a:pt x="517452" y="680484"/>
                  </a:cubicBezTo>
                  <a:cubicBezTo>
                    <a:pt x="499731" y="914400"/>
                    <a:pt x="141768" y="1148317"/>
                    <a:pt x="70884" y="1403498"/>
                  </a:cubicBezTo>
                  <a:cubicBezTo>
                    <a:pt x="0" y="1658679"/>
                    <a:pt x="46074" y="1935126"/>
                    <a:pt x="92149" y="2211573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89" name="グループ化 11"/>
            <p:cNvGrpSpPr/>
            <p:nvPr/>
          </p:nvGrpSpPr>
          <p:grpSpPr>
            <a:xfrm flipH="1">
              <a:off x="3275856" y="0"/>
              <a:ext cx="1274440" cy="1058416"/>
              <a:chOff x="7812360" y="548680"/>
              <a:chExt cx="1274440" cy="1058416"/>
            </a:xfrm>
          </p:grpSpPr>
          <p:sp>
            <p:nvSpPr>
              <p:cNvPr id="190" name="円弧 189"/>
              <p:cNvSpPr/>
              <p:nvPr/>
            </p:nvSpPr>
            <p:spPr>
              <a:xfrm rot="388473">
                <a:off x="8172400" y="548680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1" name="円弧 190"/>
              <p:cNvSpPr/>
              <p:nvPr/>
            </p:nvSpPr>
            <p:spPr>
              <a:xfrm>
                <a:off x="7812360" y="692696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95" name="テキスト ボックス 194"/>
          <p:cNvSpPr txBox="1"/>
          <p:nvPr/>
        </p:nvSpPr>
        <p:spPr>
          <a:xfrm>
            <a:off x="0" y="0"/>
            <a:ext cx="12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イメージ図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901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599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0" presetClass="path" presetSubtype="0" accel="50000" decel="50000" fill="hold" nodeType="after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3.33333E-6 -2.48555E-6 C 0.00052 -0.00832 0.00087 -0.01664 0.00174 -0.02497 C 0.00208 -0.02797 0.00208 -0.03144 0.0033 -0.03398 C 0.00694 -0.04138 0.01788 -0.04277 0.02378 -0.04531 C 0.04149 -0.05294 0.05868 -0.06196 0.07621 -0.07005 C 0.08125 -0.07676 0.08646 -0.08369 0.09149 -0.0904 C 0.09323 -0.09271 0.09653 -0.09711 0.09653 -0.09711 C 0.09965 -0.1089 0.10347 -0.11791 0.11024 -0.12647 C 0.1151 -0.14728 0.10694 -0.11606 0.11701 -0.14011 C 0.11944 -0.14612 0.12101 -0.15791 0.12205 -0.16485 C 0.12153 -0.17734 0.12187 -0.20809 0.11858 -0.22589 C 0.11319 -0.25433 0.10312 -0.27283 0.08472 -0.28901 C 0.0809 -0.29248 0.07569 -0.29179 0.07118 -0.29364 C 0.05851 -0.29895 0.0474 -0.30034 0.03385 -0.30034 " pathEditMode="relative" ptsTypes="fffffffffffffA">
                                      <p:cBhvr>
                                        <p:cTn id="7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900"/>
                            </p:stCondLst>
                            <p:childTnLst>
                              <p:par>
                                <p:cTn id="7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4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900"/>
                            </p:stCondLst>
                            <p:childTnLst>
                              <p:par>
                                <p:cTn id="8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86 -0.30035 C 0.01267 -0.31908 0.00434 -0.31422 -0.02552 -0.31607 C -0.03316 -0.31769 -0.04028 -0.31977 -0.04757 -0.32278 C -0.05608 -0.33064 -0.0658 -0.33619 -0.07465 -0.34312 C -0.08194 -0.3489 -0.08715 -0.35538 -0.09496 -0.35908 C -0.10104 -0.37087 -0.10347 -0.39653 -0.09167 -0.40416 C -0.08941 -0.40555 -0.08715 -0.4074 -0.08489 -0.40856 C -0.0816 -0.41041 -0.07465 -0.41318 -0.07465 -0.41318 C -0.06701 -0.40971 -0.06632 -0.40532 -0.06458 -0.39515 C -0.0651 -0.38752 -0.06493 -0.37989 -0.06614 -0.37249 C -0.06667 -0.36902 -0.07309 -0.36093 -0.07465 -0.35908 C -0.09114 -0.33989 -0.07205 -0.36278 -0.08819 -0.34775 C -0.1 -0.33665 -0.10156 -0.33272 -0.11701 -0.32971 C -0.13507 -0.33156 -0.14913 -0.33526 -0.16614 -0.34104 C -0.16962 -0.34405 -0.17239 -0.34844 -0.17639 -0.35006 C -0.17743 -0.35052 -0.18559 -0.35376 -0.18646 -0.35445 C -0.19358 -0.35977 -0.20017 -0.36671 -0.20694 -0.37249 C -0.21302 -0.37758 -0.21528 -0.38752 -0.21875 -0.39515 C -0.22083 -0.39977 -0.22552 -0.40856 -0.22552 -0.40856 C -0.23142 -0.43237 -0.23871 -0.43769 -0.25434 -0.44925 C -0.25799 -0.45179 -0.26111 -0.45526 -0.26458 -0.45827 C -0.26701 -0.46035 -0.27014 -0.45966 -0.27292 -0.46058 C -0.2809 -0.46336 -0.28871 -0.46682 -0.2967 -0.4696 C -0.30243 -0.4689 -0.30799 -0.46844 -0.31371 -0.46729 C -0.31597 -0.46682 -0.32049 -0.46521 -0.32049 -0.46521 " pathEditMode="relative" ptsTypes="ffffffffffffffffffffffffA">
                                      <p:cBhvr>
                                        <p:cTn id="8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900"/>
                            </p:stCondLst>
                            <p:childTnLst>
                              <p:par>
                                <p:cTn id="8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400"/>
                            </p:stCondLst>
                            <p:childTnLst>
                              <p:par>
                                <p:cTn id="92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900"/>
                            </p:stCondLst>
                            <p:childTnLst>
                              <p:par>
                                <p:cTn id="9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049 -0.46497 C -0.32674 -0.46751 -0.33246 -0.46982 -0.33906 -0.47167 C -0.3493 -0.47098 -0.35955 -0.47098 -0.36962 -0.46936 C -0.37899 -0.46774 -0.40226 -0.45826 -0.41024 -0.45364 C -0.4125 -0.45225 -0.41458 -0.44947 -0.41701 -0.44901 C -0.42535 -0.44716 -0.43403 -0.44739 -0.44253 -0.4467 C -0.47361 -0.44739 -0.50469 -0.44762 -0.53576 -0.44901 C -0.55087 -0.4497 -0.56146 -0.48508 -0.56458 -0.50103 C -0.56389 -0.51236 -0.56667 -0.52601 -0.56111 -0.53479 C -0.55937 -0.53757 -0.55694 -0.54011 -0.55434 -0.5415 C -0.55 -0.54381 -0.5408 -0.54612 -0.5408 -0.54612 C -0.51944 -0.5408 -0.51198 -0.53826 -0.49496 -0.52138 C -0.49392 -0.51907 -0.49305 -0.51653 -0.49167 -0.51444 C -0.48854 -0.50959 -0.48142 -0.50103 -0.48142 -0.50103 C -0.47621 -0.48023 -0.48437 -0.46797 -0.49167 -0.45132 C -0.4967 -0.43999 -0.50035 -0.42936 -0.50851 -0.42196 C -0.51337 -0.41248 -0.5217 -0.40855 -0.52899 -0.40161 C -0.53993 -0.39098 -0.55469 -0.38011 -0.56285 -0.36577 C -0.57101 -0.35098 -0.56649 -0.36023 -0.57465 -0.33849 C -0.57587 -0.33549 -0.57812 -0.32947 -0.57812 -0.32947 C -0.58299 -0.29479 -0.56753 -0.23491 -0.5934 -0.21202 C -0.59635 -0.19907 -0.59253 -0.21086 -0.60017 -0.20069 C -0.60156 -0.19884 -0.60208 -0.19583 -0.60347 -0.19398 C -0.60486 -0.19213 -0.60851 -0.18936 -0.60851 -0.18936 " pathEditMode="relative" ptsTypes="fffffffffffffffffffffffA">
                                      <p:cBhvr>
                                        <p:cTn id="9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3900"/>
                            </p:stCondLst>
                            <p:childTnLst>
                              <p:par>
                                <p:cTn id="9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400"/>
                            </p:stCondLst>
                            <p:childTnLst>
                              <p:par>
                                <p:cTn id="103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900"/>
                            </p:stCondLst>
                            <p:childTnLst>
                              <p:par>
                                <p:cTn id="10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085 -0.18913 C -0.62812 -0.18798 -0.64652 -0.19376 -0.66284 -0.18012 C -0.6651 -0.17549 -0.66736 -0.1711 -0.66961 -0.16648 C -0.67066 -0.16416 -0.67291 -0.15977 -0.67291 -0.15954 C -0.67639 -0.13249 -0.68142 -0.08971 -0.66458 -0.06729 C -0.6585 -0.05919 -0.64878 -0.05642 -0.6408 -0.05364 C -0.63507 -0.05434 -0.62934 -0.05434 -0.62378 -0.05596 C -0.62187 -0.05665 -0.62066 -0.05919 -0.61875 -0.06035 C -0.60972 -0.06567 -0.60659 -0.06544 -0.5967 -0.06729 C -0.58715 -0.06659 -0.57743 -0.06659 -0.56788 -0.06497 C -0.56423 -0.06428 -0.55764 -0.06035 -0.55764 -0.06012 C -0.55225 -0.05318 -0.5493 -0.04694 -0.54583 -0.03792 C -0.54705 0.00324 -0.54531 0.0067 -0.5493 0.03445 C -0.55086 0.04508 -0.55416 0.05526 -0.55607 0.06589 C -0.55677 0.06959 -0.55764 0.07722 -0.55764 0.07745 " pathEditMode="relative" rAng="0" ptsTypes="ffffffffffffffA">
                                      <p:cBhvr>
                                        <p:cTn id="1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7900"/>
                            </p:stCondLst>
                            <p:childTnLst>
                              <p:par>
                                <p:cTn id="112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8400"/>
                            </p:stCondLst>
                            <p:childTnLst>
                              <p:par>
                                <p:cTn id="1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8900"/>
                            </p:stCondLst>
                            <p:childTnLst>
                              <p:par>
                                <p:cTn id="1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94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000"/>
                            </p:stCondLst>
                            <p:childTnLst>
                              <p:par>
                                <p:cTn id="14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6.6474E-6 C 0.00034 -0.03145 -0.01007 -0.1348 0.01371 -0.18058 C 0.01632 -0.19238 0.01892 -0.20532 0.02205 -0.21689 C 0.02552 -0.22937 0.03159 -0.23931 0.03402 -0.25295 C 0.03663 -0.26822 0.03385 -0.2844 0.04409 -0.29342 C 0.05347 -0.31238 0.04114 -0.28949 0.0526 -0.30475 C 0.06024 -0.31492 0.05139 -0.30983 0.06111 -0.31376 C 0.06284 -0.31608 0.06423 -0.31862 0.06614 -0.3207 C 0.06823 -0.32324 0.071 -0.32486 0.07291 -0.32741 C 0.08507 -0.34359 0.07135 -0.33087 0.08316 -0.34082 C 0.09323 -0.36209 0.11284 -0.37804 0.13055 -0.38613 C 0.13906 -0.39006 0.15121 -0.40163 0.16111 -0.40186 C 0.23732 -0.40348 0.31371 -0.40348 0.38993 -0.40417 C 0.40017 -0.40486 0.41024 -0.40532 0.42048 -0.40648 C 0.43003 -0.40764 0.4493 -0.41087 0.4493 -0.41087 C 0.47812 -0.41018 0.50677 -0.40949 0.53559 -0.40856 C 0.55139 -0.4081 0.56736 -0.40787 0.58316 -0.40648 C 0.59027 -0.40602 0.5901 -0.40278 0.5967 -0.39954 C 0.6118 -0.39215 0.62812 -0.38798 0.64236 -0.37712 C 0.65225 -0.36972 0.64288 -0.37573 0.6526 -0.36579 C 0.6618 -0.35631 0.66979 -0.35215 0.67968 -0.34544 C 0.68628 -0.33272 0.69878 -0.32232 0.71024 -0.31839 C 0.72257 -0.30752 0.71684 -0.31191 0.72725 -0.30475 C 0.73628 -0.28625 0.7243 -0.30752 0.73559 -0.29573 C 0.73715 -0.29411 0.73767 -0.29111 0.73906 -0.28902 C 0.74323 -0.28232 0.74409 -0.28232 0.7493 -0.27769 C 0.75642 -0.25827 0.74809 -0.277 0.75764 -0.26428 C 0.75902 -0.26243 0.75955 -0.2592 0.76111 -0.25735 C 0.76406 -0.25388 0.76823 -0.25203 0.77118 -0.24833 C 0.78281 -0.23307 0.7967 -0.21735 0.81024 -0.20556 C 0.81284 -0.19515 0.82135 -0.18845 0.82725 -0.18058 C 0.83159 -0.1748 0.82986 -0.17388 0.83229 -0.16717 C 0.83541 -0.15885 0.83628 -0.15954 0.84236 -0.15353 C 0.8467 -0.13642 0.84027 -0.15839 0.8493 -0.14012 C 0.8526 -0.13342 0.85451 -0.11931 0.85607 -0.11076 C 0.85555 -0.08371 0.8559 -0.0407 0.8526 -0.00902 C 0.85034 0.01202 0.84757 0.03167 0.84236 0.05178 C 0.83559 0.07768 0.83472 0.10843 0.83055 0.13525 C 0.82708 0.15814 0.821 0.18103 0.81527 0.203 C 0.81215 0.21525 0.81371 0.24439 0.81371 0.2504 " pathEditMode="relative" ptsTypes="fffffffffffffffffffffffffffffffffffffffA">
                                      <p:cBhvr>
                                        <p:cTn id="14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9000"/>
                            </p:stCondLst>
                            <p:childTnLst>
                              <p:par>
                                <p:cTn id="14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  <p:bldP spid="12" grpId="1" animBg="1"/>
      <p:bldP spid="11" grpId="0"/>
      <p:bldP spid="11" grpId="1"/>
      <p:bldP spid="198" grpId="0" animBg="1"/>
      <p:bldP spid="200" grpId="0" animBg="1"/>
      <p:bldP spid="201" grpId="0"/>
      <p:bldP spid="202" grpId="0" animBg="1"/>
      <p:bldP spid="199" grpId="0" animBg="1"/>
      <p:bldP spid="205" grpId="0" animBg="1"/>
      <p:bldP spid="1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6" name="Picture 4" descr="C:\Documents and Settings\adminK\Local Settings\Temporary Internet Files\Content.IE5\AP0ZU5Q5\MCj0434865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3857628"/>
            <a:ext cx="2286000" cy="2286000"/>
          </a:xfrm>
          <a:prstGeom prst="rect">
            <a:avLst/>
          </a:prstGeom>
          <a:noFill/>
        </p:spPr>
      </p:pic>
      <p:pic>
        <p:nvPicPr>
          <p:cNvPr id="64514" name="Picture 2" descr="C:\Documents and Settings\adminK\Local Settings\Temporary Internet Files\Content.IE5\7J57ZD0S\MCj0440674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5143512"/>
            <a:ext cx="1170235" cy="1170235"/>
          </a:xfrm>
          <a:prstGeom prst="rect">
            <a:avLst/>
          </a:prstGeom>
          <a:noFill/>
        </p:spPr>
      </p:pic>
      <p:sp>
        <p:nvSpPr>
          <p:cNvPr id="7" name="テキスト ボックス 6"/>
          <p:cNvSpPr txBox="1"/>
          <p:nvPr/>
        </p:nvSpPr>
        <p:spPr>
          <a:xfrm>
            <a:off x="5715008" y="6396335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太郎くん</a:t>
            </a:r>
            <a:endParaRPr kumimoji="1" lang="ja-JP" altLang="en-US" sz="2400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grpSp>
        <p:nvGrpSpPr>
          <p:cNvPr id="2" name="グループ化 9"/>
          <p:cNvGrpSpPr/>
          <p:nvPr/>
        </p:nvGrpSpPr>
        <p:grpSpPr>
          <a:xfrm>
            <a:off x="6429388" y="3357562"/>
            <a:ext cx="2428892" cy="1357322"/>
            <a:chOff x="6500826" y="2214554"/>
            <a:chExt cx="2428892" cy="1357322"/>
          </a:xfrm>
        </p:grpSpPr>
        <p:sp>
          <p:nvSpPr>
            <p:cNvPr id="8" name="正方形/長方形 7"/>
            <p:cNvSpPr/>
            <p:nvPr/>
          </p:nvSpPr>
          <p:spPr>
            <a:xfrm>
              <a:off x="6500826" y="2214554"/>
              <a:ext cx="2428892" cy="1357322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6572264" y="2285992"/>
              <a:ext cx="2286016" cy="1214446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メモ 11"/>
          <p:cNvSpPr/>
          <p:nvPr/>
        </p:nvSpPr>
        <p:spPr>
          <a:xfrm>
            <a:off x="6572264" y="3643314"/>
            <a:ext cx="2071702" cy="928694"/>
          </a:xfrm>
          <a:prstGeom prst="foldedCorner">
            <a:avLst>
              <a:gd name="adj" fmla="val 3168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630868" y="3643314"/>
            <a:ext cx="201309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ysClr val="windowText" lastClr="000000"/>
                </a:solidFill>
                <a:latin typeface="ＭＳ ゴシック" pitchFamily="49" charset="-128"/>
                <a:ea typeface="ＭＳ ゴシック" pitchFamily="49" charset="-128"/>
              </a:rPr>
              <a:t>わたしは，花子です</a:t>
            </a:r>
            <a:endParaRPr kumimoji="1" lang="en-US" altLang="ja-JP" sz="1600" dirty="0" smtClean="0">
              <a:solidFill>
                <a:sysClr val="windowText" lastClr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600" dirty="0" smtClean="0">
                <a:solidFill>
                  <a:sysClr val="windowText" lastClr="000000"/>
                </a:solidFill>
                <a:latin typeface="ＭＳ ゴシック" pitchFamily="49" charset="-128"/>
                <a:ea typeface="ＭＳ ゴシック" pitchFamily="49" charset="-128"/>
              </a:rPr>
              <a:t>わたしは，次郎くんがきらいです。</a:t>
            </a:r>
            <a:endParaRPr kumimoji="1" lang="ja-JP" altLang="en-US" sz="1600" dirty="0">
              <a:solidFill>
                <a:sysClr val="windowText" lastClr="00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pic>
        <p:nvPicPr>
          <p:cNvPr id="143" name="Picture 4" descr="C:\Documents and Settings\adminK\Local Settings\Temporary Internet Files\Content.IE5\AP0ZU5Q5\MCj0434865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4214818"/>
            <a:ext cx="2286000" cy="2286000"/>
          </a:xfrm>
          <a:prstGeom prst="rect">
            <a:avLst/>
          </a:prstGeom>
          <a:noFill/>
        </p:spPr>
      </p:pic>
      <p:pic>
        <p:nvPicPr>
          <p:cNvPr id="64515" name="Picture 3" descr="C:\Documents and Settings\adminK\Local Settings\Temporary Internet Files\Content.IE5\ORZV2G9P\MCj0440676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714884"/>
            <a:ext cx="1710028" cy="1710028"/>
          </a:xfrm>
          <a:prstGeom prst="rect">
            <a:avLst/>
          </a:prstGeom>
          <a:noFill/>
        </p:spPr>
      </p:pic>
      <p:grpSp>
        <p:nvGrpSpPr>
          <p:cNvPr id="3" name="グループ化 196"/>
          <p:cNvGrpSpPr/>
          <p:nvPr/>
        </p:nvGrpSpPr>
        <p:grpSpPr>
          <a:xfrm>
            <a:off x="7215206" y="3857628"/>
            <a:ext cx="688975" cy="450850"/>
            <a:chOff x="5786446" y="2714620"/>
            <a:chExt cx="688975" cy="450850"/>
          </a:xfrm>
        </p:grpSpPr>
        <p:sp>
          <p:nvSpPr>
            <p:cNvPr id="64611" name="Rectangle 99"/>
            <p:cNvSpPr>
              <a:spLocks noChangeArrowheads="1"/>
            </p:cNvSpPr>
            <p:nvPr/>
          </p:nvSpPr>
          <p:spPr bwMode="auto">
            <a:xfrm>
              <a:off x="5799146" y="2727320"/>
              <a:ext cx="663575" cy="425450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612" name="Freeform 100"/>
            <p:cNvSpPr>
              <a:spLocks/>
            </p:cNvSpPr>
            <p:nvPr/>
          </p:nvSpPr>
          <p:spPr bwMode="auto">
            <a:xfrm>
              <a:off x="5805496" y="2727320"/>
              <a:ext cx="650875" cy="279400"/>
            </a:xfrm>
            <a:custGeom>
              <a:avLst/>
              <a:gdLst/>
              <a:ahLst/>
              <a:cxnLst>
                <a:cxn ang="0">
                  <a:pos x="4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04" y="176"/>
                </a:cxn>
                <a:cxn ang="0">
                  <a:pos x="204" y="176"/>
                </a:cxn>
                <a:cxn ang="0">
                  <a:pos x="410" y="0"/>
                </a:cxn>
                <a:cxn ang="0">
                  <a:pos x="410" y="0"/>
                </a:cxn>
              </a:cxnLst>
              <a:rect l="0" t="0" r="r" b="b"/>
              <a:pathLst>
                <a:path w="410" h="176">
                  <a:moveTo>
                    <a:pt x="41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04" y="176"/>
                  </a:lnTo>
                  <a:lnTo>
                    <a:pt x="204" y="176"/>
                  </a:lnTo>
                  <a:lnTo>
                    <a:pt x="410" y="0"/>
                  </a:lnTo>
                  <a:lnTo>
                    <a:pt x="41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613" name="Freeform 101"/>
            <p:cNvSpPr>
              <a:spLocks/>
            </p:cNvSpPr>
            <p:nvPr/>
          </p:nvSpPr>
          <p:spPr bwMode="auto">
            <a:xfrm>
              <a:off x="6272221" y="2768595"/>
              <a:ext cx="187325" cy="352425"/>
            </a:xfrm>
            <a:custGeom>
              <a:avLst/>
              <a:gdLst/>
              <a:ahLst/>
              <a:cxnLst>
                <a:cxn ang="0">
                  <a:pos x="118" y="222"/>
                </a:cxn>
                <a:cxn ang="0">
                  <a:pos x="118" y="0"/>
                </a:cxn>
                <a:cxn ang="0">
                  <a:pos x="0" y="96"/>
                </a:cxn>
                <a:cxn ang="0">
                  <a:pos x="118" y="222"/>
                </a:cxn>
              </a:cxnLst>
              <a:rect l="0" t="0" r="r" b="b"/>
              <a:pathLst>
                <a:path w="118" h="222">
                  <a:moveTo>
                    <a:pt x="118" y="222"/>
                  </a:moveTo>
                  <a:lnTo>
                    <a:pt x="118" y="0"/>
                  </a:lnTo>
                  <a:lnTo>
                    <a:pt x="0" y="96"/>
                  </a:lnTo>
                  <a:lnTo>
                    <a:pt x="118" y="2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614" name="Freeform 102"/>
            <p:cNvSpPr>
              <a:spLocks/>
            </p:cNvSpPr>
            <p:nvPr/>
          </p:nvSpPr>
          <p:spPr bwMode="auto">
            <a:xfrm>
              <a:off x="5799146" y="2768595"/>
              <a:ext cx="187325" cy="352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2"/>
                </a:cxn>
                <a:cxn ang="0">
                  <a:pos x="118" y="96"/>
                </a:cxn>
                <a:cxn ang="0">
                  <a:pos x="0" y="0"/>
                </a:cxn>
              </a:cxnLst>
              <a:rect l="0" t="0" r="r" b="b"/>
              <a:pathLst>
                <a:path w="118" h="222">
                  <a:moveTo>
                    <a:pt x="0" y="0"/>
                  </a:moveTo>
                  <a:lnTo>
                    <a:pt x="0" y="222"/>
                  </a:lnTo>
                  <a:lnTo>
                    <a:pt x="118" y="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615" name="Freeform 103"/>
            <p:cNvSpPr>
              <a:spLocks/>
            </p:cNvSpPr>
            <p:nvPr/>
          </p:nvSpPr>
          <p:spPr bwMode="auto">
            <a:xfrm>
              <a:off x="5805496" y="2943220"/>
              <a:ext cx="650875" cy="209550"/>
            </a:xfrm>
            <a:custGeom>
              <a:avLst/>
              <a:gdLst/>
              <a:ahLst/>
              <a:cxnLst>
                <a:cxn ang="0">
                  <a:pos x="210" y="56"/>
                </a:cxn>
                <a:cxn ang="0">
                  <a:pos x="210" y="56"/>
                </a:cxn>
                <a:cxn ang="0">
                  <a:pos x="204" y="58"/>
                </a:cxn>
                <a:cxn ang="0">
                  <a:pos x="200" y="56"/>
                </a:cxn>
                <a:cxn ang="0">
                  <a:pos x="130" y="0"/>
                </a:cxn>
                <a:cxn ang="0">
                  <a:pos x="0" y="132"/>
                </a:cxn>
                <a:cxn ang="0">
                  <a:pos x="410" y="132"/>
                </a:cxn>
                <a:cxn ang="0">
                  <a:pos x="278" y="0"/>
                </a:cxn>
                <a:cxn ang="0">
                  <a:pos x="210" y="56"/>
                </a:cxn>
              </a:cxnLst>
              <a:rect l="0" t="0" r="r" b="b"/>
              <a:pathLst>
                <a:path w="410" h="132">
                  <a:moveTo>
                    <a:pt x="210" y="56"/>
                  </a:moveTo>
                  <a:lnTo>
                    <a:pt x="210" y="56"/>
                  </a:lnTo>
                  <a:lnTo>
                    <a:pt x="204" y="58"/>
                  </a:lnTo>
                  <a:lnTo>
                    <a:pt x="200" y="56"/>
                  </a:lnTo>
                  <a:lnTo>
                    <a:pt x="130" y="0"/>
                  </a:lnTo>
                  <a:lnTo>
                    <a:pt x="0" y="132"/>
                  </a:lnTo>
                  <a:lnTo>
                    <a:pt x="410" y="132"/>
                  </a:lnTo>
                  <a:lnTo>
                    <a:pt x="278" y="0"/>
                  </a:lnTo>
                  <a:lnTo>
                    <a:pt x="210" y="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616" name="Freeform 104"/>
            <p:cNvSpPr>
              <a:spLocks noEditPoints="1"/>
            </p:cNvSpPr>
            <p:nvPr/>
          </p:nvSpPr>
          <p:spPr bwMode="auto">
            <a:xfrm>
              <a:off x="5786446" y="2714620"/>
              <a:ext cx="688975" cy="450850"/>
            </a:xfrm>
            <a:custGeom>
              <a:avLst/>
              <a:gdLst/>
              <a:ahLst/>
              <a:cxnLst>
                <a:cxn ang="0">
                  <a:pos x="294" y="132"/>
                </a:cxn>
                <a:cxn ang="0">
                  <a:pos x="418" y="24"/>
                </a:cxn>
                <a:cxn ang="0">
                  <a:pos x="418" y="24"/>
                </a:cxn>
                <a:cxn ang="0">
                  <a:pos x="418" y="256"/>
                </a:cxn>
                <a:cxn ang="0">
                  <a:pos x="294" y="132"/>
                </a:cxn>
                <a:cxn ang="0">
                  <a:pos x="154" y="142"/>
                </a:cxn>
                <a:cxn ang="0">
                  <a:pos x="212" y="192"/>
                </a:cxn>
                <a:cxn ang="0">
                  <a:pos x="212" y="192"/>
                </a:cxn>
                <a:cxn ang="0">
                  <a:pos x="218" y="194"/>
                </a:cxn>
                <a:cxn ang="0">
                  <a:pos x="222" y="192"/>
                </a:cxn>
                <a:cxn ang="0">
                  <a:pos x="282" y="142"/>
                </a:cxn>
                <a:cxn ang="0">
                  <a:pos x="406" y="268"/>
                </a:cxn>
                <a:cxn ang="0">
                  <a:pos x="406" y="268"/>
                </a:cxn>
                <a:cxn ang="0">
                  <a:pos x="28" y="268"/>
                </a:cxn>
                <a:cxn ang="0">
                  <a:pos x="154" y="142"/>
                </a:cxn>
                <a:cxn ang="0">
                  <a:pos x="142" y="132"/>
                </a:cxn>
                <a:cxn ang="0">
                  <a:pos x="16" y="256"/>
                </a:cxn>
                <a:cxn ang="0">
                  <a:pos x="16" y="256"/>
                </a:cxn>
                <a:cxn ang="0">
                  <a:pos x="16" y="24"/>
                </a:cxn>
                <a:cxn ang="0">
                  <a:pos x="142" y="132"/>
                </a:cxn>
                <a:cxn ang="0">
                  <a:pos x="218" y="176"/>
                </a:cxn>
                <a:cxn ang="0">
                  <a:pos x="218" y="176"/>
                </a:cxn>
                <a:cxn ang="0">
                  <a:pos x="30" y="16"/>
                </a:cxn>
                <a:cxn ang="0">
                  <a:pos x="30" y="16"/>
                </a:cxn>
                <a:cxn ang="0">
                  <a:pos x="404" y="16"/>
                </a:cxn>
                <a:cxn ang="0">
                  <a:pos x="404" y="16"/>
                </a:cxn>
                <a:cxn ang="0">
                  <a:pos x="218" y="176"/>
                </a:cxn>
                <a:cxn ang="0">
                  <a:pos x="218" y="176"/>
                </a:cxn>
                <a:cxn ang="0">
                  <a:pos x="426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276"/>
                </a:cxn>
                <a:cxn ang="0">
                  <a:pos x="0" y="276"/>
                </a:cxn>
                <a:cxn ang="0">
                  <a:pos x="2" y="278"/>
                </a:cxn>
                <a:cxn ang="0">
                  <a:pos x="4" y="282"/>
                </a:cxn>
                <a:cxn ang="0">
                  <a:pos x="6" y="282"/>
                </a:cxn>
                <a:cxn ang="0">
                  <a:pos x="8" y="284"/>
                </a:cxn>
                <a:cxn ang="0">
                  <a:pos x="426" y="284"/>
                </a:cxn>
                <a:cxn ang="0">
                  <a:pos x="426" y="284"/>
                </a:cxn>
                <a:cxn ang="0">
                  <a:pos x="428" y="282"/>
                </a:cxn>
                <a:cxn ang="0">
                  <a:pos x="432" y="282"/>
                </a:cxn>
                <a:cxn ang="0">
                  <a:pos x="434" y="278"/>
                </a:cxn>
                <a:cxn ang="0">
                  <a:pos x="434" y="276"/>
                </a:cxn>
                <a:cxn ang="0">
                  <a:pos x="434" y="8"/>
                </a:cxn>
                <a:cxn ang="0">
                  <a:pos x="434" y="8"/>
                </a:cxn>
                <a:cxn ang="0">
                  <a:pos x="434" y="4"/>
                </a:cxn>
                <a:cxn ang="0">
                  <a:pos x="432" y="2"/>
                </a:cxn>
                <a:cxn ang="0">
                  <a:pos x="428" y="0"/>
                </a:cxn>
                <a:cxn ang="0">
                  <a:pos x="426" y="0"/>
                </a:cxn>
                <a:cxn ang="0">
                  <a:pos x="426" y="0"/>
                </a:cxn>
              </a:cxnLst>
              <a:rect l="0" t="0" r="r" b="b"/>
              <a:pathLst>
                <a:path w="434" h="284">
                  <a:moveTo>
                    <a:pt x="294" y="132"/>
                  </a:moveTo>
                  <a:lnTo>
                    <a:pt x="418" y="24"/>
                  </a:lnTo>
                  <a:lnTo>
                    <a:pt x="418" y="24"/>
                  </a:lnTo>
                  <a:lnTo>
                    <a:pt x="418" y="256"/>
                  </a:lnTo>
                  <a:lnTo>
                    <a:pt x="294" y="132"/>
                  </a:lnTo>
                  <a:close/>
                  <a:moveTo>
                    <a:pt x="154" y="142"/>
                  </a:moveTo>
                  <a:lnTo>
                    <a:pt x="212" y="192"/>
                  </a:lnTo>
                  <a:lnTo>
                    <a:pt x="212" y="192"/>
                  </a:lnTo>
                  <a:lnTo>
                    <a:pt x="218" y="194"/>
                  </a:lnTo>
                  <a:lnTo>
                    <a:pt x="222" y="192"/>
                  </a:lnTo>
                  <a:lnTo>
                    <a:pt x="282" y="142"/>
                  </a:lnTo>
                  <a:lnTo>
                    <a:pt x="406" y="268"/>
                  </a:lnTo>
                  <a:lnTo>
                    <a:pt x="406" y="268"/>
                  </a:lnTo>
                  <a:lnTo>
                    <a:pt x="28" y="268"/>
                  </a:lnTo>
                  <a:lnTo>
                    <a:pt x="154" y="142"/>
                  </a:lnTo>
                  <a:close/>
                  <a:moveTo>
                    <a:pt x="142" y="132"/>
                  </a:moveTo>
                  <a:lnTo>
                    <a:pt x="16" y="256"/>
                  </a:lnTo>
                  <a:lnTo>
                    <a:pt x="16" y="256"/>
                  </a:lnTo>
                  <a:lnTo>
                    <a:pt x="16" y="24"/>
                  </a:lnTo>
                  <a:lnTo>
                    <a:pt x="142" y="132"/>
                  </a:lnTo>
                  <a:close/>
                  <a:moveTo>
                    <a:pt x="218" y="176"/>
                  </a:moveTo>
                  <a:lnTo>
                    <a:pt x="218" y="176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404" y="16"/>
                  </a:lnTo>
                  <a:lnTo>
                    <a:pt x="404" y="16"/>
                  </a:lnTo>
                  <a:lnTo>
                    <a:pt x="218" y="176"/>
                  </a:lnTo>
                  <a:lnTo>
                    <a:pt x="218" y="176"/>
                  </a:lnTo>
                  <a:close/>
                  <a:moveTo>
                    <a:pt x="426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276"/>
                  </a:lnTo>
                  <a:lnTo>
                    <a:pt x="0" y="276"/>
                  </a:lnTo>
                  <a:lnTo>
                    <a:pt x="2" y="278"/>
                  </a:lnTo>
                  <a:lnTo>
                    <a:pt x="4" y="282"/>
                  </a:lnTo>
                  <a:lnTo>
                    <a:pt x="6" y="282"/>
                  </a:lnTo>
                  <a:lnTo>
                    <a:pt x="8" y="284"/>
                  </a:lnTo>
                  <a:lnTo>
                    <a:pt x="426" y="284"/>
                  </a:lnTo>
                  <a:lnTo>
                    <a:pt x="426" y="284"/>
                  </a:lnTo>
                  <a:lnTo>
                    <a:pt x="428" y="282"/>
                  </a:lnTo>
                  <a:lnTo>
                    <a:pt x="432" y="282"/>
                  </a:lnTo>
                  <a:lnTo>
                    <a:pt x="434" y="278"/>
                  </a:lnTo>
                  <a:lnTo>
                    <a:pt x="434" y="276"/>
                  </a:lnTo>
                  <a:lnTo>
                    <a:pt x="434" y="8"/>
                  </a:lnTo>
                  <a:lnTo>
                    <a:pt x="434" y="8"/>
                  </a:lnTo>
                  <a:lnTo>
                    <a:pt x="434" y="4"/>
                  </a:lnTo>
                  <a:lnTo>
                    <a:pt x="432" y="2"/>
                  </a:lnTo>
                  <a:lnTo>
                    <a:pt x="428" y="0"/>
                  </a:lnTo>
                  <a:lnTo>
                    <a:pt x="426" y="0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201" name="テキスト ボックス 200"/>
          <p:cNvSpPr txBox="1"/>
          <p:nvPr/>
        </p:nvSpPr>
        <p:spPr>
          <a:xfrm>
            <a:off x="214282" y="6396335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次郎くん</a:t>
            </a:r>
            <a:endParaRPr kumimoji="1" lang="ja-JP" altLang="en-US" sz="2400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02" name="フリーフォーム 201"/>
          <p:cNvSpPr/>
          <p:nvPr/>
        </p:nvSpPr>
        <p:spPr>
          <a:xfrm>
            <a:off x="1622632" y="588936"/>
            <a:ext cx="6947931" cy="4432515"/>
          </a:xfrm>
          <a:custGeom>
            <a:avLst/>
            <a:gdLst>
              <a:gd name="connsiteX0" fmla="*/ 1027578 w 6947931"/>
              <a:gd name="connsiteY0" fmla="*/ 3998562 h 4432515"/>
              <a:gd name="connsiteX1" fmla="*/ 903592 w 6947931"/>
              <a:gd name="connsiteY1" fmla="*/ 3983064 h 4432515"/>
              <a:gd name="connsiteX2" fmla="*/ 717612 w 6947931"/>
              <a:gd name="connsiteY2" fmla="*/ 3828081 h 4432515"/>
              <a:gd name="connsiteX3" fmla="*/ 624622 w 6947931"/>
              <a:gd name="connsiteY3" fmla="*/ 3766088 h 4432515"/>
              <a:gd name="connsiteX4" fmla="*/ 578127 w 6947931"/>
              <a:gd name="connsiteY4" fmla="*/ 3735091 h 4432515"/>
              <a:gd name="connsiteX5" fmla="*/ 485137 w 6947931"/>
              <a:gd name="connsiteY5" fmla="*/ 3642101 h 4432515"/>
              <a:gd name="connsiteX6" fmla="*/ 438643 w 6947931"/>
              <a:gd name="connsiteY6" fmla="*/ 3595606 h 4432515"/>
              <a:gd name="connsiteX7" fmla="*/ 392148 w 6947931"/>
              <a:gd name="connsiteY7" fmla="*/ 3549111 h 4432515"/>
              <a:gd name="connsiteX8" fmla="*/ 268161 w 6947931"/>
              <a:gd name="connsiteY8" fmla="*/ 3363132 h 4432515"/>
              <a:gd name="connsiteX9" fmla="*/ 206168 w 6947931"/>
              <a:gd name="connsiteY9" fmla="*/ 3270142 h 4432515"/>
              <a:gd name="connsiteX10" fmla="*/ 113178 w 6947931"/>
              <a:gd name="connsiteY10" fmla="*/ 3177152 h 4432515"/>
              <a:gd name="connsiteX11" fmla="*/ 66683 w 6947931"/>
              <a:gd name="connsiteY11" fmla="*/ 3084162 h 4432515"/>
              <a:gd name="connsiteX12" fmla="*/ 35687 w 6947931"/>
              <a:gd name="connsiteY12" fmla="*/ 3037667 h 4432515"/>
              <a:gd name="connsiteX13" fmla="*/ 20188 w 6947931"/>
              <a:gd name="connsiteY13" fmla="*/ 2975674 h 4432515"/>
              <a:gd name="connsiteX14" fmla="*/ 4690 w 6947931"/>
              <a:gd name="connsiteY14" fmla="*/ 2929179 h 4432515"/>
              <a:gd name="connsiteX15" fmla="*/ 35687 w 6947931"/>
              <a:gd name="connsiteY15" fmla="*/ 2402237 h 4432515"/>
              <a:gd name="connsiteX16" fmla="*/ 82182 w 6947931"/>
              <a:gd name="connsiteY16" fmla="*/ 2247254 h 4432515"/>
              <a:gd name="connsiteX17" fmla="*/ 97680 w 6947931"/>
              <a:gd name="connsiteY17" fmla="*/ 2200759 h 4432515"/>
              <a:gd name="connsiteX18" fmla="*/ 113178 w 6947931"/>
              <a:gd name="connsiteY18" fmla="*/ 2154264 h 4432515"/>
              <a:gd name="connsiteX19" fmla="*/ 144175 w 6947931"/>
              <a:gd name="connsiteY19" fmla="*/ 2107769 h 4432515"/>
              <a:gd name="connsiteX20" fmla="*/ 190670 w 6947931"/>
              <a:gd name="connsiteY20" fmla="*/ 2014779 h 4432515"/>
              <a:gd name="connsiteX21" fmla="*/ 221666 w 6947931"/>
              <a:gd name="connsiteY21" fmla="*/ 1921789 h 4432515"/>
              <a:gd name="connsiteX22" fmla="*/ 268161 w 6947931"/>
              <a:gd name="connsiteY22" fmla="*/ 1782305 h 4432515"/>
              <a:gd name="connsiteX23" fmla="*/ 283660 w 6947931"/>
              <a:gd name="connsiteY23" fmla="*/ 1735810 h 4432515"/>
              <a:gd name="connsiteX24" fmla="*/ 345653 w 6947931"/>
              <a:gd name="connsiteY24" fmla="*/ 1642820 h 4432515"/>
              <a:gd name="connsiteX25" fmla="*/ 376649 w 6947931"/>
              <a:gd name="connsiteY25" fmla="*/ 1549830 h 4432515"/>
              <a:gd name="connsiteX26" fmla="*/ 423144 w 6947931"/>
              <a:gd name="connsiteY26" fmla="*/ 1456840 h 4432515"/>
              <a:gd name="connsiteX27" fmla="*/ 516134 w 6947931"/>
              <a:gd name="connsiteY27" fmla="*/ 1363850 h 4432515"/>
              <a:gd name="connsiteX28" fmla="*/ 578127 w 6947931"/>
              <a:gd name="connsiteY28" fmla="*/ 1270861 h 4432515"/>
              <a:gd name="connsiteX29" fmla="*/ 609124 w 6947931"/>
              <a:gd name="connsiteY29" fmla="*/ 1224366 h 4432515"/>
              <a:gd name="connsiteX30" fmla="*/ 655619 w 6947931"/>
              <a:gd name="connsiteY30" fmla="*/ 1193369 h 4432515"/>
              <a:gd name="connsiteX31" fmla="*/ 717612 w 6947931"/>
              <a:gd name="connsiteY31" fmla="*/ 1100379 h 4432515"/>
              <a:gd name="connsiteX32" fmla="*/ 748609 w 6947931"/>
              <a:gd name="connsiteY32" fmla="*/ 1053884 h 4432515"/>
              <a:gd name="connsiteX33" fmla="*/ 841599 w 6947931"/>
              <a:gd name="connsiteY33" fmla="*/ 976393 h 4432515"/>
              <a:gd name="connsiteX34" fmla="*/ 872595 w 6947931"/>
              <a:gd name="connsiteY34" fmla="*/ 929898 h 4432515"/>
              <a:gd name="connsiteX35" fmla="*/ 1012080 w 6947931"/>
              <a:gd name="connsiteY35" fmla="*/ 805911 h 4432515"/>
              <a:gd name="connsiteX36" fmla="*/ 1074073 w 6947931"/>
              <a:gd name="connsiteY36" fmla="*/ 728420 h 4432515"/>
              <a:gd name="connsiteX37" fmla="*/ 1105070 w 6947931"/>
              <a:gd name="connsiteY37" fmla="*/ 681925 h 4432515"/>
              <a:gd name="connsiteX38" fmla="*/ 1198060 w 6947931"/>
              <a:gd name="connsiteY38" fmla="*/ 619932 h 4432515"/>
              <a:gd name="connsiteX39" fmla="*/ 1291049 w 6947931"/>
              <a:gd name="connsiteY39" fmla="*/ 526942 h 4432515"/>
              <a:gd name="connsiteX40" fmla="*/ 1384039 w 6947931"/>
              <a:gd name="connsiteY40" fmla="*/ 449450 h 4432515"/>
              <a:gd name="connsiteX41" fmla="*/ 1492527 w 6947931"/>
              <a:gd name="connsiteY41" fmla="*/ 371959 h 4432515"/>
              <a:gd name="connsiteX42" fmla="*/ 1601015 w 6947931"/>
              <a:gd name="connsiteY42" fmla="*/ 294467 h 4432515"/>
              <a:gd name="connsiteX43" fmla="*/ 1647510 w 6947931"/>
              <a:gd name="connsiteY43" fmla="*/ 278969 h 4432515"/>
              <a:gd name="connsiteX44" fmla="*/ 1771497 w 6947931"/>
              <a:gd name="connsiteY44" fmla="*/ 185979 h 4432515"/>
              <a:gd name="connsiteX45" fmla="*/ 1817992 w 6947931"/>
              <a:gd name="connsiteY45" fmla="*/ 154983 h 4432515"/>
              <a:gd name="connsiteX46" fmla="*/ 1864487 w 6947931"/>
              <a:gd name="connsiteY46" fmla="*/ 139484 h 4432515"/>
              <a:gd name="connsiteX47" fmla="*/ 1957476 w 6947931"/>
              <a:gd name="connsiteY47" fmla="*/ 77491 h 4432515"/>
              <a:gd name="connsiteX48" fmla="*/ 2096961 w 6947931"/>
              <a:gd name="connsiteY48" fmla="*/ 30996 h 4432515"/>
              <a:gd name="connsiteX49" fmla="*/ 2143456 w 6947931"/>
              <a:gd name="connsiteY49" fmla="*/ 15498 h 4432515"/>
              <a:gd name="connsiteX50" fmla="*/ 2236446 w 6947931"/>
              <a:gd name="connsiteY50" fmla="*/ 0 h 4432515"/>
              <a:gd name="connsiteX51" fmla="*/ 3212839 w 6947931"/>
              <a:gd name="connsiteY51" fmla="*/ 15498 h 4432515"/>
              <a:gd name="connsiteX52" fmla="*/ 3383321 w 6947931"/>
              <a:gd name="connsiteY52" fmla="*/ 30996 h 4432515"/>
              <a:gd name="connsiteX53" fmla="*/ 3476310 w 6947931"/>
              <a:gd name="connsiteY53" fmla="*/ 61993 h 4432515"/>
              <a:gd name="connsiteX54" fmla="*/ 3538304 w 6947931"/>
              <a:gd name="connsiteY54" fmla="*/ 77491 h 4432515"/>
              <a:gd name="connsiteX55" fmla="*/ 3584799 w 6947931"/>
              <a:gd name="connsiteY55" fmla="*/ 108488 h 4432515"/>
              <a:gd name="connsiteX56" fmla="*/ 3646792 w 6947931"/>
              <a:gd name="connsiteY56" fmla="*/ 123986 h 4432515"/>
              <a:gd name="connsiteX57" fmla="*/ 3693287 w 6947931"/>
              <a:gd name="connsiteY57" fmla="*/ 139484 h 4432515"/>
              <a:gd name="connsiteX58" fmla="*/ 3755280 w 6947931"/>
              <a:gd name="connsiteY58" fmla="*/ 154983 h 4432515"/>
              <a:gd name="connsiteX59" fmla="*/ 3848270 w 6947931"/>
              <a:gd name="connsiteY59" fmla="*/ 185979 h 4432515"/>
              <a:gd name="connsiteX60" fmla="*/ 3910263 w 6947931"/>
              <a:gd name="connsiteY60" fmla="*/ 201478 h 4432515"/>
              <a:gd name="connsiteX61" fmla="*/ 3987754 w 6947931"/>
              <a:gd name="connsiteY61" fmla="*/ 216976 h 4432515"/>
              <a:gd name="connsiteX62" fmla="*/ 4034249 w 6947931"/>
              <a:gd name="connsiteY62" fmla="*/ 232474 h 4432515"/>
              <a:gd name="connsiteX63" fmla="*/ 4080744 w 6947931"/>
              <a:gd name="connsiteY63" fmla="*/ 263471 h 4432515"/>
              <a:gd name="connsiteX64" fmla="*/ 4127239 w 6947931"/>
              <a:gd name="connsiteY64" fmla="*/ 278969 h 4432515"/>
              <a:gd name="connsiteX65" fmla="*/ 4220229 w 6947931"/>
              <a:gd name="connsiteY65" fmla="*/ 340962 h 4432515"/>
              <a:gd name="connsiteX66" fmla="*/ 4313219 w 6947931"/>
              <a:gd name="connsiteY66" fmla="*/ 371959 h 4432515"/>
              <a:gd name="connsiteX67" fmla="*/ 4452704 w 6947931"/>
              <a:gd name="connsiteY67" fmla="*/ 433952 h 4432515"/>
              <a:gd name="connsiteX68" fmla="*/ 4545693 w 6947931"/>
              <a:gd name="connsiteY68" fmla="*/ 464949 h 4432515"/>
              <a:gd name="connsiteX69" fmla="*/ 4592188 w 6947931"/>
              <a:gd name="connsiteY69" fmla="*/ 495945 h 4432515"/>
              <a:gd name="connsiteX70" fmla="*/ 4685178 w 6947931"/>
              <a:gd name="connsiteY70" fmla="*/ 526942 h 4432515"/>
              <a:gd name="connsiteX71" fmla="*/ 4855660 w 6947931"/>
              <a:gd name="connsiteY71" fmla="*/ 557939 h 4432515"/>
              <a:gd name="connsiteX72" fmla="*/ 4964148 w 6947931"/>
              <a:gd name="connsiteY72" fmla="*/ 604433 h 4432515"/>
              <a:gd name="connsiteX73" fmla="*/ 5026141 w 6947931"/>
              <a:gd name="connsiteY73" fmla="*/ 619932 h 4432515"/>
              <a:gd name="connsiteX74" fmla="*/ 5119131 w 6947931"/>
              <a:gd name="connsiteY74" fmla="*/ 650928 h 4432515"/>
              <a:gd name="connsiteX75" fmla="*/ 5212121 w 6947931"/>
              <a:gd name="connsiteY75" fmla="*/ 681925 h 4432515"/>
              <a:gd name="connsiteX76" fmla="*/ 5305110 w 6947931"/>
              <a:gd name="connsiteY76" fmla="*/ 712922 h 4432515"/>
              <a:gd name="connsiteX77" fmla="*/ 5398100 w 6947931"/>
              <a:gd name="connsiteY77" fmla="*/ 759417 h 4432515"/>
              <a:gd name="connsiteX78" fmla="*/ 5444595 w 6947931"/>
              <a:gd name="connsiteY78" fmla="*/ 790413 h 4432515"/>
              <a:gd name="connsiteX79" fmla="*/ 5537585 w 6947931"/>
              <a:gd name="connsiteY79" fmla="*/ 821410 h 4432515"/>
              <a:gd name="connsiteX80" fmla="*/ 5630575 w 6947931"/>
              <a:gd name="connsiteY80" fmla="*/ 867905 h 4432515"/>
              <a:gd name="connsiteX81" fmla="*/ 5677070 w 6947931"/>
              <a:gd name="connsiteY81" fmla="*/ 898901 h 4432515"/>
              <a:gd name="connsiteX82" fmla="*/ 5739063 w 6947931"/>
              <a:gd name="connsiteY82" fmla="*/ 914400 h 4432515"/>
              <a:gd name="connsiteX83" fmla="*/ 5832053 w 6947931"/>
              <a:gd name="connsiteY83" fmla="*/ 945396 h 4432515"/>
              <a:gd name="connsiteX84" fmla="*/ 5940541 w 6947931"/>
              <a:gd name="connsiteY84" fmla="*/ 976393 h 4432515"/>
              <a:gd name="connsiteX85" fmla="*/ 6033531 w 6947931"/>
              <a:gd name="connsiteY85" fmla="*/ 1038386 h 4432515"/>
              <a:gd name="connsiteX86" fmla="*/ 6126521 w 6947931"/>
              <a:gd name="connsiteY86" fmla="*/ 1115878 h 4432515"/>
              <a:gd name="connsiteX87" fmla="*/ 6173015 w 6947931"/>
              <a:gd name="connsiteY87" fmla="*/ 1131376 h 4432515"/>
              <a:gd name="connsiteX88" fmla="*/ 6250507 w 6947931"/>
              <a:gd name="connsiteY88" fmla="*/ 1208867 h 4432515"/>
              <a:gd name="connsiteX89" fmla="*/ 6297002 w 6947931"/>
              <a:gd name="connsiteY89" fmla="*/ 1270861 h 4432515"/>
              <a:gd name="connsiteX90" fmla="*/ 6389992 w 6947931"/>
              <a:gd name="connsiteY90" fmla="*/ 1348352 h 4432515"/>
              <a:gd name="connsiteX91" fmla="*/ 6451985 w 6947931"/>
              <a:gd name="connsiteY91" fmla="*/ 1441342 h 4432515"/>
              <a:gd name="connsiteX92" fmla="*/ 6544975 w 6947931"/>
              <a:gd name="connsiteY92" fmla="*/ 1549830 h 4432515"/>
              <a:gd name="connsiteX93" fmla="*/ 6637965 w 6947931"/>
              <a:gd name="connsiteY93" fmla="*/ 1658318 h 4432515"/>
              <a:gd name="connsiteX94" fmla="*/ 6699958 w 6947931"/>
              <a:gd name="connsiteY94" fmla="*/ 1751308 h 4432515"/>
              <a:gd name="connsiteX95" fmla="*/ 6761951 w 6947931"/>
              <a:gd name="connsiteY95" fmla="*/ 1844298 h 4432515"/>
              <a:gd name="connsiteX96" fmla="*/ 6823944 w 6947931"/>
              <a:gd name="connsiteY96" fmla="*/ 1921789 h 4432515"/>
              <a:gd name="connsiteX97" fmla="*/ 6839443 w 6947931"/>
              <a:gd name="connsiteY97" fmla="*/ 1968284 h 4432515"/>
              <a:gd name="connsiteX98" fmla="*/ 6870439 w 6947931"/>
              <a:gd name="connsiteY98" fmla="*/ 2014779 h 4432515"/>
              <a:gd name="connsiteX99" fmla="*/ 6901436 w 6947931"/>
              <a:gd name="connsiteY99" fmla="*/ 2107769 h 4432515"/>
              <a:gd name="connsiteX100" fmla="*/ 6932432 w 6947931"/>
              <a:gd name="connsiteY100" fmla="*/ 2371240 h 4432515"/>
              <a:gd name="connsiteX101" fmla="*/ 6947931 w 6947931"/>
              <a:gd name="connsiteY101" fmla="*/ 2495227 h 4432515"/>
              <a:gd name="connsiteX102" fmla="*/ 6932432 w 6947931"/>
              <a:gd name="connsiteY102" fmla="*/ 3533613 h 4432515"/>
              <a:gd name="connsiteX103" fmla="*/ 6916934 w 6947931"/>
              <a:gd name="connsiteY103" fmla="*/ 3704095 h 4432515"/>
              <a:gd name="connsiteX104" fmla="*/ 6885937 w 6947931"/>
              <a:gd name="connsiteY104" fmla="*/ 3890074 h 4432515"/>
              <a:gd name="connsiteX105" fmla="*/ 6854941 w 6947931"/>
              <a:gd name="connsiteY105" fmla="*/ 3983064 h 4432515"/>
              <a:gd name="connsiteX106" fmla="*/ 6823944 w 6947931"/>
              <a:gd name="connsiteY106" fmla="*/ 4076054 h 4432515"/>
              <a:gd name="connsiteX107" fmla="*/ 6808446 w 6947931"/>
              <a:gd name="connsiteY107" fmla="*/ 4122549 h 4432515"/>
              <a:gd name="connsiteX108" fmla="*/ 6746453 w 6947931"/>
              <a:gd name="connsiteY108" fmla="*/ 4215539 h 4432515"/>
              <a:gd name="connsiteX109" fmla="*/ 6715456 w 6947931"/>
              <a:gd name="connsiteY109" fmla="*/ 4262033 h 4432515"/>
              <a:gd name="connsiteX110" fmla="*/ 6684460 w 6947931"/>
              <a:gd name="connsiteY110" fmla="*/ 4308528 h 4432515"/>
              <a:gd name="connsiteX111" fmla="*/ 6637965 w 6947931"/>
              <a:gd name="connsiteY111" fmla="*/ 4355023 h 4432515"/>
              <a:gd name="connsiteX112" fmla="*/ 6591470 w 6947931"/>
              <a:gd name="connsiteY112" fmla="*/ 4386020 h 4432515"/>
              <a:gd name="connsiteX113" fmla="*/ 6575971 w 6947931"/>
              <a:gd name="connsiteY113" fmla="*/ 4432515 h 443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6947931" h="4432515">
                <a:moveTo>
                  <a:pt x="1027578" y="3998562"/>
                </a:moveTo>
                <a:cubicBezTo>
                  <a:pt x="986249" y="3993396"/>
                  <a:pt x="942816" y="3997072"/>
                  <a:pt x="903592" y="3983064"/>
                </a:cubicBezTo>
                <a:cubicBezTo>
                  <a:pt x="794377" y="3944059"/>
                  <a:pt x="813118" y="3891751"/>
                  <a:pt x="717612" y="3828081"/>
                </a:cubicBezTo>
                <a:lnTo>
                  <a:pt x="624622" y="3766088"/>
                </a:lnTo>
                <a:cubicBezTo>
                  <a:pt x="609124" y="3755756"/>
                  <a:pt x="591298" y="3748262"/>
                  <a:pt x="578127" y="3735091"/>
                </a:cubicBezTo>
                <a:lnTo>
                  <a:pt x="485137" y="3642101"/>
                </a:lnTo>
                <a:lnTo>
                  <a:pt x="438643" y="3595606"/>
                </a:lnTo>
                <a:cubicBezTo>
                  <a:pt x="423145" y="3580108"/>
                  <a:pt x="404306" y="3567348"/>
                  <a:pt x="392148" y="3549111"/>
                </a:cubicBezTo>
                <a:lnTo>
                  <a:pt x="268161" y="3363132"/>
                </a:lnTo>
                <a:cubicBezTo>
                  <a:pt x="268158" y="3363127"/>
                  <a:pt x="206172" y="3270146"/>
                  <a:pt x="206168" y="3270142"/>
                </a:cubicBezTo>
                <a:cubicBezTo>
                  <a:pt x="175171" y="3239145"/>
                  <a:pt x="137493" y="3213626"/>
                  <a:pt x="113178" y="3177152"/>
                </a:cubicBezTo>
                <a:cubicBezTo>
                  <a:pt x="24348" y="3043905"/>
                  <a:pt x="130849" y="3212493"/>
                  <a:pt x="66683" y="3084162"/>
                </a:cubicBezTo>
                <a:cubicBezTo>
                  <a:pt x="58353" y="3067502"/>
                  <a:pt x="46019" y="3053165"/>
                  <a:pt x="35687" y="3037667"/>
                </a:cubicBezTo>
                <a:cubicBezTo>
                  <a:pt x="30521" y="3017003"/>
                  <a:pt x="26040" y="2996155"/>
                  <a:pt x="20188" y="2975674"/>
                </a:cubicBezTo>
                <a:cubicBezTo>
                  <a:pt x="15700" y="2959966"/>
                  <a:pt x="4690" y="2945516"/>
                  <a:pt x="4690" y="2929179"/>
                </a:cubicBezTo>
                <a:cubicBezTo>
                  <a:pt x="4690" y="2727883"/>
                  <a:pt x="0" y="2580672"/>
                  <a:pt x="35687" y="2402237"/>
                </a:cubicBezTo>
                <a:cubicBezTo>
                  <a:pt x="47400" y="2343674"/>
                  <a:pt x="62411" y="2306567"/>
                  <a:pt x="82182" y="2247254"/>
                </a:cubicBezTo>
                <a:lnTo>
                  <a:pt x="97680" y="2200759"/>
                </a:lnTo>
                <a:cubicBezTo>
                  <a:pt x="102846" y="2185261"/>
                  <a:pt x="104116" y="2167857"/>
                  <a:pt x="113178" y="2154264"/>
                </a:cubicBezTo>
                <a:lnTo>
                  <a:pt x="144175" y="2107769"/>
                </a:lnTo>
                <a:cubicBezTo>
                  <a:pt x="200696" y="1938203"/>
                  <a:pt x="110553" y="2195043"/>
                  <a:pt x="190670" y="2014779"/>
                </a:cubicBezTo>
                <a:cubicBezTo>
                  <a:pt x="203940" y="1984922"/>
                  <a:pt x="211334" y="1952786"/>
                  <a:pt x="221666" y="1921789"/>
                </a:cubicBezTo>
                <a:lnTo>
                  <a:pt x="268161" y="1782305"/>
                </a:lnTo>
                <a:cubicBezTo>
                  <a:pt x="273327" y="1766807"/>
                  <a:pt x="274598" y="1749403"/>
                  <a:pt x="283660" y="1735810"/>
                </a:cubicBezTo>
                <a:lnTo>
                  <a:pt x="345653" y="1642820"/>
                </a:lnTo>
                <a:lnTo>
                  <a:pt x="376649" y="1549830"/>
                </a:lnTo>
                <a:cubicBezTo>
                  <a:pt x="391010" y="1506748"/>
                  <a:pt x="391100" y="1492890"/>
                  <a:pt x="423144" y="1456840"/>
                </a:cubicBezTo>
                <a:cubicBezTo>
                  <a:pt x="452267" y="1424077"/>
                  <a:pt x="491818" y="1400324"/>
                  <a:pt x="516134" y="1363850"/>
                </a:cubicBezTo>
                <a:lnTo>
                  <a:pt x="578127" y="1270861"/>
                </a:lnTo>
                <a:cubicBezTo>
                  <a:pt x="588459" y="1255363"/>
                  <a:pt x="593626" y="1234698"/>
                  <a:pt x="609124" y="1224366"/>
                </a:cubicBezTo>
                <a:lnTo>
                  <a:pt x="655619" y="1193369"/>
                </a:lnTo>
                <a:cubicBezTo>
                  <a:pt x="682855" y="1111660"/>
                  <a:pt x="653116" y="1177774"/>
                  <a:pt x="717612" y="1100379"/>
                </a:cubicBezTo>
                <a:cubicBezTo>
                  <a:pt x="729537" y="1086070"/>
                  <a:pt x="736684" y="1068193"/>
                  <a:pt x="748609" y="1053884"/>
                </a:cubicBezTo>
                <a:cubicBezTo>
                  <a:pt x="785901" y="1009134"/>
                  <a:pt x="795881" y="1006871"/>
                  <a:pt x="841599" y="976393"/>
                </a:cubicBezTo>
                <a:cubicBezTo>
                  <a:pt x="851931" y="960895"/>
                  <a:pt x="860220" y="943820"/>
                  <a:pt x="872595" y="929898"/>
                </a:cubicBezTo>
                <a:cubicBezTo>
                  <a:pt x="949802" y="843040"/>
                  <a:pt x="941415" y="853022"/>
                  <a:pt x="1012080" y="805911"/>
                </a:cubicBezTo>
                <a:cubicBezTo>
                  <a:pt x="1042251" y="715397"/>
                  <a:pt x="1003971" y="798522"/>
                  <a:pt x="1074073" y="728420"/>
                </a:cubicBezTo>
                <a:cubicBezTo>
                  <a:pt x="1087244" y="715249"/>
                  <a:pt x="1091052" y="694191"/>
                  <a:pt x="1105070" y="681925"/>
                </a:cubicBezTo>
                <a:cubicBezTo>
                  <a:pt x="1133106" y="657394"/>
                  <a:pt x="1171718" y="646274"/>
                  <a:pt x="1198060" y="619932"/>
                </a:cubicBezTo>
                <a:cubicBezTo>
                  <a:pt x="1229056" y="588935"/>
                  <a:pt x="1254576" y="551258"/>
                  <a:pt x="1291049" y="526942"/>
                </a:cubicBezTo>
                <a:cubicBezTo>
                  <a:pt x="1393815" y="458430"/>
                  <a:pt x="1279618" y="538953"/>
                  <a:pt x="1384039" y="449450"/>
                </a:cubicBezTo>
                <a:cubicBezTo>
                  <a:pt x="1434680" y="406044"/>
                  <a:pt x="1443472" y="406998"/>
                  <a:pt x="1492527" y="371959"/>
                </a:cubicBezTo>
                <a:cubicBezTo>
                  <a:pt x="1508896" y="360267"/>
                  <a:pt x="1576674" y="306638"/>
                  <a:pt x="1601015" y="294467"/>
                </a:cubicBezTo>
                <a:cubicBezTo>
                  <a:pt x="1615627" y="287161"/>
                  <a:pt x="1632012" y="284135"/>
                  <a:pt x="1647510" y="278969"/>
                </a:cubicBezTo>
                <a:cubicBezTo>
                  <a:pt x="1688839" y="247972"/>
                  <a:pt x="1728512" y="214635"/>
                  <a:pt x="1771497" y="185979"/>
                </a:cubicBezTo>
                <a:cubicBezTo>
                  <a:pt x="1786995" y="175647"/>
                  <a:pt x="1801332" y="163313"/>
                  <a:pt x="1817992" y="154983"/>
                </a:cubicBezTo>
                <a:cubicBezTo>
                  <a:pt x="1832604" y="147677"/>
                  <a:pt x="1850206" y="147418"/>
                  <a:pt x="1864487" y="139484"/>
                </a:cubicBezTo>
                <a:cubicBezTo>
                  <a:pt x="1897052" y="121392"/>
                  <a:pt x="1922135" y="89271"/>
                  <a:pt x="1957476" y="77491"/>
                </a:cubicBezTo>
                <a:lnTo>
                  <a:pt x="2096961" y="30996"/>
                </a:lnTo>
                <a:cubicBezTo>
                  <a:pt x="2112459" y="25830"/>
                  <a:pt x="2127342" y="18184"/>
                  <a:pt x="2143456" y="15498"/>
                </a:cubicBezTo>
                <a:lnTo>
                  <a:pt x="2236446" y="0"/>
                </a:lnTo>
                <a:lnTo>
                  <a:pt x="3212839" y="15498"/>
                </a:lnTo>
                <a:cubicBezTo>
                  <a:pt x="3269880" y="17040"/>
                  <a:pt x="3327128" y="21079"/>
                  <a:pt x="3383321" y="30996"/>
                </a:cubicBezTo>
                <a:cubicBezTo>
                  <a:pt x="3415497" y="36674"/>
                  <a:pt x="3444612" y="54069"/>
                  <a:pt x="3476310" y="61993"/>
                </a:cubicBezTo>
                <a:lnTo>
                  <a:pt x="3538304" y="77491"/>
                </a:lnTo>
                <a:cubicBezTo>
                  <a:pt x="3553802" y="87823"/>
                  <a:pt x="3567678" y="101151"/>
                  <a:pt x="3584799" y="108488"/>
                </a:cubicBezTo>
                <a:cubicBezTo>
                  <a:pt x="3604377" y="116879"/>
                  <a:pt x="3626311" y="118134"/>
                  <a:pt x="3646792" y="123986"/>
                </a:cubicBezTo>
                <a:cubicBezTo>
                  <a:pt x="3662500" y="128474"/>
                  <a:pt x="3677579" y="134996"/>
                  <a:pt x="3693287" y="139484"/>
                </a:cubicBezTo>
                <a:cubicBezTo>
                  <a:pt x="3713768" y="145336"/>
                  <a:pt x="3734878" y="148862"/>
                  <a:pt x="3755280" y="154983"/>
                </a:cubicBezTo>
                <a:cubicBezTo>
                  <a:pt x="3786575" y="164372"/>
                  <a:pt x="3816572" y="178054"/>
                  <a:pt x="3848270" y="185979"/>
                </a:cubicBezTo>
                <a:cubicBezTo>
                  <a:pt x="3868934" y="191145"/>
                  <a:pt x="3889470" y="196857"/>
                  <a:pt x="3910263" y="201478"/>
                </a:cubicBezTo>
                <a:cubicBezTo>
                  <a:pt x="3935978" y="207192"/>
                  <a:pt x="3962199" y="210587"/>
                  <a:pt x="3987754" y="216976"/>
                </a:cubicBezTo>
                <a:cubicBezTo>
                  <a:pt x="4003603" y="220938"/>
                  <a:pt x="4018751" y="227308"/>
                  <a:pt x="4034249" y="232474"/>
                </a:cubicBezTo>
                <a:cubicBezTo>
                  <a:pt x="4049747" y="242806"/>
                  <a:pt x="4064084" y="255141"/>
                  <a:pt x="4080744" y="263471"/>
                </a:cubicBezTo>
                <a:cubicBezTo>
                  <a:pt x="4095356" y="270777"/>
                  <a:pt x="4112958" y="271035"/>
                  <a:pt x="4127239" y="278969"/>
                </a:cubicBezTo>
                <a:cubicBezTo>
                  <a:pt x="4159804" y="297061"/>
                  <a:pt x="4184887" y="329181"/>
                  <a:pt x="4220229" y="340962"/>
                </a:cubicBezTo>
                <a:lnTo>
                  <a:pt x="4313219" y="371959"/>
                </a:lnTo>
                <a:cubicBezTo>
                  <a:pt x="4386900" y="421080"/>
                  <a:pt x="4342043" y="397066"/>
                  <a:pt x="4452704" y="433952"/>
                </a:cubicBezTo>
                <a:cubicBezTo>
                  <a:pt x="4452709" y="433954"/>
                  <a:pt x="4545688" y="464945"/>
                  <a:pt x="4545693" y="464949"/>
                </a:cubicBezTo>
                <a:cubicBezTo>
                  <a:pt x="4561191" y="475281"/>
                  <a:pt x="4575167" y="488380"/>
                  <a:pt x="4592188" y="495945"/>
                </a:cubicBezTo>
                <a:cubicBezTo>
                  <a:pt x="4622045" y="509215"/>
                  <a:pt x="4652949" y="521571"/>
                  <a:pt x="4685178" y="526942"/>
                </a:cubicBezTo>
                <a:cubicBezTo>
                  <a:pt x="4726644" y="533853"/>
                  <a:pt x="4812327" y="547106"/>
                  <a:pt x="4855660" y="557939"/>
                </a:cubicBezTo>
                <a:cubicBezTo>
                  <a:pt x="4932627" y="577181"/>
                  <a:pt x="4875443" y="571169"/>
                  <a:pt x="4964148" y="604433"/>
                </a:cubicBezTo>
                <a:cubicBezTo>
                  <a:pt x="4984092" y="611912"/>
                  <a:pt x="5005739" y="613811"/>
                  <a:pt x="5026141" y="619932"/>
                </a:cubicBezTo>
                <a:cubicBezTo>
                  <a:pt x="5057436" y="629321"/>
                  <a:pt x="5088134" y="640596"/>
                  <a:pt x="5119131" y="650928"/>
                </a:cubicBezTo>
                <a:lnTo>
                  <a:pt x="5212121" y="681925"/>
                </a:lnTo>
                <a:cubicBezTo>
                  <a:pt x="5212125" y="681926"/>
                  <a:pt x="5305107" y="712920"/>
                  <a:pt x="5305110" y="712922"/>
                </a:cubicBezTo>
                <a:cubicBezTo>
                  <a:pt x="5438357" y="801752"/>
                  <a:pt x="5269769" y="695251"/>
                  <a:pt x="5398100" y="759417"/>
                </a:cubicBezTo>
                <a:cubicBezTo>
                  <a:pt x="5414760" y="767747"/>
                  <a:pt x="5427574" y="782848"/>
                  <a:pt x="5444595" y="790413"/>
                </a:cubicBezTo>
                <a:cubicBezTo>
                  <a:pt x="5474452" y="803683"/>
                  <a:pt x="5510399" y="803286"/>
                  <a:pt x="5537585" y="821410"/>
                </a:cubicBezTo>
                <a:cubicBezTo>
                  <a:pt x="5670832" y="910240"/>
                  <a:pt x="5502244" y="803739"/>
                  <a:pt x="5630575" y="867905"/>
                </a:cubicBezTo>
                <a:cubicBezTo>
                  <a:pt x="5647235" y="876235"/>
                  <a:pt x="5659950" y="891564"/>
                  <a:pt x="5677070" y="898901"/>
                </a:cubicBezTo>
                <a:cubicBezTo>
                  <a:pt x="5696648" y="907292"/>
                  <a:pt x="5718661" y="908279"/>
                  <a:pt x="5739063" y="914400"/>
                </a:cubicBezTo>
                <a:cubicBezTo>
                  <a:pt x="5770358" y="923789"/>
                  <a:pt x="5800355" y="937471"/>
                  <a:pt x="5832053" y="945396"/>
                </a:cubicBezTo>
                <a:cubicBezTo>
                  <a:pt x="5846640" y="949043"/>
                  <a:pt x="5922353" y="966288"/>
                  <a:pt x="5940541" y="976393"/>
                </a:cubicBezTo>
                <a:cubicBezTo>
                  <a:pt x="5973106" y="994485"/>
                  <a:pt x="6007189" y="1012044"/>
                  <a:pt x="6033531" y="1038386"/>
                </a:cubicBezTo>
                <a:cubicBezTo>
                  <a:pt x="6067807" y="1072662"/>
                  <a:pt x="6083367" y="1094301"/>
                  <a:pt x="6126521" y="1115878"/>
                </a:cubicBezTo>
                <a:cubicBezTo>
                  <a:pt x="6141133" y="1123184"/>
                  <a:pt x="6157517" y="1126210"/>
                  <a:pt x="6173015" y="1131376"/>
                </a:cubicBezTo>
                <a:cubicBezTo>
                  <a:pt x="6255677" y="1255367"/>
                  <a:pt x="6147181" y="1105541"/>
                  <a:pt x="6250507" y="1208867"/>
                </a:cubicBezTo>
                <a:cubicBezTo>
                  <a:pt x="6268772" y="1227132"/>
                  <a:pt x="6278737" y="1252596"/>
                  <a:pt x="6297002" y="1270861"/>
                </a:cubicBezTo>
                <a:cubicBezTo>
                  <a:pt x="6386551" y="1360410"/>
                  <a:pt x="6301124" y="1234093"/>
                  <a:pt x="6389992" y="1348352"/>
                </a:cubicBezTo>
                <a:cubicBezTo>
                  <a:pt x="6412863" y="1377758"/>
                  <a:pt x="6429633" y="1411539"/>
                  <a:pt x="6451985" y="1441342"/>
                </a:cubicBezTo>
                <a:cubicBezTo>
                  <a:pt x="6587951" y="1622629"/>
                  <a:pt x="6415455" y="1398724"/>
                  <a:pt x="6544975" y="1549830"/>
                </a:cubicBezTo>
                <a:cubicBezTo>
                  <a:pt x="6664267" y="1689003"/>
                  <a:pt x="6522594" y="1542947"/>
                  <a:pt x="6637965" y="1658318"/>
                </a:cubicBezTo>
                <a:cubicBezTo>
                  <a:pt x="6667605" y="1747239"/>
                  <a:pt x="6632237" y="1664238"/>
                  <a:pt x="6699958" y="1751308"/>
                </a:cubicBezTo>
                <a:cubicBezTo>
                  <a:pt x="6722829" y="1780714"/>
                  <a:pt x="6761951" y="1844298"/>
                  <a:pt x="6761951" y="1844298"/>
                </a:cubicBezTo>
                <a:cubicBezTo>
                  <a:pt x="6800905" y="1961162"/>
                  <a:pt x="6743828" y="1821646"/>
                  <a:pt x="6823944" y="1921789"/>
                </a:cubicBezTo>
                <a:cubicBezTo>
                  <a:pt x="6834150" y="1934546"/>
                  <a:pt x="6832137" y="1953672"/>
                  <a:pt x="6839443" y="1968284"/>
                </a:cubicBezTo>
                <a:cubicBezTo>
                  <a:pt x="6847773" y="1984944"/>
                  <a:pt x="6862874" y="1997758"/>
                  <a:pt x="6870439" y="2014779"/>
                </a:cubicBezTo>
                <a:cubicBezTo>
                  <a:pt x="6883709" y="2044636"/>
                  <a:pt x="6901436" y="2107769"/>
                  <a:pt x="6901436" y="2107769"/>
                </a:cubicBezTo>
                <a:cubicBezTo>
                  <a:pt x="6940649" y="2421484"/>
                  <a:pt x="6892215" y="2029400"/>
                  <a:pt x="6932432" y="2371240"/>
                </a:cubicBezTo>
                <a:cubicBezTo>
                  <a:pt x="6937299" y="2412605"/>
                  <a:pt x="6942765" y="2453898"/>
                  <a:pt x="6947931" y="2495227"/>
                </a:cubicBezTo>
                <a:cubicBezTo>
                  <a:pt x="6942765" y="2841356"/>
                  <a:pt x="6941305" y="3187560"/>
                  <a:pt x="6932432" y="3533613"/>
                </a:cubicBezTo>
                <a:cubicBezTo>
                  <a:pt x="6930969" y="3590656"/>
                  <a:pt x="6923235" y="3647382"/>
                  <a:pt x="6916934" y="3704095"/>
                </a:cubicBezTo>
                <a:cubicBezTo>
                  <a:pt x="6912775" y="3741528"/>
                  <a:pt x="6897738" y="3846805"/>
                  <a:pt x="6885937" y="3890074"/>
                </a:cubicBezTo>
                <a:cubicBezTo>
                  <a:pt x="6877340" y="3921596"/>
                  <a:pt x="6865273" y="3952067"/>
                  <a:pt x="6854941" y="3983064"/>
                </a:cubicBezTo>
                <a:lnTo>
                  <a:pt x="6823944" y="4076054"/>
                </a:lnTo>
                <a:cubicBezTo>
                  <a:pt x="6818778" y="4091552"/>
                  <a:pt x="6817508" y="4108956"/>
                  <a:pt x="6808446" y="4122549"/>
                </a:cubicBezTo>
                <a:lnTo>
                  <a:pt x="6746453" y="4215539"/>
                </a:lnTo>
                <a:lnTo>
                  <a:pt x="6715456" y="4262033"/>
                </a:lnTo>
                <a:cubicBezTo>
                  <a:pt x="6705124" y="4277531"/>
                  <a:pt x="6697631" y="4295357"/>
                  <a:pt x="6684460" y="4308528"/>
                </a:cubicBezTo>
                <a:cubicBezTo>
                  <a:pt x="6668962" y="4324026"/>
                  <a:pt x="6654803" y="4340991"/>
                  <a:pt x="6637965" y="4355023"/>
                </a:cubicBezTo>
                <a:cubicBezTo>
                  <a:pt x="6623656" y="4366948"/>
                  <a:pt x="6606968" y="4375688"/>
                  <a:pt x="6591470" y="4386020"/>
                </a:cubicBezTo>
                <a:lnTo>
                  <a:pt x="6575971" y="4432515"/>
                </a:lnTo>
              </a:path>
            </a:pathLst>
          </a:cu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103"/>
          <p:cNvGrpSpPr/>
          <p:nvPr/>
        </p:nvGrpSpPr>
        <p:grpSpPr>
          <a:xfrm flipH="1">
            <a:off x="357158" y="1928802"/>
            <a:ext cx="1928826" cy="2071702"/>
            <a:chOff x="6286500" y="428625"/>
            <a:chExt cx="1631950" cy="1778000"/>
          </a:xfrm>
        </p:grpSpPr>
        <p:sp>
          <p:nvSpPr>
            <p:cNvPr id="105" name="AutoShape 8"/>
            <p:cNvSpPr>
              <a:spLocks noChangeAspect="1" noChangeArrowheads="1" noTextEdit="1"/>
            </p:cNvSpPr>
            <p:nvPr/>
          </p:nvSpPr>
          <p:spPr bwMode="auto">
            <a:xfrm>
              <a:off x="6286500" y="428625"/>
              <a:ext cx="1631950" cy="177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" name="Freeform 12"/>
            <p:cNvSpPr>
              <a:spLocks/>
            </p:cNvSpPr>
            <p:nvPr/>
          </p:nvSpPr>
          <p:spPr bwMode="auto">
            <a:xfrm>
              <a:off x="6372225" y="511175"/>
              <a:ext cx="590550" cy="161290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0" y="964"/>
                </a:cxn>
                <a:cxn ang="0">
                  <a:pos x="0" y="964"/>
                </a:cxn>
                <a:cxn ang="0">
                  <a:pos x="0" y="966"/>
                </a:cxn>
                <a:cxn ang="0">
                  <a:pos x="2" y="970"/>
                </a:cxn>
                <a:cxn ang="0">
                  <a:pos x="4" y="970"/>
                </a:cxn>
                <a:cxn ang="0">
                  <a:pos x="4" y="970"/>
                </a:cxn>
                <a:cxn ang="0">
                  <a:pos x="38" y="980"/>
                </a:cxn>
                <a:cxn ang="0">
                  <a:pos x="66" y="986"/>
                </a:cxn>
                <a:cxn ang="0">
                  <a:pos x="102" y="992"/>
                </a:cxn>
                <a:cxn ang="0">
                  <a:pos x="150" y="1000"/>
                </a:cxn>
                <a:cxn ang="0">
                  <a:pos x="208" y="1006"/>
                </a:cxn>
                <a:cxn ang="0">
                  <a:pos x="280" y="1012"/>
                </a:cxn>
                <a:cxn ang="0">
                  <a:pos x="364" y="1016"/>
                </a:cxn>
                <a:cxn ang="0">
                  <a:pos x="364" y="1016"/>
                </a:cxn>
                <a:cxn ang="0">
                  <a:pos x="372" y="1016"/>
                </a:cxn>
                <a:cxn ang="0">
                  <a:pos x="372" y="0"/>
                </a:cxn>
                <a:cxn ang="0">
                  <a:pos x="372" y="0"/>
                </a:cxn>
                <a:cxn ang="0">
                  <a:pos x="364" y="0"/>
                </a:cxn>
                <a:cxn ang="0">
                  <a:pos x="364" y="0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372" h="1016">
                  <a:moveTo>
                    <a:pt x="0" y="22"/>
                  </a:moveTo>
                  <a:lnTo>
                    <a:pt x="0" y="22"/>
                  </a:lnTo>
                  <a:lnTo>
                    <a:pt x="0" y="964"/>
                  </a:lnTo>
                  <a:lnTo>
                    <a:pt x="0" y="964"/>
                  </a:lnTo>
                  <a:lnTo>
                    <a:pt x="0" y="966"/>
                  </a:lnTo>
                  <a:lnTo>
                    <a:pt x="2" y="970"/>
                  </a:lnTo>
                  <a:lnTo>
                    <a:pt x="4" y="970"/>
                  </a:lnTo>
                  <a:lnTo>
                    <a:pt x="4" y="970"/>
                  </a:lnTo>
                  <a:lnTo>
                    <a:pt x="38" y="980"/>
                  </a:lnTo>
                  <a:lnTo>
                    <a:pt x="66" y="986"/>
                  </a:lnTo>
                  <a:lnTo>
                    <a:pt x="102" y="992"/>
                  </a:lnTo>
                  <a:lnTo>
                    <a:pt x="150" y="1000"/>
                  </a:lnTo>
                  <a:lnTo>
                    <a:pt x="208" y="1006"/>
                  </a:lnTo>
                  <a:lnTo>
                    <a:pt x="280" y="1012"/>
                  </a:lnTo>
                  <a:lnTo>
                    <a:pt x="364" y="1016"/>
                  </a:lnTo>
                  <a:lnTo>
                    <a:pt x="364" y="1016"/>
                  </a:lnTo>
                  <a:lnTo>
                    <a:pt x="372" y="1016"/>
                  </a:lnTo>
                  <a:lnTo>
                    <a:pt x="372" y="0"/>
                  </a:lnTo>
                  <a:lnTo>
                    <a:pt x="372" y="0"/>
                  </a:lnTo>
                  <a:lnTo>
                    <a:pt x="364" y="0"/>
                  </a:lnTo>
                  <a:lnTo>
                    <a:pt x="364" y="0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8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" name="Freeform 13"/>
            <p:cNvSpPr>
              <a:spLocks/>
            </p:cNvSpPr>
            <p:nvPr/>
          </p:nvSpPr>
          <p:spPr bwMode="auto">
            <a:xfrm>
              <a:off x="6384925" y="514350"/>
              <a:ext cx="574675" cy="158750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0" y="948"/>
                </a:cxn>
                <a:cxn ang="0">
                  <a:pos x="0" y="948"/>
                </a:cxn>
                <a:cxn ang="0">
                  <a:pos x="0" y="950"/>
                </a:cxn>
                <a:cxn ang="0">
                  <a:pos x="2" y="954"/>
                </a:cxn>
                <a:cxn ang="0">
                  <a:pos x="4" y="954"/>
                </a:cxn>
                <a:cxn ang="0">
                  <a:pos x="4" y="954"/>
                </a:cxn>
                <a:cxn ang="0">
                  <a:pos x="36" y="964"/>
                </a:cxn>
                <a:cxn ang="0">
                  <a:pos x="64" y="970"/>
                </a:cxn>
                <a:cxn ang="0">
                  <a:pos x="100" y="976"/>
                </a:cxn>
                <a:cxn ang="0">
                  <a:pos x="146" y="984"/>
                </a:cxn>
                <a:cxn ang="0">
                  <a:pos x="202" y="990"/>
                </a:cxn>
                <a:cxn ang="0">
                  <a:pos x="272" y="996"/>
                </a:cxn>
                <a:cxn ang="0">
                  <a:pos x="356" y="1000"/>
                </a:cxn>
                <a:cxn ang="0">
                  <a:pos x="356" y="1000"/>
                </a:cxn>
                <a:cxn ang="0">
                  <a:pos x="362" y="1000"/>
                </a:cxn>
                <a:cxn ang="0">
                  <a:pos x="362" y="0"/>
                </a:cxn>
                <a:cxn ang="0">
                  <a:pos x="362" y="0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362" h="1000">
                  <a:moveTo>
                    <a:pt x="0" y="22"/>
                  </a:moveTo>
                  <a:lnTo>
                    <a:pt x="0" y="22"/>
                  </a:lnTo>
                  <a:lnTo>
                    <a:pt x="0" y="948"/>
                  </a:lnTo>
                  <a:lnTo>
                    <a:pt x="0" y="948"/>
                  </a:lnTo>
                  <a:lnTo>
                    <a:pt x="0" y="950"/>
                  </a:lnTo>
                  <a:lnTo>
                    <a:pt x="2" y="954"/>
                  </a:lnTo>
                  <a:lnTo>
                    <a:pt x="4" y="954"/>
                  </a:lnTo>
                  <a:lnTo>
                    <a:pt x="4" y="954"/>
                  </a:lnTo>
                  <a:lnTo>
                    <a:pt x="36" y="964"/>
                  </a:lnTo>
                  <a:lnTo>
                    <a:pt x="64" y="970"/>
                  </a:lnTo>
                  <a:lnTo>
                    <a:pt x="100" y="976"/>
                  </a:lnTo>
                  <a:lnTo>
                    <a:pt x="146" y="984"/>
                  </a:lnTo>
                  <a:lnTo>
                    <a:pt x="202" y="990"/>
                  </a:lnTo>
                  <a:lnTo>
                    <a:pt x="272" y="996"/>
                  </a:lnTo>
                  <a:lnTo>
                    <a:pt x="356" y="1000"/>
                  </a:lnTo>
                  <a:lnTo>
                    <a:pt x="356" y="1000"/>
                  </a:lnTo>
                  <a:lnTo>
                    <a:pt x="362" y="1000"/>
                  </a:lnTo>
                  <a:lnTo>
                    <a:pt x="362" y="0"/>
                  </a:lnTo>
                  <a:lnTo>
                    <a:pt x="362" y="0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" name="Freeform 14"/>
            <p:cNvSpPr>
              <a:spLocks/>
            </p:cNvSpPr>
            <p:nvPr/>
          </p:nvSpPr>
          <p:spPr bwMode="auto">
            <a:xfrm>
              <a:off x="7045325" y="520700"/>
              <a:ext cx="546100" cy="15684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88"/>
                </a:cxn>
                <a:cxn ang="0">
                  <a:pos x="0" y="988"/>
                </a:cxn>
                <a:cxn ang="0">
                  <a:pos x="344" y="838"/>
                </a:cxn>
                <a:cxn ang="0">
                  <a:pos x="344" y="838"/>
                </a:cxn>
                <a:cxn ang="0">
                  <a:pos x="344" y="54"/>
                </a:cxn>
                <a:cxn ang="0">
                  <a:pos x="344" y="5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4" h="988">
                  <a:moveTo>
                    <a:pt x="0" y="0"/>
                  </a:moveTo>
                  <a:lnTo>
                    <a:pt x="0" y="988"/>
                  </a:lnTo>
                  <a:lnTo>
                    <a:pt x="0" y="988"/>
                  </a:lnTo>
                  <a:lnTo>
                    <a:pt x="344" y="838"/>
                  </a:lnTo>
                  <a:lnTo>
                    <a:pt x="344" y="838"/>
                  </a:lnTo>
                  <a:lnTo>
                    <a:pt x="344" y="54"/>
                  </a:lnTo>
                  <a:lnTo>
                    <a:pt x="344" y="5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" name="Freeform 15"/>
            <p:cNvSpPr>
              <a:spLocks/>
            </p:cNvSpPr>
            <p:nvPr/>
          </p:nvSpPr>
          <p:spPr bwMode="auto">
            <a:xfrm>
              <a:off x="7045325" y="590550"/>
              <a:ext cx="546100" cy="1498600"/>
            </a:xfrm>
            <a:custGeom>
              <a:avLst/>
              <a:gdLst/>
              <a:ahLst/>
              <a:cxnLst>
                <a:cxn ang="0">
                  <a:pos x="282" y="0"/>
                </a:cxn>
                <a:cxn ang="0">
                  <a:pos x="282" y="0"/>
                </a:cxn>
                <a:cxn ang="0">
                  <a:pos x="344" y="10"/>
                </a:cxn>
                <a:cxn ang="0">
                  <a:pos x="344" y="10"/>
                </a:cxn>
                <a:cxn ang="0">
                  <a:pos x="344" y="794"/>
                </a:cxn>
                <a:cxn ang="0">
                  <a:pos x="344" y="794"/>
                </a:cxn>
                <a:cxn ang="0">
                  <a:pos x="0" y="944"/>
                </a:cxn>
                <a:cxn ang="0">
                  <a:pos x="0" y="600"/>
                </a:cxn>
                <a:cxn ang="0">
                  <a:pos x="0" y="600"/>
                </a:cxn>
                <a:cxn ang="0">
                  <a:pos x="8" y="574"/>
                </a:cxn>
                <a:cxn ang="0">
                  <a:pos x="18" y="548"/>
                </a:cxn>
                <a:cxn ang="0">
                  <a:pos x="28" y="526"/>
                </a:cxn>
                <a:cxn ang="0">
                  <a:pos x="38" y="504"/>
                </a:cxn>
                <a:cxn ang="0">
                  <a:pos x="48" y="484"/>
                </a:cxn>
                <a:cxn ang="0">
                  <a:pos x="60" y="466"/>
                </a:cxn>
                <a:cxn ang="0">
                  <a:pos x="84" y="432"/>
                </a:cxn>
                <a:cxn ang="0">
                  <a:pos x="110" y="402"/>
                </a:cxn>
                <a:cxn ang="0">
                  <a:pos x="136" y="376"/>
                </a:cxn>
                <a:cxn ang="0">
                  <a:pos x="188" y="326"/>
                </a:cxn>
                <a:cxn ang="0">
                  <a:pos x="212" y="300"/>
                </a:cxn>
                <a:cxn ang="0">
                  <a:pos x="234" y="274"/>
                </a:cxn>
                <a:cxn ang="0">
                  <a:pos x="244" y="258"/>
                </a:cxn>
                <a:cxn ang="0">
                  <a:pos x="254" y="242"/>
                </a:cxn>
                <a:cxn ang="0">
                  <a:pos x="262" y="226"/>
                </a:cxn>
                <a:cxn ang="0">
                  <a:pos x="268" y="208"/>
                </a:cxn>
                <a:cxn ang="0">
                  <a:pos x="276" y="188"/>
                </a:cxn>
                <a:cxn ang="0">
                  <a:pos x="280" y="166"/>
                </a:cxn>
                <a:cxn ang="0">
                  <a:pos x="284" y="144"/>
                </a:cxn>
                <a:cxn ang="0">
                  <a:pos x="286" y="120"/>
                </a:cxn>
                <a:cxn ang="0">
                  <a:pos x="288" y="92"/>
                </a:cxn>
                <a:cxn ang="0">
                  <a:pos x="288" y="64"/>
                </a:cxn>
                <a:cxn ang="0">
                  <a:pos x="286" y="34"/>
                </a:cxn>
                <a:cxn ang="0">
                  <a:pos x="282" y="0"/>
                </a:cxn>
                <a:cxn ang="0">
                  <a:pos x="282" y="0"/>
                </a:cxn>
              </a:cxnLst>
              <a:rect l="0" t="0" r="r" b="b"/>
              <a:pathLst>
                <a:path w="344" h="944">
                  <a:moveTo>
                    <a:pt x="282" y="0"/>
                  </a:moveTo>
                  <a:lnTo>
                    <a:pt x="282" y="0"/>
                  </a:lnTo>
                  <a:lnTo>
                    <a:pt x="344" y="10"/>
                  </a:lnTo>
                  <a:lnTo>
                    <a:pt x="344" y="10"/>
                  </a:lnTo>
                  <a:lnTo>
                    <a:pt x="344" y="794"/>
                  </a:lnTo>
                  <a:lnTo>
                    <a:pt x="344" y="794"/>
                  </a:lnTo>
                  <a:lnTo>
                    <a:pt x="0" y="944"/>
                  </a:lnTo>
                  <a:lnTo>
                    <a:pt x="0" y="600"/>
                  </a:lnTo>
                  <a:lnTo>
                    <a:pt x="0" y="600"/>
                  </a:lnTo>
                  <a:lnTo>
                    <a:pt x="8" y="574"/>
                  </a:lnTo>
                  <a:lnTo>
                    <a:pt x="18" y="548"/>
                  </a:lnTo>
                  <a:lnTo>
                    <a:pt x="28" y="526"/>
                  </a:lnTo>
                  <a:lnTo>
                    <a:pt x="38" y="504"/>
                  </a:lnTo>
                  <a:lnTo>
                    <a:pt x="48" y="484"/>
                  </a:lnTo>
                  <a:lnTo>
                    <a:pt x="60" y="466"/>
                  </a:lnTo>
                  <a:lnTo>
                    <a:pt x="84" y="432"/>
                  </a:lnTo>
                  <a:lnTo>
                    <a:pt x="110" y="402"/>
                  </a:lnTo>
                  <a:lnTo>
                    <a:pt x="136" y="376"/>
                  </a:lnTo>
                  <a:lnTo>
                    <a:pt x="188" y="326"/>
                  </a:lnTo>
                  <a:lnTo>
                    <a:pt x="212" y="300"/>
                  </a:lnTo>
                  <a:lnTo>
                    <a:pt x="234" y="274"/>
                  </a:lnTo>
                  <a:lnTo>
                    <a:pt x="244" y="258"/>
                  </a:lnTo>
                  <a:lnTo>
                    <a:pt x="254" y="242"/>
                  </a:lnTo>
                  <a:lnTo>
                    <a:pt x="262" y="226"/>
                  </a:lnTo>
                  <a:lnTo>
                    <a:pt x="268" y="208"/>
                  </a:lnTo>
                  <a:lnTo>
                    <a:pt x="276" y="188"/>
                  </a:lnTo>
                  <a:lnTo>
                    <a:pt x="280" y="166"/>
                  </a:lnTo>
                  <a:lnTo>
                    <a:pt x="284" y="144"/>
                  </a:lnTo>
                  <a:lnTo>
                    <a:pt x="286" y="120"/>
                  </a:lnTo>
                  <a:lnTo>
                    <a:pt x="288" y="92"/>
                  </a:lnTo>
                  <a:lnTo>
                    <a:pt x="288" y="64"/>
                  </a:lnTo>
                  <a:lnTo>
                    <a:pt x="286" y="34"/>
                  </a:lnTo>
                  <a:lnTo>
                    <a:pt x="282" y="0"/>
                  </a:lnTo>
                  <a:lnTo>
                    <a:pt x="282" y="0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" name="Freeform 16"/>
            <p:cNvSpPr>
              <a:spLocks/>
            </p:cNvSpPr>
            <p:nvPr/>
          </p:nvSpPr>
          <p:spPr bwMode="auto">
            <a:xfrm>
              <a:off x="6950075" y="511175"/>
              <a:ext cx="73025" cy="16129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12" y="1014"/>
                </a:cxn>
                <a:cxn ang="0">
                  <a:pos x="12" y="1014"/>
                </a:cxn>
                <a:cxn ang="0">
                  <a:pos x="24" y="1010"/>
                </a:cxn>
                <a:cxn ang="0">
                  <a:pos x="34" y="1006"/>
                </a:cxn>
                <a:cxn ang="0">
                  <a:pos x="46" y="996"/>
                </a:cxn>
                <a:cxn ang="0">
                  <a:pos x="46" y="8"/>
                </a:cxn>
                <a:cxn ang="0">
                  <a:pos x="46" y="8"/>
                </a:cxn>
                <a:cxn ang="0">
                  <a:pos x="34" y="4"/>
                </a:cxn>
                <a:cxn ang="0">
                  <a:pos x="24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6" h="1016">
                  <a:moveTo>
                    <a:pt x="0" y="0"/>
                  </a:moveTo>
                  <a:lnTo>
                    <a:pt x="0" y="1016"/>
                  </a:lnTo>
                  <a:lnTo>
                    <a:pt x="0" y="1016"/>
                  </a:lnTo>
                  <a:lnTo>
                    <a:pt x="12" y="1014"/>
                  </a:lnTo>
                  <a:lnTo>
                    <a:pt x="12" y="1014"/>
                  </a:lnTo>
                  <a:lnTo>
                    <a:pt x="24" y="1010"/>
                  </a:lnTo>
                  <a:lnTo>
                    <a:pt x="34" y="1006"/>
                  </a:lnTo>
                  <a:lnTo>
                    <a:pt x="46" y="996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34" y="4"/>
                  </a:lnTo>
                  <a:lnTo>
                    <a:pt x="24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" name="Freeform 17"/>
            <p:cNvSpPr>
              <a:spLocks/>
            </p:cNvSpPr>
            <p:nvPr/>
          </p:nvSpPr>
          <p:spPr bwMode="auto">
            <a:xfrm>
              <a:off x="6508750" y="962025"/>
              <a:ext cx="57150" cy="209550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32"/>
                </a:cxn>
                <a:cxn ang="0">
                  <a:pos x="36" y="68"/>
                </a:cxn>
                <a:cxn ang="0">
                  <a:pos x="36" y="0"/>
                </a:cxn>
              </a:cxnLst>
              <a:rect l="0" t="0" r="r" b="b"/>
              <a:pathLst>
                <a:path w="36" h="132">
                  <a:moveTo>
                    <a:pt x="36" y="0"/>
                  </a:moveTo>
                  <a:lnTo>
                    <a:pt x="3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36" y="6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" name="Freeform 18"/>
            <p:cNvSpPr>
              <a:spLocks/>
            </p:cNvSpPr>
            <p:nvPr/>
          </p:nvSpPr>
          <p:spPr bwMode="auto">
            <a:xfrm>
              <a:off x="6518275" y="974725"/>
              <a:ext cx="50800" cy="193675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2"/>
                </a:cxn>
                <a:cxn ang="0">
                  <a:pos x="32" y="64"/>
                </a:cxn>
                <a:cxn ang="0">
                  <a:pos x="32" y="0"/>
                </a:cxn>
              </a:cxnLst>
              <a:rect l="0" t="0" r="r" b="b"/>
              <a:pathLst>
                <a:path w="32" h="122">
                  <a:moveTo>
                    <a:pt x="32" y="0"/>
                  </a:moveTo>
                  <a:lnTo>
                    <a:pt x="3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2"/>
                  </a:lnTo>
                  <a:lnTo>
                    <a:pt x="32" y="6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" name="Freeform 19"/>
            <p:cNvSpPr>
              <a:spLocks/>
            </p:cNvSpPr>
            <p:nvPr/>
          </p:nvSpPr>
          <p:spPr bwMode="auto">
            <a:xfrm>
              <a:off x="6575425" y="962025"/>
              <a:ext cx="330200" cy="111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208" y="70"/>
                </a:cxn>
                <a:cxn ang="0">
                  <a:pos x="208" y="70"/>
                </a:cxn>
                <a:cxn ang="0">
                  <a:pos x="208" y="0"/>
                </a:cxn>
                <a:cxn ang="0">
                  <a:pos x="208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8" h="70">
                  <a:moveTo>
                    <a:pt x="0" y="0"/>
                  </a:moveTo>
                  <a:lnTo>
                    <a:pt x="0" y="0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208" y="70"/>
                  </a:lnTo>
                  <a:lnTo>
                    <a:pt x="208" y="70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" name="Freeform 20"/>
            <p:cNvSpPr>
              <a:spLocks/>
            </p:cNvSpPr>
            <p:nvPr/>
          </p:nvSpPr>
          <p:spPr bwMode="auto">
            <a:xfrm>
              <a:off x="6588125" y="974725"/>
              <a:ext cx="317500" cy="98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00" y="62"/>
                </a:cxn>
                <a:cxn ang="0">
                  <a:pos x="200" y="62"/>
                </a:cxn>
                <a:cxn ang="0">
                  <a:pos x="200" y="0"/>
                </a:cxn>
                <a:cxn ang="0">
                  <a:pos x="20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0" h="62">
                  <a:moveTo>
                    <a:pt x="0" y="0"/>
                  </a:moveTo>
                  <a:lnTo>
                    <a:pt x="0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00" y="62"/>
                  </a:lnTo>
                  <a:lnTo>
                    <a:pt x="200" y="62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" name="Freeform 21"/>
            <p:cNvSpPr>
              <a:spLocks/>
            </p:cNvSpPr>
            <p:nvPr/>
          </p:nvSpPr>
          <p:spPr bwMode="auto">
            <a:xfrm>
              <a:off x="6508750" y="1076325"/>
              <a:ext cx="396875" cy="1238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250" y="78"/>
                </a:cxn>
                <a:cxn ang="0">
                  <a:pos x="250" y="78"/>
                </a:cxn>
                <a:cxn ang="0">
                  <a:pos x="250" y="4"/>
                </a:cxn>
                <a:cxn ang="0">
                  <a:pos x="40" y="0"/>
                </a:cxn>
                <a:cxn ang="0">
                  <a:pos x="0" y="70"/>
                </a:cxn>
              </a:cxnLst>
              <a:rect l="0" t="0" r="r" b="b"/>
              <a:pathLst>
                <a:path w="250" h="78">
                  <a:moveTo>
                    <a:pt x="0" y="70"/>
                  </a:moveTo>
                  <a:lnTo>
                    <a:pt x="0" y="70"/>
                  </a:lnTo>
                  <a:lnTo>
                    <a:pt x="250" y="78"/>
                  </a:lnTo>
                  <a:lnTo>
                    <a:pt x="250" y="78"/>
                  </a:lnTo>
                  <a:lnTo>
                    <a:pt x="250" y="4"/>
                  </a:lnTo>
                  <a:lnTo>
                    <a:pt x="40" y="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" name="Freeform 22"/>
            <p:cNvSpPr>
              <a:spLocks/>
            </p:cNvSpPr>
            <p:nvPr/>
          </p:nvSpPr>
          <p:spPr bwMode="auto">
            <a:xfrm>
              <a:off x="6413500" y="561975"/>
              <a:ext cx="495300" cy="355600"/>
            </a:xfrm>
            <a:custGeom>
              <a:avLst/>
              <a:gdLst/>
              <a:ahLst/>
              <a:cxnLst>
                <a:cxn ang="0">
                  <a:pos x="312" y="224"/>
                </a:cxn>
                <a:cxn ang="0">
                  <a:pos x="0" y="224"/>
                </a:cxn>
                <a:cxn ang="0">
                  <a:pos x="0" y="16"/>
                </a:cxn>
                <a:cxn ang="0">
                  <a:pos x="312" y="0"/>
                </a:cxn>
                <a:cxn ang="0">
                  <a:pos x="312" y="224"/>
                </a:cxn>
              </a:cxnLst>
              <a:rect l="0" t="0" r="r" b="b"/>
              <a:pathLst>
                <a:path w="312" h="224">
                  <a:moveTo>
                    <a:pt x="312" y="224"/>
                  </a:moveTo>
                  <a:lnTo>
                    <a:pt x="0" y="224"/>
                  </a:lnTo>
                  <a:lnTo>
                    <a:pt x="0" y="16"/>
                  </a:lnTo>
                  <a:lnTo>
                    <a:pt x="312" y="0"/>
                  </a:lnTo>
                  <a:lnTo>
                    <a:pt x="312" y="224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" name="Freeform 23"/>
            <p:cNvSpPr>
              <a:spLocks/>
            </p:cNvSpPr>
            <p:nvPr/>
          </p:nvSpPr>
          <p:spPr bwMode="auto">
            <a:xfrm>
              <a:off x="6429375" y="577850"/>
              <a:ext cx="479425" cy="320675"/>
            </a:xfrm>
            <a:custGeom>
              <a:avLst/>
              <a:gdLst/>
              <a:ahLst/>
              <a:cxnLst>
                <a:cxn ang="0">
                  <a:pos x="302" y="202"/>
                </a:cxn>
                <a:cxn ang="0">
                  <a:pos x="0" y="202"/>
                </a:cxn>
                <a:cxn ang="0">
                  <a:pos x="0" y="16"/>
                </a:cxn>
                <a:cxn ang="0">
                  <a:pos x="302" y="0"/>
                </a:cxn>
                <a:cxn ang="0">
                  <a:pos x="302" y="202"/>
                </a:cxn>
              </a:cxnLst>
              <a:rect l="0" t="0" r="r" b="b"/>
              <a:pathLst>
                <a:path w="302" h="202">
                  <a:moveTo>
                    <a:pt x="302" y="202"/>
                  </a:moveTo>
                  <a:lnTo>
                    <a:pt x="0" y="202"/>
                  </a:lnTo>
                  <a:lnTo>
                    <a:pt x="0" y="16"/>
                  </a:lnTo>
                  <a:lnTo>
                    <a:pt x="302" y="0"/>
                  </a:lnTo>
                  <a:lnTo>
                    <a:pt x="302" y="202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" name="Freeform 24"/>
            <p:cNvSpPr>
              <a:spLocks noEditPoints="1"/>
            </p:cNvSpPr>
            <p:nvPr/>
          </p:nvSpPr>
          <p:spPr bwMode="auto">
            <a:xfrm>
              <a:off x="6407150" y="555625"/>
              <a:ext cx="508000" cy="368300"/>
            </a:xfrm>
            <a:custGeom>
              <a:avLst/>
              <a:gdLst/>
              <a:ahLst/>
              <a:cxnLst>
                <a:cxn ang="0">
                  <a:pos x="8" y="224"/>
                </a:cxn>
                <a:cxn ang="0">
                  <a:pos x="8" y="224"/>
                </a:cxn>
                <a:cxn ang="0">
                  <a:pos x="8" y="136"/>
                </a:cxn>
                <a:cxn ang="0">
                  <a:pos x="312" y="126"/>
                </a:cxn>
                <a:cxn ang="0">
                  <a:pos x="312" y="126"/>
                </a:cxn>
                <a:cxn ang="0">
                  <a:pos x="312" y="224"/>
                </a:cxn>
                <a:cxn ang="0">
                  <a:pos x="312" y="224"/>
                </a:cxn>
                <a:cxn ang="0">
                  <a:pos x="8" y="224"/>
                </a:cxn>
                <a:cxn ang="0">
                  <a:pos x="8" y="224"/>
                </a:cxn>
                <a:cxn ang="0">
                  <a:pos x="312" y="10"/>
                </a:cxn>
                <a:cxn ang="0">
                  <a:pos x="312" y="10"/>
                </a:cxn>
                <a:cxn ang="0">
                  <a:pos x="312" y="118"/>
                </a:cxn>
                <a:cxn ang="0">
                  <a:pos x="8" y="128"/>
                </a:cxn>
                <a:cxn ang="0">
                  <a:pos x="8" y="128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312" y="10"/>
                </a:cxn>
                <a:cxn ang="0">
                  <a:pos x="312" y="10"/>
                </a:cxn>
                <a:cxn ang="0">
                  <a:pos x="318" y="2"/>
                </a:cxn>
                <a:cxn ang="0">
                  <a:pos x="318" y="2"/>
                </a:cxn>
                <a:cxn ang="0">
                  <a:pos x="316" y="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0" y="18"/>
                </a:cxn>
                <a:cxn ang="0">
                  <a:pos x="0" y="20"/>
                </a:cxn>
                <a:cxn ang="0">
                  <a:pos x="0" y="228"/>
                </a:cxn>
                <a:cxn ang="0">
                  <a:pos x="0" y="228"/>
                </a:cxn>
                <a:cxn ang="0">
                  <a:pos x="0" y="230"/>
                </a:cxn>
                <a:cxn ang="0">
                  <a:pos x="4" y="232"/>
                </a:cxn>
                <a:cxn ang="0">
                  <a:pos x="316" y="232"/>
                </a:cxn>
                <a:cxn ang="0">
                  <a:pos x="316" y="232"/>
                </a:cxn>
                <a:cxn ang="0">
                  <a:pos x="318" y="230"/>
                </a:cxn>
                <a:cxn ang="0">
                  <a:pos x="320" y="228"/>
                </a:cxn>
                <a:cxn ang="0">
                  <a:pos x="320" y="4"/>
                </a:cxn>
                <a:cxn ang="0">
                  <a:pos x="320" y="4"/>
                </a:cxn>
                <a:cxn ang="0">
                  <a:pos x="318" y="2"/>
                </a:cxn>
                <a:cxn ang="0">
                  <a:pos x="318" y="2"/>
                </a:cxn>
              </a:cxnLst>
              <a:rect l="0" t="0" r="r" b="b"/>
              <a:pathLst>
                <a:path w="320" h="232">
                  <a:moveTo>
                    <a:pt x="8" y="224"/>
                  </a:moveTo>
                  <a:lnTo>
                    <a:pt x="8" y="224"/>
                  </a:lnTo>
                  <a:lnTo>
                    <a:pt x="8" y="136"/>
                  </a:lnTo>
                  <a:lnTo>
                    <a:pt x="312" y="126"/>
                  </a:lnTo>
                  <a:lnTo>
                    <a:pt x="312" y="126"/>
                  </a:lnTo>
                  <a:lnTo>
                    <a:pt x="312" y="224"/>
                  </a:lnTo>
                  <a:lnTo>
                    <a:pt x="312" y="224"/>
                  </a:lnTo>
                  <a:lnTo>
                    <a:pt x="8" y="224"/>
                  </a:lnTo>
                  <a:lnTo>
                    <a:pt x="8" y="224"/>
                  </a:lnTo>
                  <a:close/>
                  <a:moveTo>
                    <a:pt x="312" y="10"/>
                  </a:moveTo>
                  <a:lnTo>
                    <a:pt x="312" y="10"/>
                  </a:lnTo>
                  <a:lnTo>
                    <a:pt x="312" y="118"/>
                  </a:lnTo>
                  <a:lnTo>
                    <a:pt x="8" y="128"/>
                  </a:lnTo>
                  <a:lnTo>
                    <a:pt x="8" y="128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312" y="10"/>
                  </a:lnTo>
                  <a:lnTo>
                    <a:pt x="312" y="10"/>
                  </a:lnTo>
                  <a:close/>
                  <a:moveTo>
                    <a:pt x="318" y="2"/>
                  </a:moveTo>
                  <a:lnTo>
                    <a:pt x="318" y="2"/>
                  </a:lnTo>
                  <a:lnTo>
                    <a:pt x="316" y="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8"/>
                  </a:lnTo>
                  <a:lnTo>
                    <a:pt x="0" y="228"/>
                  </a:lnTo>
                  <a:lnTo>
                    <a:pt x="0" y="230"/>
                  </a:lnTo>
                  <a:lnTo>
                    <a:pt x="4" y="232"/>
                  </a:lnTo>
                  <a:lnTo>
                    <a:pt x="316" y="232"/>
                  </a:lnTo>
                  <a:lnTo>
                    <a:pt x="316" y="232"/>
                  </a:lnTo>
                  <a:lnTo>
                    <a:pt x="318" y="230"/>
                  </a:lnTo>
                  <a:lnTo>
                    <a:pt x="320" y="228"/>
                  </a:lnTo>
                  <a:lnTo>
                    <a:pt x="320" y="4"/>
                  </a:lnTo>
                  <a:lnTo>
                    <a:pt x="320" y="4"/>
                  </a:lnTo>
                  <a:lnTo>
                    <a:pt x="318" y="2"/>
                  </a:lnTo>
                  <a:lnTo>
                    <a:pt x="31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" name="Freeform 25"/>
            <p:cNvSpPr>
              <a:spLocks/>
            </p:cNvSpPr>
            <p:nvPr/>
          </p:nvSpPr>
          <p:spPr bwMode="auto">
            <a:xfrm>
              <a:off x="6397625" y="952500"/>
              <a:ext cx="82550" cy="85725"/>
            </a:xfrm>
            <a:custGeom>
              <a:avLst/>
              <a:gdLst/>
              <a:ahLst/>
              <a:cxnLst>
                <a:cxn ang="0">
                  <a:pos x="52" y="28"/>
                </a:cxn>
                <a:cxn ang="0">
                  <a:pos x="52" y="28"/>
                </a:cxn>
                <a:cxn ang="0">
                  <a:pos x="50" y="18"/>
                </a:cxn>
                <a:cxn ang="0">
                  <a:pos x="44" y="8"/>
                </a:cxn>
                <a:cxn ang="0">
                  <a:pos x="36" y="2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2" y="1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2" y="38"/>
                </a:cxn>
                <a:cxn ang="0">
                  <a:pos x="8" y="46"/>
                </a:cxn>
                <a:cxn ang="0">
                  <a:pos x="16" y="52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36" y="52"/>
                </a:cxn>
                <a:cxn ang="0">
                  <a:pos x="44" y="46"/>
                </a:cxn>
                <a:cxn ang="0">
                  <a:pos x="50" y="38"/>
                </a:cxn>
                <a:cxn ang="0">
                  <a:pos x="52" y="28"/>
                </a:cxn>
                <a:cxn ang="0">
                  <a:pos x="52" y="28"/>
                </a:cxn>
              </a:cxnLst>
              <a:rect l="0" t="0" r="r" b="b"/>
              <a:pathLst>
                <a:path w="52" h="54">
                  <a:moveTo>
                    <a:pt x="52" y="28"/>
                  </a:moveTo>
                  <a:lnTo>
                    <a:pt x="52" y="28"/>
                  </a:lnTo>
                  <a:lnTo>
                    <a:pt x="50" y="18"/>
                  </a:lnTo>
                  <a:lnTo>
                    <a:pt x="44" y="8"/>
                  </a:lnTo>
                  <a:lnTo>
                    <a:pt x="36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38"/>
                  </a:lnTo>
                  <a:lnTo>
                    <a:pt x="8" y="46"/>
                  </a:lnTo>
                  <a:lnTo>
                    <a:pt x="16" y="52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36" y="52"/>
                  </a:lnTo>
                  <a:lnTo>
                    <a:pt x="44" y="46"/>
                  </a:lnTo>
                  <a:lnTo>
                    <a:pt x="50" y="38"/>
                  </a:lnTo>
                  <a:lnTo>
                    <a:pt x="52" y="28"/>
                  </a:lnTo>
                  <a:lnTo>
                    <a:pt x="52" y="28"/>
                  </a:lnTo>
                  <a:close/>
                </a:path>
              </a:pathLst>
            </a:custGeom>
            <a:solidFill>
              <a:srgbClr val="8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" name="Freeform 26"/>
            <p:cNvSpPr>
              <a:spLocks/>
            </p:cNvSpPr>
            <p:nvPr/>
          </p:nvSpPr>
          <p:spPr bwMode="auto">
            <a:xfrm>
              <a:off x="6410325" y="968375"/>
              <a:ext cx="57150" cy="57150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6" y="18"/>
                </a:cxn>
                <a:cxn ang="0">
                  <a:pos x="34" y="10"/>
                </a:cxn>
                <a:cxn ang="0">
                  <a:pos x="30" y="4"/>
                </a:cxn>
                <a:cxn ang="0">
                  <a:pos x="24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4"/>
                </a:cxn>
                <a:cxn ang="0">
                  <a:pos x="2" y="1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2" y="24"/>
                </a:cxn>
                <a:cxn ang="0">
                  <a:pos x="6" y="30"/>
                </a:cxn>
                <a:cxn ang="0">
                  <a:pos x="12" y="34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24" y="34"/>
                </a:cxn>
                <a:cxn ang="0">
                  <a:pos x="30" y="30"/>
                </a:cxn>
                <a:cxn ang="0">
                  <a:pos x="34" y="24"/>
                </a:cxn>
                <a:cxn ang="0">
                  <a:pos x="36" y="18"/>
                </a:cxn>
                <a:cxn ang="0">
                  <a:pos x="36" y="18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4" y="10"/>
                  </a:lnTo>
                  <a:lnTo>
                    <a:pt x="30" y="4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24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4" y="34"/>
                  </a:lnTo>
                  <a:lnTo>
                    <a:pt x="30" y="30"/>
                  </a:lnTo>
                  <a:lnTo>
                    <a:pt x="34" y="2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33A0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" name="Freeform 27"/>
            <p:cNvSpPr>
              <a:spLocks noEditPoints="1"/>
            </p:cNvSpPr>
            <p:nvPr/>
          </p:nvSpPr>
          <p:spPr bwMode="auto">
            <a:xfrm>
              <a:off x="6403975" y="962025"/>
              <a:ext cx="69850" cy="69850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8" y="22"/>
                </a:cxn>
                <a:cxn ang="0">
                  <a:pos x="10" y="16"/>
                </a:cxn>
                <a:cxn ang="0">
                  <a:pos x="12" y="12"/>
                </a:cxn>
                <a:cxn ang="0">
                  <a:pos x="16" y="8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28" y="8"/>
                </a:cxn>
                <a:cxn ang="0">
                  <a:pos x="32" y="12"/>
                </a:cxn>
                <a:cxn ang="0">
                  <a:pos x="34" y="16"/>
                </a:cxn>
                <a:cxn ang="0">
                  <a:pos x="36" y="22"/>
                </a:cxn>
                <a:cxn ang="0">
                  <a:pos x="36" y="22"/>
                </a:cxn>
                <a:cxn ang="0">
                  <a:pos x="34" y="26"/>
                </a:cxn>
                <a:cxn ang="0">
                  <a:pos x="32" y="32"/>
                </a:cxn>
                <a:cxn ang="0">
                  <a:pos x="28" y="34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16" y="34"/>
                </a:cxn>
                <a:cxn ang="0">
                  <a:pos x="12" y="32"/>
                </a:cxn>
                <a:cxn ang="0">
                  <a:pos x="10" y="26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30"/>
                </a:cxn>
                <a:cxn ang="0">
                  <a:pos x="8" y="38"/>
                </a:cxn>
                <a:cxn ang="0">
                  <a:pos x="14" y="42"/>
                </a:cxn>
                <a:cxn ang="0">
                  <a:pos x="22" y="44"/>
                </a:cxn>
                <a:cxn ang="0">
                  <a:pos x="22" y="44"/>
                </a:cxn>
                <a:cxn ang="0">
                  <a:pos x="30" y="42"/>
                </a:cxn>
                <a:cxn ang="0">
                  <a:pos x="38" y="38"/>
                </a:cxn>
                <a:cxn ang="0">
                  <a:pos x="42" y="30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42" y="14"/>
                </a:cxn>
                <a:cxn ang="0">
                  <a:pos x="38" y="6"/>
                </a:cxn>
                <a:cxn ang="0">
                  <a:pos x="30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4" y="2"/>
                </a:cxn>
                <a:cxn ang="0">
                  <a:pos x="8" y="6"/>
                </a:cxn>
                <a:cxn ang="0">
                  <a:pos x="2" y="14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44" h="44">
                  <a:moveTo>
                    <a:pt x="8" y="22"/>
                  </a:moveTo>
                  <a:lnTo>
                    <a:pt x="8" y="22"/>
                  </a:lnTo>
                  <a:lnTo>
                    <a:pt x="10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8" y="8"/>
                  </a:lnTo>
                  <a:lnTo>
                    <a:pt x="32" y="12"/>
                  </a:lnTo>
                  <a:lnTo>
                    <a:pt x="34" y="16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4" y="26"/>
                  </a:lnTo>
                  <a:lnTo>
                    <a:pt x="32" y="32"/>
                  </a:lnTo>
                  <a:lnTo>
                    <a:pt x="28" y="34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16" y="34"/>
                  </a:lnTo>
                  <a:lnTo>
                    <a:pt x="12" y="32"/>
                  </a:lnTo>
                  <a:lnTo>
                    <a:pt x="10" y="26"/>
                  </a:lnTo>
                  <a:lnTo>
                    <a:pt x="8" y="22"/>
                  </a:lnTo>
                  <a:lnTo>
                    <a:pt x="8" y="22"/>
                  </a:lnTo>
                  <a:close/>
                  <a:moveTo>
                    <a:pt x="0" y="22"/>
                  </a:moveTo>
                  <a:lnTo>
                    <a:pt x="0" y="22"/>
                  </a:lnTo>
                  <a:lnTo>
                    <a:pt x="2" y="30"/>
                  </a:lnTo>
                  <a:lnTo>
                    <a:pt x="8" y="38"/>
                  </a:lnTo>
                  <a:lnTo>
                    <a:pt x="14" y="42"/>
                  </a:lnTo>
                  <a:lnTo>
                    <a:pt x="22" y="44"/>
                  </a:lnTo>
                  <a:lnTo>
                    <a:pt x="22" y="44"/>
                  </a:lnTo>
                  <a:lnTo>
                    <a:pt x="30" y="42"/>
                  </a:lnTo>
                  <a:lnTo>
                    <a:pt x="38" y="38"/>
                  </a:lnTo>
                  <a:lnTo>
                    <a:pt x="42" y="30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2" y="14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8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" name="Freeform 28"/>
            <p:cNvSpPr>
              <a:spLocks/>
            </p:cNvSpPr>
            <p:nvPr/>
          </p:nvSpPr>
          <p:spPr bwMode="auto">
            <a:xfrm>
              <a:off x="6397625" y="1054100"/>
              <a:ext cx="82550" cy="85725"/>
            </a:xfrm>
            <a:custGeom>
              <a:avLst/>
              <a:gdLst/>
              <a:ahLst/>
              <a:cxnLst>
                <a:cxn ang="0">
                  <a:pos x="52" y="28"/>
                </a:cxn>
                <a:cxn ang="0">
                  <a:pos x="52" y="28"/>
                </a:cxn>
                <a:cxn ang="0">
                  <a:pos x="50" y="18"/>
                </a:cxn>
                <a:cxn ang="0">
                  <a:pos x="44" y="8"/>
                </a:cxn>
                <a:cxn ang="0">
                  <a:pos x="36" y="2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2" y="1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2" y="38"/>
                </a:cxn>
                <a:cxn ang="0">
                  <a:pos x="8" y="46"/>
                </a:cxn>
                <a:cxn ang="0">
                  <a:pos x="16" y="52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36" y="52"/>
                </a:cxn>
                <a:cxn ang="0">
                  <a:pos x="44" y="46"/>
                </a:cxn>
                <a:cxn ang="0">
                  <a:pos x="50" y="38"/>
                </a:cxn>
                <a:cxn ang="0">
                  <a:pos x="52" y="28"/>
                </a:cxn>
                <a:cxn ang="0">
                  <a:pos x="52" y="28"/>
                </a:cxn>
              </a:cxnLst>
              <a:rect l="0" t="0" r="r" b="b"/>
              <a:pathLst>
                <a:path w="52" h="54">
                  <a:moveTo>
                    <a:pt x="52" y="28"/>
                  </a:moveTo>
                  <a:lnTo>
                    <a:pt x="52" y="28"/>
                  </a:lnTo>
                  <a:lnTo>
                    <a:pt x="50" y="18"/>
                  </a:lnTo>
                  <a:lnTo>
                    <a:pt x="44" y="8"/>
                  </a:lnTo>
                  <a:lnTo>
                    <a:pt x="36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38"/>
                  </a:lnTo>
                  <a:lnTo>
                    <a:pt x="8" y="46"/>
                  </a:lnTo>
                  <a:lnTo>
                    <a:pt x="16" y="52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36" y="52"/>
                  </a:lnTo>
                  <a:lnTo>
                    <a:pt x="44" y="46"/>
                  </a:lnTo>
                  <a:lnTo>
                    <a:pt x="50" y="38"/>
                  </a:lnTo>
                  <a:lnTo>
                    <a:pt x="52" y="28"/>
                  </a:lnTo>
                  <a:lnTo>
                    <a:pt x="52" y="28"/>
                  </a:lnTo>
                  <a:close/>
                </a:path>
              </a:pathLst>
            </a:custGeom>
            <a:solidFill>
              <a:srgbClr val="8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" name="Freeform 29"/>
            <p:cNvSpPr>
              <a:spLocks/>
            </p:cNvSpPr>
            <p:nvPr/>
          </p:nvSpPr>
          <p:spPr bwMode="auto">
            <a:xfrm>
              <a:off x="6410325" y="1069975"/>
              <a:ext cx="57150" cy="57150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6" y="18"/>
                </a:cxn>
                <a:cxn ang="0">
                  <a:pos x="34" y="10"/>
                </a:cxn>
                <a:cxn ang="0">
                  <a:pos x="30" y="4"/>
                </a:cxn>
                <a:cxn ang="0">
                  <a:pos x="24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4"/>
                </a:cxn>
                <a:cxn ang="0">
                  <a:pos x="2" y="1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2" y="24"/>
                </a:cxn>
                <a:cxn ang="0">
                  <a:pos x="6" y="30"/>
                </a:cxn>
                <a:cxn ang="0">
                  <a:pos x="12" y="34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24" y="34"/>
                </a:cxn>
                <a:cxn ang="0">
                  <a:pos x="30" y="30"/>
                </a:cxn>
                <a:cxn ang="0">
                  <a:pos x="34" y="24"/>
                </a:cxn>
                <a:cxn ang="0">
                  <a:pos x="36" y="18"/>
                </a:cxn>
                <a:cxn ang="0">
                  <a:pos x="36" y="18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4" y="10"/>
                  </a:lnTo>
                  <a:lnTo>
                    <a:pt x="30" y="4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24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4" y="34"/>
                  </a:lnTo>
                  <a:lnTo>
                    <a:pt x="30" y="30"/>
                  </a:lnTo>
                  <a:lnTo>
                    <a:pt x="34" y="2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" name="Freeform 30"/>
            <p:cNvSpPr>
              <a:spLocks noEditPoints="1"/>
            </p:cNvSpPr>
            <p:nvPr/>
          </p:nvSpPr>
          <p:spPr bwMode="auto">
            <a:xfrm>
              <a:off x="6403975" y="1063625"/>
              <a:ext cx="69850" cy="69850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8" y="22"/>
                </a:cxn>
                <a:cxn ang="0">
                  <a:pos x="10" y="16"/>
                </a:cxn>
                <a:cxn ang="0">
                  <a:pos x="12" y="12"/>
                </a:cxn>
                <a:cxn ang="0">
                  <a:pos x="16" y="8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28" y="8"/>
                </a:cxn>
                <a:cxn ang="0">
                  <a:pos x="32" y="12"/>
                </a:cxn>
                <a:cxn ang="0">
                  <a:pos x="34" y="16"/>
                </a:cxn>
                <a:cxn ang="0">
                  <a:pos x="36" y="22"/>
                </a:cxn>
                <a:cxn ang="0">
                  <a:pos x="36" y="22"/>
                </a:cxn>
                <a:cxn ang="0">
                  <a:pos x="34" y="26"/>
                </a:cxn>
                <a:cxn ang="0">
                  <a:pos x="32" y="32"/>
                </a:cxn>
                <a:cxn ang="0">
                  <a:pos x="28" y="34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16" y="34"/>
                </a:cxn>
                <a:cxn ang="0">
                  <a:pos x="12" y="32"/>
                </a:cxn>
                <a:cxn ang="0">
                  <a:pos x="10" y="26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30"/>
                </a:cxn>
                <a:cxn ang="0">
                  <a:pos x="8" y="38"/>
                </a:cxn>
                <a:cxn ang="0">
                  <a:pos x="14" y="42"/>
                </a:cxn>
                <a:cxn ang="0">
                  <a:pos x="22" y="44"/>
                </a:cxn>
                <a:cxn ang="0">
                  <a:pos x="22" y="44"/>
                </a:cxn>
                <a:cxn ang="0">
                  <a:pos x="30" y="42"/>
                </a:cxn>
                <a:cxn ang="0">
                  <a:pos x="38" y="38"/>
                </a:cxn>
                <a:cxn ang="0">
                  <a:pos x="42" y="30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42" y="14"/>
                </a:cxn>
                <a:cxn ang="0">
                  <a:pos x="38" y="6"/>
                </a:cxn>
                <a:cxn ang="0">
                  <a:pos x="30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4" y="2"/>
                </a:cxn>
                <a:cxn ang="0">
                  <a:pos x="8" y="6"/>
                </a:cxn>
                <a:cxn ang="0">
                  <a:pos x="2" y="14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44" h="44">
                  <a:moveTo>
                    <a:pt x="8" y="22"/>
                  </a:moveTo>
                  <a:lnTo>
                    <a:pt x="8" y="22"/>
                  </a:lnTo>
                  <a:lnTo>
                    <a:pt x="10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8" y="8"/>
                  </a:lnTo>
                  <a:lnTo>
                    <a:pt x="32" y="12"/>
                  </a:lnTo>
                  <a:lnTo>
                    <a:pt x="34" y="16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4" y="26"/>
                  </a:lnTo>
                  <a:lnTo>
                    <a:pt x="32" y="32"/>
                  </a:lnTo>
                  <a:lnTo>
                    <a:pt x="28" y="34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16" y="34"/>
                  </a:lnTo>
                  <a:lnTo>
                    <a:pt x="12" y="32"/>
                  </a:lnTo>
                  <a:lnTo>
                    <a:pt x="10" y="26"/>
                  </a:lnTo>
                  <a:lnTo>
                    <a:pt x="8" y="22"/>
                  </a:lnTo>
                  <a:lnTo>
                    <a:pt x="8" y="22"/>
                  </a:lnTo>
                  <a:close/>
                  <a:moveTo>
                    <a:pt x="0" y="22"/>
                  </a:moveTo>
                  <a:lnTo>
                    <a:pt x="0" y="22"/>
                  </a:lnTo>
                  <a:lnTo>
                    <a:pt x="2" y="30"/>
                  </a:lnTo>
                  <a:lnTo>
                    <a:pt x="8" y="38"/>
                  </a:lnTo>
                  <a:lnTo>
                    <a:pt x="14" y="42"/>
                  </a:lnTo>
                  <a:lnTo>
                    <a:pt x="22" y="44"/>
                  </a:lnTo>
                  <a:lnTo>
                    <a:pt x="22" y="44"/>
                  </a:lnTo>
                  <a:lnTo>
                    <a:pt x="30" y="42"/>
                  </a:lnTo>
                  <a:lnTo>
                    <a:pt x="38" y="38"/>
                  </a:lnTo>
                  <a:lnTo>
                    <a:pt x="42" y="30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2" y="14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8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" name="Freeform 31"/>
            <p:cNvSpPr>
              <a:spLocks/>
            </p:cNvSpPr>
            <p:nvPr/>
          </p:nvSpPr>
          <p:spPr bwMode="auto">
            <a:xfrm>
              <a:off x="6454775" y="593725"/>
              <a:ext cx="425450" cy="136525"/>
            </a:xfrm>
            <a:custGeom>
              <a:avLst/>
              <a:gdLst/>
              <a:ahLst/>
              <a:cxnLst>
                <a:cxn ang="0">
                  <a:pos x="268" y="78"/>
                </a:cxn>
                <a:cxn ang="0">
                  <a:pos x="0" y="86"/>
                </a:cxn>
                <a:cxn ang="0">
                  <a:pos x="0" y="14"/>
                </a:cxn>
                <a:cxn ang="0">
                  <a:pos x="268" y="0"/>
                </a:cxn>
                <a:cxn ang="0">
                  <a:pos x="268" y="78"/>
                </a:cxn>
              </a:cxnLst>
              <a:rect l="0" t="0" r="r" b="b"/>
              <a:pathLst>
                <a:path w="268" h="86">
                  <a:moveTo>
                    <a:pt x="268" y="78"/>
                  </a:moveTo>
                  <a:lnTo>
                    <a:pt x="0" y="86"/>
                  </a:lnTo>
                  <a:lnTo>
                    <a:pt x="0" y="14"/>
                  </a:lnTo>
                  <a:lnTo>
                    <a:pt x="268" y="0"/>
                  </a:lnTo>
                  <a:lnTo>
                    <a:pt x="268" y="78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" name="Freeform 32"/>
            <p:cNvSpPr>
              <a:spLocks/>
            </p:cNvSpPr>
            <p:nvPr/>
          </p:nvSpPr>
          <p:spPr bwMode="auto">
            <a:xfrm>
              <a:off x="6454775" y="650875"/>
              <a:ext cx="409575" cy="66675"/>
            </a:xfrm>
            <a:custGeom>
              <a:avLst/>
              <a:gdLst/>
              <a:ahLst/>
              <a:cxnLst>
                <a:cxn ang="0">
                  <a:pos x="258" y="34"/>
                </a:cxn>
                <a:cxn ang="0">
                  <a:pos x="0" y="42"/>
                </a:cxn>
                <a:cxn ang="0">
                  <a:pos x="0" y="16"/>
                </a:cxn>
                <a:cxn ang="0">
                  <a:pos x="258" y="0"/>
                </a:cxn>
                <a:cxn ang="0">
                  <a:pos x="258" y="34"/>
                </a:cxn>
              </a:cxnLst>
              <a:rect l="0" t="0" r="r" b="b"/>
              <a:pathLst>
                <a:path w="258" h="42">
                  <a:moveTo>
                    <a:pt x="258" y="34"/>
                  </a:moveTo>
                  <a:lnTo>
                    <a:pt x="0" y="42"/>
                  </a:lnTo>
                  <a:lnTo>
                    <a:pt x="0" y="16"/>
                  </a:lnTo>
                  <a:lnTo>
                    <a:pt x="258" y="0"/>
                  </a:lnTo>
                  <a:lnTo>
                    <a:pt x="258" y="34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" name="Rectangle 33"/>
            <p:cNvSpPr>
              <a:spLocks noChangeArrowheads="1"/>
            </p:cNvSpPr>
            <p:nvPr/>
          </p:nvSpPr>
          <p:spPr bwMode="auto">
            <a:xfrm>
              <a:off x="6600825" y="1006475"/>
              <a:ext cx="304800" cy="25400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" name="Freeform 34"/>
            <p:cNvSpPr>
              <a:spLocks/>
            </p:cNvSpPr>
            <p:nvPr/>
          </p:nvSpPr>
          <p:spPr bwMode="auto">
            <a:xfrm>
              <a:off x="6600825" y="993775"/>
              <a:ext cx="304800" cy="28575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92" y="18"/>
                </a:cxn>
                <a:cxn ang="0">
                  <a:pos x="192" y="2"/>
                </a:cxn>
                <a:cxn ang="0">
                  <a:pos x="0" y="0"/>
                </a:cxn>
                <a:cxn ang="0">
                  <a:pos x="0" y="16"/>
                </a:cxn>
              </a:cxnLst>
              <a:rect l="0" t="0" r="r" b="b"/>
              <a:pathLst>
                <a:path w="192" h="18">
                  <a:moveTo>
                    <a:pt x="0" y="16"/>
                  </a:moveTo>
                  <a:lnTo>
                    <a:pt x="192" y="18"/>
                  </a:lnTo>
                  <a:lnTo>
                    <a:pt x="192" y="2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" name="Freeform 36"/>
            <p:cNvSpPr>
              <a:spLocks noEditPoints="1"/>
            </p:cNvSpPr>
            <p:nvPr/>
          </p:nvSpPr>
          <p:spPr bwMode="auto">
            <a:xfrm>
              <a:off x="6350000" y="492125"/>
              <a:ext cx="1266825" cy="1651000"/>
            </a:xfrm>
            <a:custGeom>
              <a:avLst/>
              <a:gdLst/>
              <a:ahLst/>
              <a:cxnLst>
                <a:cxn ang="0">
                  <a:pos x="782" y="852"/>
                </a:cxn>
                <a:cxn ang="0">
                  <a:pos x="440" y="24"/>
                </a:cxn>
                <a:cxn ang="0">
                  <a:pos x="782" y="76"/>
                </a:cxn>
                <a:cxn ang="0">
                  <a:pos x="782" y="852"/>
                </a:cxn>
                <a:cxn ang="0">
                  <a:pos x="402" y="1018"/>
                </a:cxn>
                <a:cxn ang="0">
                  <a:pos x="392" y="1022"/>
                </a:cxn>
                <a:cxn ang="0">
                  <a:pos x="392" y="16"/>
                </a:cxn>
                <a:cxn ang="0">
                  <a:pos x="402" y="18"/>
                </a:cxn>
                <a:cxn ang="0">
                  <a:pos x="424" y="1008"/>
                </a:cxn>
                <a:cxn ang="0">
                  <a:pos x="402" y="1018"/>
                </a:cxn>
                <a:cxn ang="0">
                  <a:pos x="378" y="1024"/>
                </a:cxn>
                <a:cxn ang="0">
                  <a:pos x="292" y="1018"/>
                </a:cxn>
                <a:cxn ang="0">
                  <a:pos x="164" y="1006"/>
                </a:cxn>
                <a:cxn ang="0">
                  <a:pos x="80" y="994"/>
                </a:cxn>
                <a:cxn ang="0">
                  <a:pos x="20" y="978"/>
                </a:cxn>
                <a:cxn ang="0">
                  <a:pos x="18" y="976"/>
                </a:cxn>
                <a:cxn ang="0">
                  <a:pos x="16" y="970"/>
                </a:cxn>
                <a:cxn ang="0">
                  <a:pos x="16" y="38"/>
                </a:cxn>
                <a:cxn ang="0">
                  <a:pos x="376" y="16"/>
                </a:cxn>
                <a:cxn ang="0">
                  <a:pos x="384" y="16"/>
                </a:cxn>
                <a:cxn ang="0">
                  <a:pos x="384" y="1022"/>
                </a:cxn>
                <a:cxn ang="0">
                  <a:pos x="378" y="1024"/>
                </a:cxn>
                <a:cxn ang="0">
                  <a:pos x="404" y="2"/>
                </a:cxn>
                <a:cxn ang="0">
                  <a:pos x="384" y="0"/>
                </a:cxn>
                <a:cxn ang="0">
                  <a:pos x="376" y="0"/>
                </a:cxn>
                <a:cxn ang="0">
                  <a:pos x="6" y="22"/>
                </a:cxn>
                <a:cxn ang="0">
                  <a:pos x="0" y="30"/>
                </a:cxn>
                <a:cxn ang="0">
                  <a:pos x="0" y="970"/>
                </a:cxn>
                <a:cxn ang="0">
                  <a:pos x="2" y="982"/>
                </a:cxn>
                <a:cxn ang="0">
                  <a:pos x="12" y="992"/>
                </a:cxn>
                <a:cxn ang="0">
                  <a:pos x="14" y="992"/>
                </a:cxn>
                <a:cxn ang="0">
                  <a:pos x="50" y="1002"/>
                </a:cxn>
                <a:cxn ang="0">
                  <a:pos x="114" y="1016"/>
                </a:cxn>
                <a:cxn ang="0">
                  <a:pos x="220" y="1030"/>
                </a:cxn>
                <a:cxn ang="0">
                  <a:pos x="376" y="1040"/>
                </a:cxn>
                <a:cxn ang="0">
                  <a:pos x="386" y="1038"/>
                </a:cxn>
                <a:cxn ang="0">
                  <a:pos x="408" y="1034"/>
                </a:cxn>
                <a:cxn ang="0">
                  <a:pos x="792" y="866"/>
                </a:cxn>
                <a:cxn ang="0">
                  <a:pos x="798" y="858"/>
                </a:cxn>
                <a:cxn ang="0">
                  <a:pos x="798" y="68"/>
                </a:cxn>
                <a:cxn ang="0">
                  <a:pos x="790" y="60"/>
                </a:cxn>
              </a:cxnLst>
              <a:rect l="0" t="0" r="r" b="b"/>
              <a:pathLst>
                <a:path w="798" h="1040">
                  <a:moveTo>
                    <a:pt x="782" y="852"/>
                  </a:moveTo>
                  <a:lnTo>
                    <a:pt x="782" y="852"/>
                  </a:lnTo>
                  <a:lnTo>
                    <a:pt x="440" y="1002"/>
                  </a:lnTo>
                  <a:lnTo>
                    <a:pt x="440" y="24"/>
                  </a:lnTo>
                  <a:lnTo>
                    <a:pt x="440" y="24"/>
                  </a:lnTo>
                  <a:lnTo>
                    <a:pt x="782" y="76"/>
                  </a:lnTo>
                  <a:lnTo>
                    <a:pt x="782" y="76"/>
                  </a:lnTo>
                  <a:lnTo>
                    <a:pt x="782" y="852"/>
                  </a:lnTo>
                  <a:lnTo>
                    <a:pt x="782" y="852"/>
                  </a:lnTo>
                  <a:close/>
                  <a:moveTo>
                    <a:pt x="402" y="1018"/>
                  </a:moveTo>
                  <a:lnTo>
                    <a:pt x="402" y="1018"/>
                  </a:lnTo>
                  <a:lnTo>
                    <a:pt x="392" y="1022"/>
                  </a:lnTo>
                  <a:lnTo>
                    <a:pt x="392" y="16"/>
                  </a:lnTo>
                  <a:lnTo>
                    <a:pt x="392" y="16"/>
                  </a:lnTo>
                  <a:lnTo>
                    <a:pt x="402" y="18"/>
                  </a:lnTo>
                  <a:lnTo>
                    <a:pt x="402" y="18"/>
                  </a:lnTo>
                  <a:lnTo>
                    <a:pt x="424" y="20"/>
                  </a:lnTo>
                  <a:lnTo>
                    <a:pt x="424" y="1008"/>
                  </a:lnTo>
                  <a:lnTo>
                    <a:pt x="424" y="1008"/>
                  </a:lnTo>
                  <a:lnTo>
                    <a:pt x="402" y="1018"/>
                  </a:lnTo>
                  <a:lnTo>
                    <a:pt x="402" y="1018"/>
                  </a:lnTo>
                  <a:close/>
                  <a:moveTo>
                    <a:pt x="378" y="1024"/>
                  </a:moveTo>
                  <a:lnTo>
                    <a:pt x="378" y="1024"/>
                  </a:lnTo>
                  <a:lnTo>
                    <a:pt x="292" y="1018"/>
                  </a:lnTo>
                  <a:lnTo>
                    <a:pt x="222" y="1014"/>
                  </a:lnTo>
                  <a:lnTo>
                    <a:pt x="164" y="1006"/>
                  </a:lnTo>
                  <a:lnTo>
                    <a:pt x="118" y="1000"/>
                  </a:lnTo>
                  <a:lnTo>
                    <a:pt x="80" y="994"/>
                  </a:lnTo>
                  <a:lnTo>
                    <a:pt x="52" y="986"/>
                  </a:lnTo>
                  <a:lnTo>
                    <a:pt x="20" y="978"/>
                  </a:lnTo>
                  <a:lnTo>
                    <a:pt x="18" y="976"/>
                  </a:lnTo>
                  <a:lnTo>
                    <a:pt x="18" y="976"/>
                  </a:lnTo>
                  <a:lnTo>
                    <a:pt x="16" y="974"/>
                  </a:lnTo>
                  <a:lnTo>
                    <a:pt x="16" y="970"/>
                  </a:lnTo>
                  <a:lnTo>
                    <a:pt x="16" y="970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376" y="16"/>
                  </a:lnTo>
                  <a:lnTo>
                    <a:pt x="376" y="16"/>
                  </a:lnTo>
                  <a:lnTo>
                    <a:pt x="384" y="16"/>
                  </a:lnTo>
                  <a:lnTo>
                    <a:pt x="384" y="1022"/>
                  </a:lnTo>
                  <a:lnTo>
                    <a:pt x="384" y="1022"/>
                  </a:lnTo>
                  <a:lnTo>
                    <a:pt x="378" y="1024"/>
                  </a:lnTo>
                  <a:lnTo>
                    <a:pt x="378" y="1024"/>
                  </a:lnTo>
                  <a:close/>
                  <a:moveTo>
                    <a:pt x="790" y="60"/>
                  </a:moveTo>
                  <a:lnTo>
                    <a:pt x="404" y="2"/>
                  </a:lnTo>
                  <a:lnTo>
                    <a:pt x="404" y="2"/>
                  </a:lnTo>
                  <a:lnTo>
                    <a:pt x="384" y="0"/>
                  </a:lnTo>
                  <a:lnTo>
                    <a:pt x="376" y="0"/>
                  </a:lnTo>
                  <a:lnTo>
                    <a:pt x="376" y="0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0" y="970"/>
                  </a:lnTo>
                  <a:lnTo>
                    <a:pt x="0" y="970"/>
                  </a:lnTo>
                  <a:lnTo>
                    <a:pt x="0" y="976"/>
                  </a:lnTo>
                  <a:lnTo>
                    <a:pt x="2" y="982"/>
                  </a:lnTo>
                  <a:lnTo>
                    <a:pt x="6" y="988"/>
                  </a:lnTo>
                  <a:lnTo>
                    <a:pt x="12" y="992"/>
                  </a:lnTo>
                  <a:lnTo>
                    <a:pt x="12" y="992"/>
                  </a:lnTo>
                  <a:lnTo>
                    <a:pt x="14" y="992"/>
                  </a:lnTo>
                  <a:lnTo>
                    <a:pt x="14" y="992"/>
                  </a:lnTo>
                  <a:lnTo>
                    <a:pt x="50" y="1002"/>
                  </a:lnTo>
                  <a:lnTo>
                    <a:pt x="78" y="1010"/>
                  </a:lnTo>
                  <a:lnTo>
                    <a:pt x="114" y="1016"/>
                  </a:lnTo>
                  <a:lnTo>
                    <a:pt x="162" y="1022"/>
                  </a:lnTo>
                  <a:lnTo>
                    <a:pt x="220" y="1030"/>
                  </a:lnTo>
                  <a:lnTo>
                    <a:pt x="292" y="1034"/>
                  </a:lnTo>
                  <a:lnTo>
                    <a:pt x="376" y="1040"/>
                  </a:lnTo>
                  <a:lnTo>
                    <a:pt x="376" y="1040"/>
                  </a:lnTo>
                  <a:lnTo>
                    <a:pt x="386" y="1038"/>
                  </a:lnTo>
                  <a:lnTo>
                    <a:pt x="396" y="1038"/>
                  </a:lnTo>
                  <a:lnTo>
                    <a:pt x="408" y="1034"/>
                  </a:lnTo>
                  <a:lnTo>
                    <a:pt x="792" y="866"/>
                  </a:lnTo>
                  <a:lnTo>
                    <a:pt x="792" y="866"/>
                  </a:lnTo>
                  <a:lnTo>
                    <a:pt x="796" y="862"/>
                  </a:lnTo>
                  <a:lnTo>
                    <a:pt x="798" y="858"/>
                  </a:lnTo>
                  <a:lnTo>
                    <a:pt x="798" y="68"/>
                  </a:lnTo>
                  <a:lnTo>
                    <a:pt x="798" y="68"/>
                  </a:lnTo>
                  <a:lnTo>
                    <a:pt x="796" y="64"/>
                  </a:lnTo>
                  <a:lnTo>
                    <a:pt x="790" y="60"/>
                  </a:lnTo>
                  <a:lnTo>
                    <a:pt x="790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" name="Freeform 37"/>
            <p:cNvSpPr>
              <a:spLocks/>
            </p:cNvSpPr>
            <p:nvPr/>
          </p:nvSpPr>
          <p:spPr bwMode="auto">
            <a:xfrm>
              <a:off x="6410325" y="1250950"/>
              <a:ext cx="219075" cy="793750"/>
            </a:xfrm>
            <a:custGeom>
              <a:avLst/>
              <a:gdLst/>
              <a:ahLst/>
              <a:cxnLst>
                <a:cxn ang="0">
                  <a:pos x="84" y="158"/>
                </a:cxn>
                <a:cxn ang="0">
                  <a:pos x="84" y="158"/>
                </a:cxn>
                <a:cxn ang="0">
                  <a:pos x="86" y="144"/>
                </a:cxn>
                <a:cxn ang="0">
                  <a:pos x="88" y="132"/>
                </a:cxn>
                <a:cxn ang="0">
                  <a:pos x="94" y="122"/>
                </a:cxn>
                <a:cxn ang="0">
                  <a:pos x="100" y="112"/>
                </a:cxn>
                <a:cxn ang="0">
                  <a:pos x="108" y="104"/>
                </a:cxn>
                <a:cxn ang="0">
                  <a:pos x="118" y="98"/>
                </a:cxn>
                <a:cxn ang="0">
                  <a:pos x="128" y="92"/>
                </a:cxn>
                <a:cxn ang="0">
                  <a:pos x="138" y="90"/>
                </a:cxn>
                <a:cxn ang="0">
                  <a:pos x="138" y="6"/>
                </a:cxn>
                <a:cxn ang="0">
                  <a:pos x="0" y="0"/>
                </a:cxn>
                <a:cxn ang="0">
                  <a:pos x="0" y="474"/>
                </a:cxn>
                <a:cxn ang="0">
                  <a:pos x="0" y="474"/>
                </a:cxn>
                <a:cxn ang="0">
                  <a:pos x="38" y="482"/>
                </a:cxn>
                <a:cxn ang="0">
                  <a:pos x="82" y="492"/>
                </a:cxn>
                <a:cxn ang="0">
                  <a:pos x="138" y="500"/>
                </a:cxn>
                <a:cxn ang="0">
                  <a:pos x="138" y="226"/>
                </a:cxn>
                <a:cxn ang="0">
                  <a:pos x="138" y="226"/>
                </a:cxn>
                <a:cxn ang="0">
                  <a:pos x="128" y="222"/>
                </a:cxn>
                <a:cxn ang="0">
                  <a:pos x="118" y="218"/>
                </a:cxn>
                <a:cxn ang="0">
                  <a:pos x="108" y="210"/>
                </a:cxn>
                <a:cxn ang="0">
                  <a:pos x="100" y="202"/>
                </a:cxn>
                <a:cxn ang="0">
                  <a:pos x="94" y="192"/>
                </a:cxn>
                <a:cxn ang="0">
                  <a:pos x="88" y="182"/>
                </a:cxn>
                <a:cxn ang="0">
                  <a:pos x="86" y="170"/>
                </a:cxn>
                <a:cxn ang="0">
                  <a:pos x="84" y="158"/>
                </a:cxn>
                <a:cxn ang="0">
                  <a:pos x="84" y="158"/>
                </a:cxn>
              </a:cxnLst>
              <a:rect l="0" t="0" r="r" b="b"/>
              <a:pathLst>
                <a:path w="138" h="500">
                  <a:moveTo>
                    <a:pt x="84" y="158"/>
                  </a:moveTo>
                  <a:lnTo>
                    <a:pt x="84" y="158"/>
                  </a:lnTo>
                  <a:lnTo>
                    <a:pt x="86" y="144"/>
                  </a:lnTo>
                  <a:lnTo>
                    <a:pt x="88" y="132"/>
                  </a:lnTo>
                  <a:lnTo>
                    <a:pt x="94" y="122"/>
                  </a:lnTo>
                  <a:lnTo>
                    <a:pt x="100" y="112"/>
                  </a:lnTo>
                  <a:lnTo>
                    <a:pt x="108" y="104"/>
                  </a:lnTo>
                  <a:lnTo>
                    <a:pt x="118" y="98"/>
                  </a:lnTo>
                  <a:lnTo>
                    <a:pt x="128" y="92"/>
                  </a:lnTo>
                  <a:lnTo>
                    <a:pt x="138" y="90"/>
                  </a:lnTo>
                  <a:lnTo>
                    <a:pt x="138" y="6"/>
                  </a:lnTo>
                  <a:lnTo>
                    <a:pt x="0" y="0"/>
                  </a:lnTo>
                  <a:lnTo>
                    <a:pt x="0" y="474"/>
                  </a:lnTo>
                  <a:lnTo>
                    <a:pt x="0" y="474"/>
                  </a:lnTo>
                  <a:lnTo>
                    <a:pt x="38" y="482"/>
                  </a:lnTo>
                  <a:lnTo>
                    <a:pt x="82" y="492"/>
                  </a:lnTo>
                  <a:lnTo>
                    <a:pt x="138" y="500"/>
                  </a:lnTo>
                  <a:lnTo>
                    <a:pt x="138" y="226"/>
                  </a:lnTo>
                  <a:lnTo>
                    <a:pt x="138" y="226"/>
                  </a:lnTo>
                  <a:lnTo>
                    <a:pt x="128" y="222"/>
                  </a:lnTo>
                  <a:lnTo>
                    <a:pt x="118" y="218"/>
                  </a:lnTo>
                  <a:lnTo>
                    <a:pt x="108" y="210"/>
                  </a:lnTo>
                  <a:lnTo>
                    <a:pt x="100" y="202"/>
                  </a:lnTo>
                  <a:lnTo>
                    <a:pt x="94" y="192"/>
                  </a:lnTo>
                  <a:lnTo>
                    <a:pt x="88" y="182"/>
                  </a:lnTo>
                  <a:lnTo>
                    <a:pt x="86" y="170"/>
                  </a:lnTo>
                  <a:lnTo>
                    <a:pt x="84" y="158"/>
                  </a:lnTo>
                  <a:lnTo>
                    <a:pt x="84" y="158"/>
                  </a:lnTo>
                  <a:close/>
                </a:path>
              </a:pathLst>
            </a:custGeom>
            <a:solidFill>
              <a:srgbClr val="9E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" name="Freeform 38"/>
            <p:cNvSpPr>
              <a:spLocks/>
            </p:cNvSpPr>
            <p:nvPr/>
          </p:nvSpPr>
          <p:spPr bwMode="auto">
            <a:xfrm>
              <a:off x="6661150" y="1260475"/>
              <a:ext cx="254000" cy="806450"/>
            </a:xfrm>
            <a:custGeom>
              <a:avLst/>
              <a:gdLst/>
              <a:ahLst/>
              <a:cxnLst>
                <a:cxn ang="0">
                  <a:pos x="160" y="6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0" y="84"/>
                </a:cxn>
                <a:cxn ang="0">
                  <a:pos x="12" y="86"/>
                </a:cxn>
                <a:cxn ang="0">
                  <a:pos x="22" y="92"/>
                </a:cxn>
                <a:cxn ang="0">
                  <a:pos x="30" y="98"/>
                </a:cxn>
                <a:cxn ang="0">
                  <a:pos x="38" y="106"/>
                </a:cxn>
                <a:cxn ang="0">
                  <a:pos x="46" y="116"/>
                </a:cxn>
                <a:cxn ang="0">
                  <a:pos x="50" y="126"/>
                </a:cxn>
                <a:cxn ang="0">
                  <a:pos x="54" y="138"/>
                </a:cxn>
                <a:cxn ang="0">
                  <a:pos x="54" y="152"/>
                </a:cxn>
                <a:cxn ang="0">
                  <a:pos x="54" y="152"/>
                </a:cxn>
                <a:cxn ang="0">
                  <a:pos x="54" y="164"/>
                </a:cxn>
                <a:cxn ang="0">
                  <a:pos x="50" y="176"/>
                </a:cxn>
                <a:cxn ang="0">
                  <a:pos x="46" y="186"/>
                </a:cxn>
                <a:cxn ang="0">
                  <a:pos x="38" y="196"/>
                </a:cxn>
                <a:cxn ang="0">
                  <a:pos x="30" y="204"/>
                </a:cxn>
                <a:cxn ang="0">
                  <a:pos x="22" y="212"/>
                </a:cxn>
                <a:cxn ang="0">
                  <a:pos x="12" y="216"/>
                </a:cxn>
                <a:cxn ang="0">
                  <a:pos x="0" y="220"/>
                </a:cxn>
                <a:cxn ang="0">
                  <a:pos x="0" y="496"/>
                </a:cxn>
                <a:cxn ang="0">
                  <a:pos x="0" y="496"/>
                </a:cxn>
                <a:cxn ang="0">
                  <a:pos x="76" y="504"/>
                </a:cxn>
                <a:cxn ang="0">
                  <a:pos x="116" y="506"/>
                </a:cxn>
                <a:cxn ang="0">
                  <a:pos x="160" y="508"/>
                </a:cxn>
                <a:cxn ang="0">
                  <a:pos x="160" y="6"/>
                </a:cxn>
              </a:cxnLst>
              <a:rect l="0" t="0" r="r" b="b"/>
              <a:pathLst>
                <a:path w="160" h="508">
                  <a:moveTo>
                    <a:pt x="160" y="6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12" y="86"/>
                  </a:lnTo>
                  <a:lnTo>
                    <a:pt x="22" y="92"/>
                  </a:lnTo>
                  <a:lnTo>
                    <a:pt x="30" y="98"/>
                  </a:lnTo>
                  <a:lnTo>
                    <a:pt x="38" y="106"/>
                  </a:lnTo>
                  <a:lnTo>
                    <a:pt x="46" y="116"/>
                  </a:lnTo>
                  <a:lnTo>
                    <a:pt x="50" y="126"/>
                  </a:lnTo>
                  <a:lnTo>
                    <a:pt x="54" y="138"/>
                  </a:lnTo>
                  <a:lnTo>
                    <a:pt x="54" y="152"/>
                  </a:lnTo>
                  <a:lnTo>
                    <a:pt x="54" y="152"/>
                  </a:lnTo>
                  <a:lnTo>
                    <a:pt x="54" y="164"/>
                  </a:lnTo>
                  <a:lnTo>
                    <a:pt x="50" y="176"/>
                  </a:lnTo>
                  <a:lnTo>
                    <a:pt x="46" y="186"/>
                  </a:lnTo>
                  <a:lnTo>
                    <a:pt x="38" y="196"/>
                  </a:lnTo>
                  <a:lnTo>
                    <a:pt x="30" y="204"/>
                  </a:lnTo>
                  <a:lnTo>
                    <a:pt x="22" y="212"/>
                  </a:lnTo>
                  <a:lnTo>
                    <a:pt x="12" y="216"/>
                  </a:lnTo>
                  <a:lnTo>
                    <a:pt x="0" y="220"/>
                  </a:lnTo>
                  <a:lnTo>
                    <a:pt x="0" y="496"/>
                  </a:lnTo>
                  <a:lnTo>
                    <a:pt x="0" y="496"/>
                  </a:lnTo>
                  <a:lnTo>
                    <a:pt x="76" y="504"/>
                  </a:lnTo>
                  <a:lnTo>
                    <a:pt x="116" y="506"/>
                  </a:lnTo>
                  <a:lnTo>
                    <a:pt x="160" y="508"/>
                  </a:lnTo>
                  <a:lnTo>
                    <a:pt x="160" y="6"/>
                  </a:lnTo>
                  <a:close/>
                </a:path>
              </a:pathLst>
            </a:custGeom>
            <a:solidFill>
              <a:srgbClr val="9E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" name="Freeform 39"/>
            <p:cNvSpPr>
              <a:spLocks/>
            </p:cNvSpPr>
            <p:nvPr/>
          </p:nvSpPr>
          <p:spPr bwMode="auto">
            <a:xfrm>
              <a:off x="6575425" y="1425575"/>
              <a:ext cx="139700" cy="149225"/>
            </a:xfrm>
            <a:custGeom>
              <a:avLst/>
              <a:gdLst/>
              <a:ahLst/>
              <a:cxnLst>
                <a:cxn ang="0">
                  <a:pos x="88" y="48"/>
                </a:cxn>
                <a:cxn ang="0">
                  <a:pos x="88" y="48"/>
                </a:cxn>
                <a:cxn ang="0">
                  <a:pos x="88" y="38"/>
                </a:cxn>
                <a:cxn ang="0">
                  <a:pos x="84" y="30"/>
                </a:cxn>
                <a:cxn ang="0">
                  <a:pos x="80" y="22"/>
                </a:cxn>
                <a:cxn ang="0">
                  <a:pos x="76" y="14"/>
                </a:cxn>
                <a:cxn ang="0">
                  <a:pos x="68" y="8"/>
                </a:cxn>
                <a:cxn ang="0">
                  <a:pos x="62" y="4"/>
                </a:cxn>
                <a:cxn ang="0">
                  <a:pos x="54" y="2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36" y="2"/>
                </a:cxn>
                <a:cxn ang="0">
                  <a:pos x="28" y="4"/>
                </a:cxn>
                <a:cxn ang="0">
                  <a:pos x="20" y="8"/>
                </a:cxn>
                <a:cxn ang="0">
                  <a:pos x="14" y="14"/>
                </a:cxn>
                <a:cxn ang="0">
                  <a:pos x="8" y="22"/>
                </a:cxn>
                <a:cxn ang="0">
                  <a:pos x="4" y="30"/>
                </a:cxn>
                <a:cxn ang="0">
                  <a:pos x="2" y="38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2" y="56"/>
                </a:cxn>
                <a:cxn ang="0">
                  <a:pos x="4" y="66"/>
                </a:cxn>
                <a:cxn ang="0">
                  <a:pos x="8" y="74"/>
                </a:cxn>
                <a:cxn ang="0">
                  <a:pos x="14" y="80"/>
                </a:cxn>
                <a:cxn ang="0">
                  <a:pos x="20" y="86"/>
                </a:cxn>
                <a:cxn ang="0">
                  <a:pos x="28" y="90"/>
                </a:cxn>
                <a:cxn ang="0">
                  <a:pos x="36" y="94"/>
                </a:cxn>
                <a:cxn ang="0">
                  <a:pos x="44" y="94"/>
                </a:cxn>
                <a:cxn ang="0">
                  <a:pos x="44" y="94"/>
                </a:cxn>
                <a:cxn ang="0">
                  <a:pos x="54" y="94"/>
                </a:cxn>
                <a:cxn ang="0">
                  <a:pos x="62" y="90"/>
                </a:cxn>
                <a:cxn ang="0">
                  <a:pos x="68" y="86"/>
                </a:cxn>
                <a:cxn ang="0">
                  <a:pos x="76" y="80"/>
                </a:cxn>
                <a:cxn ang="0">
                  <a:pos x="80" y="74"/>
                </a:cxn>
                <a:cxn ang="0">
                  <a:pos x="84" y="66"/>
                </a:cxn>
                <a:cxn ang="0">
                  <a:pos x="88" y="56"/>
                </a:cxn>
                <a:cxn ang="0">
                  <a:pos x="88" y="48"/>
                </a:cxn>
                <a:cxn ang="0">
                  <a:pos x="88" y="48"/>
                </a:cxn>
              </a:cxnLst>
              <a:rect l="0" t="0" r="r" b="b"/>
              <a:pathLst>
                <a:path w="88" h="94">
                  <a:moveTo>
                    <a:pt x="88" y="48"/>
                  </a:moveTo>
                  <a:lnTo>
                    <a:pt x="88" y="48"/>
                  </a:lnTo>
                  <a:lnTo>
                    <a:pt x="88" y="38"/>
                  </a:lnTo>
                  <a:lnTo>
                    <a:pt x="84" y="30"/>
                  </a:lnTo>
                  <a:lnTo>
                    <a:pt x="80" y="22"/>
                  </a:lnTo>
                  <a:lnTo>
                    <a:pt x="76" y="14"/>
                  </a:lnTo>
                  <a:lnTo>
                    <a:pt x="68" y="8"/>
                  </a:lnTo>
                  <a:lnTo>
                    <a:pt x="62" y="4"/>
                  </a:lnTo>
                  <a:lnTo>
                    <a:pt x="54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28" y="4"/>
                  </a:lnTo>
                  <a:lnTo>
                    <a:pt x="20" y="8"/>
                  </a:lnTo>
                  <a:lnTo>
                    <a:pt x="14" y="14"/>
                  </a:lnTo>
                  <a:lnTo>
                    <a:pt x="8" y="22"/>
                  </a:lnTo>
                  <a:lnTo>
                    <a:pt x="4" y="30"/>
                  </a:lnTo>
                  <a:lnTo>
                    <a:pt x="2" y="3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2" y="56"/>
                  </a:lnTo>
                  <a:lnTo>
                    <a:pt x="4" y="66"/>
                  </a:lnTo>
                  <a:lnTo>
                    <a:pt x="8" y="74"/>
                  </a:lnTo>
                  <a:lnTo>
                    <a:pt x="14" y="80"/>
                  </a:lnTo>
                  <a:lnTo>
                    <a:pt x="20" y="86"/>
                  </a:lnTo>
                  <a:lnTo>
                    <a:pt x="28" y="90"/>
                  </a:lnTo>
                  <a:lnTo>
                    <a:pt x="36" y="94"/>
                  </a:lnTo>
                  <a:lnTo>
                    <a:pt x="44" y="94"/>
                  </a:lnTo>
                  <a:lnTo>
                    <a:pt x="44" y="94"/>
                  </a:lnTo>
                  <a:lnTo>
                    <a:pt x="54" y="94"/>
                  </a:lnTo>
                  <a:lnTo>
                    <a:pt x="62" y="90"/>
                  </a:lnTo>
                  <a:lnTo>
                    <a:pt x="68" y="86"/>
                  </a:lnTo>
                  <a:lnTo>
                    <a:pt x="76" y="80"/>
                  </a:lnTo>
                  <a:lnTo>
                    <a:pt x="80" y="74"/>
                  </a:lnTo>
                  <a:lnTo>
                    <a:pt x="84" y="66"/>
                  </a:lnTo>
                  <a:lnTo>
                    <a:pt x="88" y="56"/>
                  </a:lnTo>
                  <a:lnTo>
                    <a:pt x="88" y="48"/>
                  </a:lnTo>
                  <a:lnTo>
                    <a:pt x="88" y="48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" name="Freeform 40"/>
            <p:cNvSpPr>
              <a:spLocks/>
            </p:cNvSpPr>
            <p:nvPr/>
          </p:nvSpPr>
          <p:spPr bwMode="auto">
            <a:xfrm>
              <a:off x="6578600" y="1444625"/>
              <a:ext cx="111125" cy="117475"/>
            </a:xfrm>
            <a:custGeom>
              <a:avLst/>
              <a:gdLst/>
              <a:ahLst/>
              <a:cxnLst>
                <a:cxn ang="0">
                  <a:pos x="54" y="44"/>
                </a:cxn>
                <a:cxn ang="0">
                  <a:pos x="54" y="44"/>
                </a:cxn>
                <a:cxn ang="0">
                  <a:pos x="48" y="42"/>
                </a:cxn>
                <a:cxn ang="0">
                  <a:pos x="42" y="38"/>
                </a:cxn>
                <a:cxn ang="0">
                  <a:pos x="38" y="32"/>
                </a:cxn>
                <a:cxn ang="0">
                  <a:pos x="36" y="26"/>
                </a:cxn>
                <a:cxn ang="0">
                  <a:pos x="36" y="26"/>
                </a:cxn>
                <a:cxn ang="0">
                  <a:pos x="38" y="18"/>
                </a:cxn>
                <a:cxn ang="0">
                  <a:pos x="42" y="12"/>
                </a:cxn>
                <a:cxn ang="0">
                  <a:pos x="48" y="8"/>
                </a:cxn>
                <a:cxn ang="0">
                  <a:pos x="54" y="6"/>
                </a:cxn>
                <a:cxn ang="0">
                  <a:pos x="54" y="6"/>
                </a:cxn>
                <a:cxn ang="0">
                  <a:pos x="56" y="6"/>
                </a:cxn>
                <a:cxn ang="0">
                  <a:pos x="56" y="6"/>
                </a:cxn>
                <a:cxn ang="0">
                  <a:pos x="46" y="2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22" y="2"/>
                </a:cxn>
                <a:cxn ang="0">
                  <a:pos x="16" y="6"/>
                </a:cxn>
                <a:cxn ang="0">
                  <a:pos x="10" y="10"/>
                </a:cxn>
                <a:cxn ang="0">
                  <a:pos x="6" y="16"/>
                </a:cxn>
                <a:cxn ang="0">
                  <a:pos x="2" y="22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44"/>
                </a:cxn>
                <a:cxn ang="0">
                  <a:pos x="2" y="52"/>
                </a:cxn>
                <a:cxn ang="0">
                  <a:pos x="6" y="58"/>
                </a:cxn>
                <a:cxn ang="0">
                  <a:pos x="10" y="64"/>
                </a:cxn>
                <a:cxn ang="0">
                  <a:pos x="16" y="68"/>
                </a:cxn>
                <a:cxn ang="0">
                  <a:pos x="22" y="72"/>
                </a:cxn>
                <a:cxn ang="0">
                  <a:pos x="28" y="74"/>
                </a:cxn>
                <a:cxn ang="0">
                  <a:pos x="34" y="74"/>
                </a:cxn>
                <a:cxn ang="0">
                  <a:pos x="34" y="74"/>
                </a:cxn>
                <a:cxn ang="0">
                  <a:pos x="42" y="74"/>
                </a:cxn>
                <a:cxn ang="0">
                  <a:pos x="48" y="72"/>
                </a:cxn>
                <a:cxn ang="0">
                  <a:pos x="54" y="68"/>
                </a:cxn>
                <a:cxn ang="0">
                  <a:pos x="60" y="64"/>
                </a:cxn>
                <a:cxn ang="0">
                  <a:pos x="64" y="58"/>
                </a:cxn>
                <a:cxn ang="0">
                  <a:pos x="68" y="52"/>
                </a:cxn>
                <a:cxn ang="0">
                  <a:pos x="70" y="44"/>
                </a:cxn>
                <a:cxn ang="0">
                  <a:pos x="70" y="36"/>
                </a:cxn>
                <a:cxn ang="0">
                  <a:pos x="70" y="36"/>
                </a:cxn>
                <a:cxn ang="0">
                  <a:pos x="70" y="34"/>
                </a:cxn>
                <a:cxn ang="0">
                  <a:pos x="70" y="34"/>
                </a:cxn>
                <a:cxn ang="0">
                  <a:pos x="66" y="38"/>
                </a:cxn>
                <a:cxn ang="0">
                  <a:pos x="64" y="42"/>
                </a:cxn>
                <a:cxn ang="0">
                  <a:pos x="58" y="44"/>
                </a:cxn>
                <a:cxn ang="0">
                  <a:pos x="54" y="44"/>
                </a:cxn>
                <a:cxn ang="0">
                  <a:pos x="54" y="44"/>
                </a:cxn>
              </a:cxnLst>
              <a:rect l="0" t="0" r="r" b="b"/>
              <a:pathLst>
                <a:path w="70" h="74">
                  <a:moveTo>
                    <a:pt x="54" y="44"/>
                  </a:moveTo>
                  <a:lnTo>
                    <a:pt x="54" y="44"/>
                  </a:lnTo>
                  <a:lnTo>
                    <a:pt x="48" y="42"/>
                  </a:lnTo>
                  <a:lnTo>
                    <a:pt x="42" y="38"/>
                  </a:lnTo>
                  <a:lnTo>
                    <a:pt x="38" y="32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38" y="18"/>
                  </a:lnTo>
                  <a:lnTo>
                    <a:pt x="42" y="12"/>
                  </a:lnTo>
                  <a:lnTo>
                    <a:pt x="48" y="8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46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6" y="16"/>
                  </a:lnTo>
                  <a:lnTo>
                    <a:pt x="2" y="22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6" y="58"/>
                  </a:lnTo>
                  <a:lnTo>
                    <a:pt x="10" y="64"/>
                  </a:lnTo>
                  <a:lnTo>
                    <a:pt x="16" y="68"/>
                  </a:lnTo>
                  <a:lnTo>
                    <a:pt x="22" y="72"/>
                  </a:lnTo>
                  <a:lnTo>
                    <a:pt x="28" y="74"/>
                  </a:lnTo>
                  <a:lnTo>
                    <a:pt x="34" y="74"/>
                  </a:lnTo>
                  <a:lnTo>
                    <a:pt x="34" y="74"/>
                  </a:lnTo>
                  <a:lnTo>
                    <a:pt x="42" y="74"/>
                  </a:lnTo>
                  <a:lnTo>
                    <a:pt x="48" y="72"/>
                  </a:lnTo>
                  <a:lnTo>
                    <a:pt x="54" y="68"/>
                  </a:lnTo>
                  <a:lnTo>
                    <a:pt x="60" y="64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4"/>
                  </a:lnTo>
                  <a:lnTo>
                    <a:pt x="70" y="36"/>
                  </a:lnTo>
                  <a:lnTo>
                    <a:pt x="70" y="36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6" y="38"/>
                  </a:lnTo>
                  <a:lnTo>
                    <a:pt x="64" y="42"/>
                  </a:lnTo>
                  <a:lnTo>
                    <a:pt x="58" y="44"/>
                  </a:lnTo>
                  <a:lnTo>
                    <a:pt x="54" y="44"/>
                  </a:lnTo>
                  <a:lnTo>
                    <a:pt x="54" y="44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" name="Freeform 41"/>
            <p:cNvSpPr>
              <a:spLocks/>
            </p:cNvSpPr>
            <p:nvPr/>
          </p:nvSpPr>
          <p:spPr bwMode="auto">
            <a:xfrm>
              <a:off x="6435725" y="1082675"/>
              <a:ext cx="15875" cy="1587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6"/>
                </a:cxn>
                <a:cxn ang="0">
                  <a:pos x="8" y="1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8" y="2"/>
                </a:cxn>
                <a:cxn ang="0">
                  <a:pos x="10" y="6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10" y="6"/>
                  </a:lnTo>
                  <a:lnTo>
                    <a:pt x="8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8" y="2"/>
                  </a:lnTo>
                  <a:lnTo>
                    <a:pt x="1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FB765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" name="Freeform 42"/>
            <p:cNvSpPr>
              <a:spLocks/>
            </p:cNvSpPr>
            <p:nvPr/>
          </p:nvSpPr>
          <p:spPr bwMode="auto">
            <a:xfrm>
              <a:off x="6435725" y="1082675"/>
              <a:ext cx="15875" cy="1587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6"/>
                </a:cxn>
                <a:cxn ang="0">
                  <a:pos x="8" y="1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8" y="2"/>
                </a:cxn>
                <a:cxn ang="0">
                  <a:pos x="10" y="6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10" y="6"/>
                  </a:lnTo>
                  <a:lnTo>
                    <a:pt x="8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8" y="2"/>
                  </a:lnTo>
                  <a:lnTo>
                    <a:pt x="1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FB765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" name="Freeform 43"/>
            <p:cNvSpPr>
              <a:spLocks/>
            </p:cNvSpPr>
            <p:nvPr/>
          </p:nvSpPr>
          <p:spPr bwMode="auto">
            <a:xfrm>
              <a:off x="6435725" y="981075"/>
              <a:ext cx="15875" cy="1587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6"/>
                </a:cxn>
                <a:cxn ang="0">
                  <a:pos x="8" y="8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8" y="2"/>
                </a:cxn>
                <a:cxn ang="0">
                  <a:pos x="10" y="6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10" y="6"/>
                  </a:lnTo>
                  <a:lnTo>
                    <a:pt x="8" y="8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8" y="2"/>
                  </a:lnTo>
                  <a:lnTo>
                    <a:pt x="1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7EAA5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7" name="Freeform 44"/>
            <p:cNvSpPr>
              <a:spLocks noEditPoints="1"/>
            </p:cNvSpPr>
            <p:nvPr/>
          </p:nvSpPr>
          <p:spPr bwMode="auto">
            <a:xfrm>
              <a:off x="6496050" y="952500"/>
              <a:ext cx="419100" cy="260350"/>
            </a:xfrm>
            <a:custGeom>
              <a:avLst/>
              <a:gdLst/>
              <a:ahLst/>
              <a:cxnLst>
                <a:cxn ang="0">
                  <a:pos x="10" y="148"/>
                </a:cxn>
                <a:cxn ang="0">
                  <a:pos x="50" y="80"/>
                </a:cxn>
                <a:cxn ang="0">
                  <a:pos x="256" y="82"/>
                </a:cxn>
                <a:cxn ang="0">
                  <a:pos x="256" y="82"/>
                </a:cxn>
                <a:cxn ang="0">
                  <a:pos x="256" y="156"/>
                </a:cxn>
                <a:cxn ang="0">
                  <a:pos x="256" y="156"/>
                </a:cxn>
                <a:cxn ang="0">
                  <a:pos x="10" y="148"/>
                </a:cxn>
                <a:cxn ang="0">
                  <a:pos x="10" y="148"/>
                </a:cxn>
                <a:cxn ang="0">
                  <a:pos x="44" y="8"/>
                </a:cxn>
                <a:cxn ang="0">
                  <a:pos x="44" y="74"/>
                </a:cxn>
                <a:cxn ang="0">
                  <a:pos x="8" y="136"/>
                </a:cxn>
                <a:cxn ang="0">
                  <a:pos x="8" y="13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4" y="8"/>
                </a:cxn>
                <a:cxn ang="0">
                  <a:pos x="44" y="8"/>
                </a:cxn>
                <a:cxn ang="0">
                  <a:pos x="256" y="74"/>
                </a:cxn>
                <a:cxn ang="0">
                  <a:pos x="256" y="74"/>
                </a:cxn>
                <a:cxn ang="0">
                  <a:pos x="52" y="72"/>
                </a:cxn>
                <a:cxn ang="0">
                  <a:pos x="52" y="72"/>
                </a:cxn>
                <a:cxn ang="0">
                  <a:pos x="52" y="8"/>
                </a:cxn>
                <a:cxn ang="0">
                  <a:pos x="52" y="8"/>
                </a:cxn>
                <a:cxn ang="0">
                  <a:pos x="256" y="8"/>
                </a:cxn>
                <a:cxn ang="0">
                  <a:pos x="256" y="8"/>
                </a:cxn>
                <a:cxn ang="0">
                  <a:pos x="256" y="74"/>
                </a:cxn>
                <a:cxn ang="0">
                  <a:pos x="256" y="74"/>
                </a:cxn>
                <a:cxn ang="0">
                  <a:pos x="260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152"/>
                </a:cxn>
                <a:cxn ang="0">
                  <a:pos x="0" y="152"/>
                </a:cxn>
                <a:cxn ang="0">
                  <a:pos x="0" y="154"/>
                </a:cxn>
                <a:cxn ang="0">
                  <a:pos x="4" y="156"/>
                </a:cxn>
                <a:cxn ang="0">
                  <a:pos x="260" y="164"/>
                </a:cxn>
                <a:cxn ang="0">
                  <a:pos x="260" y="164"/>
                </a:cxn>
                <a:cxn ang="0">
                  <a:pos x="262" y="162"/>
                </a:cxn>
                <a:cxn ang="0">
                  <a:pos x="262" y="162"/>
                </a:cxn>
                <a:cxn ang="0">
                  <a:pos x="264" y="160"/>
                </a:cxn>
                <a:cxn ang="0">
                  <a:pos x="264" y="4"/>
                </a:cxn>
                <a:cxn ang="0">
                  <a:pos x="264" y="4"/>
                </a:cxn>
                <a:cxn ang="0">
                  <a:pos x="262" y="0"/>
                </a:cxn>
                <a:cxn ang="0">
                  <a:pos x="260" y="0"/>
                </a:cxn>
                <a:cxn ang="0">
                  <a:pos x="260" y="0"/>
                </a:cxn>
              </a:cxnLst>
              <a:rect l="0" t="0" r="r" b="b"/>
              <a:pathLst>
                <a:path w="264" h="164">
                  <a:moveTo>
                    <a:pt x="10" y="148"/>
                  </a:moveTo>
                  <a:lnTo>
                    <a:pt x="50" y="80"/>
                  </a:lnTo>
                  <a:lnTo>
                    <a:pt x="256" y="82"/>
                  </a:lnTo>
                  <a:lnTo>
                    <a:pt x="256" y="82"/>
                  </a:lnTo>
                  <a:lnTo>
                    <a:pt x="256" y="156"/>
                  </a:lnTo>
                  <a:lnTo>
                    <a:pt x="256" y="156"/>
                  </a:lnTo>
                  <a:lnTo>
                    <a:pt x="10" y="148"/>
                  </a:lnTo>
                  <a:lnTo>
                    <a:pt x="10" y="148"/>
                  </a:lnTo>
                  <a:close/>
                  <a:moveTo>
                    <a:pt x="44" y="8"/>
                  </a:moveTo>
                  <a:lnTo>
                    <a:pt x="44" y="74"/>
                  </a:lnTo>
                  <a:lnTo>
                    <a:pt x="8" y="136"/>
                  </a:lnTo>
                  <a:lnTo>
                    <a:pt x="8" y="13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4" y="8"/>
                  </a:lnTo>
                  <a:lnTo>
                    <a:pt x="44" y="8"/>
                  </a:lnTo>
                  <a:close/>
                  <a:moveTo>
                    <a:pt x="256" y="74"/>
                  </a:moveTo>
                  <a:lnTo>
                    <a:pt x="256" y="74"/>
                  </a:lnTo>
                  <a:lnTo>
                    <a:pt x="52" y="72"/>
                  </a:lnTo>
                  <a:lnTo>
                    <a:pt x="52" y="72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256" y="8"/>
                  </a:lnTo>
                  <a:lnTo>
                    <a:pt x="256" y="8"/>
                  </a:lnTo>
                  <a:lnTo>
                    <a:pt x="256" y="74"/>
                  </a:lnTo>
                  <a:lnTo>
                    <a:pt x="256" y="74"/>
                  </a:lnTo>
                  <a:close/>
                  <a:moveTo>
                    <a:pt x="260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152"/>
                  </a:lnTo>
                  <a:lnTo>
                    <a:pt x="0" y="152"/>
                  </a:lnTo>
                  <a:lnTo>
                    <a:pt x="0" y="154"/>
                  </a:lnTo>
                  <a:lnTo>
                    <a:pt x="4" y="156"/>
                  </a:lnTo>
                  <a:lnTo>
                    <a:pt x="260" y="164"/>
                  </a:lnTo>
                  <a:lnTo>
                    <a:pt x="260" y="164"/>
                  </a:lnTo>
                  <a:lnTo>
                    <a:pt x="262" y="162"/>
                  </a:lnTo>
                  <a:lnTo>
                    <a:pt x="262" y="162"/>
                  </a:lnTo>
                  <a:lnTo>
                    <a:pt x="264" y="160"/>
                  </a:lnTo>
                  <a:lnTo>
                    <a:pt x="264" y="4"/>
                  </a:lnTo>
                  <a:lnTo>
                    <a:pt x="264" y="4"/>
                  </a:lnTo>
                  <a:lnTo>
                    <a:pt x="262" y="0"/>
                  </a:lnTo>
                  <a:lnTo>
                    <a:pt x="260" y="0"/>
                  </a:lnTo>
                  <a:lnTo>
                    <a:pt x="2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8" name="Freeform 45"/>
            <p:cNvSpPr>
              <a:spLocks/>
            </p:cNvSpPr>
            <p:nvPr/>
          </p:nvSpPr>
          <p:spPr bwMode="auto">
            <a:xfrm>
              <a:off x="6454775" y="593725"/>
              <a:ext cx="409575" cy="69850"/>
            </a:xfrm>
            <a:custGeom>
              <a:avLst/>
              <a:gdLst/>
              <a:ahLst/>
              <a:cxnLst>
                <a:cxn ang="0">
                  <a:pos x="258" y="28"/>
                </a:cxn>
                <a:cxn ang="0">
                  <a:pos x="0" y="44"/>
                </a:cxn>
                <a:cxn ang="0">
                  <a:pos x="0" y="14"/>
                </a:cxn>
                <a:cxn ang="0">
                  <a:pos x="258" y="0"/>
                </a:cxn>
                <a:cxn ang="0">
                  <a:pos x="258" y="28"/>
                </a:cxn>
              </a:cxnLst>
              <a:rect l="0" t="0" r="r" b="b"/>
              <a:pathLst>
                <a:path w="258" h="44">
                  <a:moveTo>
                    <a:pt x="258" y="28"/>
                  </a:moveTo>
                  <a:lnTo>
                    <a:pt x="0" y="44"/>
                  </a:lnTo>
                  <a:lnTo>
                    <a:pt x="0" y="14"/>
                  </a:lnTo>
                  <a:lnTo>
                    <a:pt x="258" y="0"/>
                  </a:lnTo>
                  <a:lnTo>
                    <a:pt x="258" y="2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" name="Freeform 46"/>
            <p:cNvSpPr>
              <a:spLocks noEditPoints="1"/>
            </p:cNvSpPr>
            <p:nvPr/>
          </p:nvSpPr>
          <p:spPr bwMode="auto">
            <a:xfrm>
              <a:off x="6448425" y="587375"/>
              <a:ext cx="438150" cy="149225"/>
            </a:xfrm>
            <a:custGeom>
              <a:avLst/>
              <a:gdLst/>
              <a:ahLst/>
              <a:cxnLst>
                <a:cxn ang="0">
                  <a:pos x="8" y="86"/>
                </a:cxn>
                <a:cxn ang="0">
                  <a:pos x="8" y="86"/>
                </a:cxn>
                <a:cxn ang="0">
                  <a:pos x="8" y="60"/>
                </a:cxn>
                <a:cxn ang="0">
                  <a:pos x="268" y="46"/>
                </a:cxn>
                <a:cxn ang="0">
                  <a:pos x="268" y="46"/>
                </a:cxn>
                <a:cxn ang="0">
                  <a:pos x="268" y="78"/>
                </a:cxn>
                <a:cxn ang="0">
                  <a:pos x="268" y="78"/>
                </a:cxn>
                <a:cxn ang="0">
                  <a:pos x="8" y="86"/>
                </a:cxn>
                <a:cxn ang="0">
                  <a:pos x="8" y="86"/>
                </a:cxn>
                <a:cxn ang="0">
                  <a:pos x="268" y="8"/>
                </a:cxn>
                <a:cxn ang="0">
                  <a:pos x="268" y="8"/>
                </a:cxn>
                <a:cxn ang="0">
                  <a:pos x="268" y="38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268" y="8"/>
                </a:cxn>
                <a:cxn ang="0">
                  <a:pos x="268" y="8"/>
                </a:cxn>
                <a:cxn ang="0">
                  <a:pos x="274" y="2"/>
                </a:cxn>
                <a:cxn ang="0">
                  <a:pos x="274" y="2"/>
                </a:cxn>
                <a:cxn ang="0">
                  <a:pos x="272" y="0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2" y="16"/>
                </a:cxn>
                <a:cxn ang="0">
                  <a:pos x="0" y="18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2" y="94"/>
                </a:cxn>
                <a:cxn ang="0">
                  <a:pos x="2" y="94"/>
                </a:cxn>
                <a:cxn ang="0">
                  <a:pos x="4" y="94"/>
                </a:cxn>
                <a:cxn ang="0">
                  <a:pos x="272" y="86"/>
                </a:cxn>
                <a:cxn ang="0">
                  <a:pos x="272" y="86"/>
                </a:cxn>
                <a:cxn ang="0">
                  <a:pos x="276" y="84"/>
                </a:cxn>
                <a:cxn ang="0">
                  <a:pos x="276" y="82"/>
                </a:cxn>
                <a:cxn ang="0">
                  <a:pos x="276" y="4"/>
                </a:cxn>
                <a:cxn ang="0">
                  <a:pos x="276" y="4"/>
                </a:cxn>
                <a:cxn ang="0">
                  <a:pos x="274" y="2"/>
                </a:cxn>
                <a:cxn ang="0">
                  <a:pos x="274" y="2"/>
                </a:cxn>
              </a:cxnLst>
              <a:rect l="0" t="0" r="r" b="b"/>
              <a:pathLst>
                <a:path w="276" h="94">
                  <a:moveTo>
                    <a:pt x="8" y="86"/>
                  </a:moveTo>
                  <a:lnTo>
                    <a:pt x="8" y="86"/>
                  </a:lnTo>
                  <a:lnTo>
                    <a:pt x="8" y="60"/>
                  </a:lnTo>
                  <a:lnTo>
                    <a:pt x="268" y="46"/>
                  </a:lnTo>
                  <a:lnTo>
                    <a:pt x="268" y="46"/>
                  </a:lnTo>
                  <a:lnTo>
                    <a:pt x="268" y="78"/>
                  </a:lnTo>
                  <a:lnTo>
                    <a:pt x="268" y="78"/>
                  </a:lnTo>
                  <a:lnTo>
                    <a:pt x="8" y="86"/>
                  </a:lnTo>
                  <a:lnTo>
                    <a:pt x="8" y="86"/>
                  </a:lnTo>
                  <a:close/>
                  <a:moveTo>
                    <a:pt x="268" y="8"/>
                  </a:moveTo>
                  <a:lnTo>
                    <a:pt x="268" y="8"/>
                  </a:lnTo>
                  <a:lnTo>
                    <a:pt x="268" y="38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268" y="8"/>
                  </a:lnTo>
                  <a:lnTo>
                    <a:pt x="268" y="8"/>
                  </a:lnTo>
                  <a:close/>
                  <a:moveTo>
                    <a:pt x="274" y="2"/>
                  </a:moveTo>
                  <a:lnTo>
                    <a:pt x="274" y="2"/>
                  </a:lnTo>
                  <a:lnTo>
                    <a:pt x="272" y="0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2" y="94"/>
                  </a:lnTo>
                  <a:lnTo>
                    <a:pt x="2" y="94"/>
                  </a:lnTo>
                  <a:lnTo>
                    <a:pt x="4" y="94"/>
                  </a:lnTo>
                  <a:lnTo>
                    <a:pt x="272" y="86"/>
                  </a:lnTo>
                  <a:lnTo>
                    <a:pt x="272" y="86"/>
                  </a:lnTo>
                  <a:lnTo>
                    <a:pt x="276" y="84"/>
                  </a:lnTo>
                  <a:lnTo>
                    <a:pt x="276" y="82"/>
                  </a:lnTo>
                  <a:lnTo>
                    <a:pt x="276" y="4"/>
                  </a:lnTo>
                  <a:lnTo>
                    <a:pt x="276" y="4"/>
                  </a:lnTo>
                  <a:lnTo>
                    <a:pt x="274" y="2"/>
                  </a:lnTo>
                  <a:lnTo>
                    <a:pt x="274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0" name="Freeform 47"/>
            <p:cNvSpPr>
              <a:spLocks/>
            </p:cNvSpPr>
            <p:nvPr/>
          </p:nvSpPr>
          <p:spPr bwMode="auto">
            <a:xfrm>
              <a:off x="7089775" y="584200"/>
              <a:ext cx="69850" cy="117475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38"/>
                </a:cxn>
                <a:cxn ang="0">
                  <a:pos x="42" y="52"/>
                </a:cxn>
                <a:cxn ang="0">
                  <a:pos x="38" y="64"/>
                </a:cxn>
                <a:cxn ang="0">
                  <a:pos x="30" y="72"/>
                </a:cxn>
                <a:cxn ang="0">
                  <a:pos x="26" y="74"/>
                </a:cxn>
                <a:cxn ang="0">
                  <a:pos x="22" y="74"/>
                </a:cxn>
                <a:cxn ang="0">
                  <a:pos x="22" y="74"/>
                </a:cxn>
                <a:cxn ang="0">
                  <a:pos x="18" y="74"/>
                </a:cxn>
                <a:cxn ang="0">
                  <a:pos x="14" y="72"/>
                </a:cxn>
                <a:cxn ang="0">
                  <a:pos x="6" y="64"/>
                </a:cxn>
                <a:cxn ang="0">
                  <a:pos x="2" y="52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2" y="24"/>
                </a:cxn>
                <a:cxn ang="0">
                  <a:pos x="6" y="12"/>
                </a:cxn>
                <a:cxn ang="0">
                  <a:pos x="14" y="4"/>
                </a:cxn>
                <a:cxn ang="0">
                  <a:pos x="1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30" y="4"/>
                </a:cxn>
                <a:cxn ang="0">
                  <a:pos x="38" y="12"/>
                </a:cxn>
                <a:cxn ang="0">
                  <a:pos x="42" y="24"/>
                </a:cxn>
                <a:cxn ang="0">
                  <a:pos x="44" y="38"/>
                </a:cxn>
                <a:cxn ang="0">
                  <a:pos x="44" y="38"/>
                </a:cxn>
              </a:cxnLst>
              <a:rect l="0" t="0" r="r" b="b"/>
              <a:pathLst>
                <a:path w="44" h="74">
                  <a:moveTo>
                    <a:pt x="44" y="38"/>
                  </a:moveTo>
                  <a:lnTo>
                    <a:pt x="44" y="38"/>
                  </a:lnTo>
                  <a:lnTo>
                    <a:pt x="42" y="52"/>
                  </a:lnTo>
                  <a:lnTo>
                    <a:pt x="38" y="64"/>
                  </a:lnTo>
                  <a:lnTo>
                    <a:pt x="30" y="72"/>
                  </a:lnTo>
                  <a:lnTo>
                    <a:pt x="26" y="74"/>
                  </a:lnTo>
                  <a:lnTo>
                    <a:pt x="22" y="74"/>
                  </a:lnTo>
                  <a:lnTo>
                    <a:pt x="22" y="74"/>
                  </a:lnTo>
                  <a:lnTo>
                    <a:pt x="18" y="74"/>
                  </a:lnTo>
                  <a:lnTo>
                    <a:pt x="14" y="72"/>
                  </a:lnTo>
                  <a:lnTo>
                    <a:pt x="6" y="64"/>
                  </a:lnTo>
                  <a:lnTo>
                    <a:pt x="2" y="52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24"/>
                  </a:lnTo>
                  <a:lnTo>
                    <a:pt x="6" y="12"/>
                  </a:lnTo>
                  <a:lnTo>
                    <a:pt x="14" y="4"/>
                  </a:lnTo>
                  <a:lnTo>
                    <a:pt x="1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0" y="4"/>
                  </a:lnTo>
                  <a:lnTo>
                    <a:pt x="38" y="12"/>
                  </a:lnTo>
                  <a:lnTo>
                    <a:pt x="42" y="24"/>
                  </a:lnTo>
                  <a:lnTo>
                    <a:pt x="44" y="38"/>
                  </a:lnTo>
                  <a:lnTo>
                    <a:pt x="44" y="3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1" name="Freeform 48"/>
            <p:cNvSpPr>
              <a:spLocks/>
            </p:cNvSpPr>
            <p:nvPr/>
          </p:nvSpPr>
          <p:spPr bwMode="auto">
            <a:xfrm>
              <a:off x="7181850" y="596900"/>
              <a:ext cx="28575" cy="47625"/>
            </a:xfrm>
            <a:custGeom>
              <a:avLst/>
              <a:gdLst/>
              <a:ahLst/>
              <a:cxnLst>
                <a:cxn ang="0">
                  <a:pos x="18" y="14"/>
                </a:cxn>
                <a:cxn ang="0">
                  <a:pos x="18" y="14"/>
                </a:cxn>
                <a:cxn ang="0">
                  <a:pos x="18" y="20"/>
                </a:cxn>
                <a:cxn ang="0">
                  <a:pos x="16" y="26"/>
                </a:cxn>
                <a:cxn ang="0">
                  <a:pos x="12" y="30"/>
                </a:cxn>
                <a:cxn ang="0">
                  <a:pos x="10" y="30"/>
                </a:cxn>
                <a:cxn ang="0">
                  <a:pos x="10" y="30"/>
                </a:cxn>
                <a:cxn ang="0">
                  <a:pos x="6" y="30"/>
                </a:cxn>
                <a:cxn ang="0">
                  <a:pos x="4" y="26"/>
                </a:cxn>
                <a:cxn ang="0">
                  <a:pos x="2" y="2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6" y="4"/>
                </a:cxn>
                <a:cxn ang="0">
                  <a:pos x="18" y="8"/>
                </a:cxn>
                <a:cxn ang="0">
                  <a:pos x="18" y="14"/>
                </a:cxn>
                <a:cxn ang="0">
                  <a:pos x="18" y="14"/>
                </a:cxn>
              </a:cxnLst>
              <a:rect l="0" t="0" r="r" b="b"/>
              <a:pathLst>
                <a:path w="18" h="30">
                  <a:moveTo>
                    <a:pt x="18" y="14"/>
                  </a:moveTo>
                  <a:lnTo>
                    <a:pt x="18" y="14"/>
                  </a:lnTo>
                  <a:lnTo>
                    <a:pt x="18" y="20"/>
                  </a:lnTo>
                  <a:lnTo>
                    <a:pt x="16" y="26"/>
                  </a:lnTo>
                  <a:lnTo>
                    <a:pt x="12" y="30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6" y="30"/>
                  </a:lnTo>
                  <a:lnTo>
                    <a:pt x="4" y="26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8"/>
                  </a:lnTo>
                  <a:lnTo>
                    <a:pt x="4" y="4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4"/>
                  </a:lnTo>
                  <a:lnTo>
                    <a:pt x="18" y="8"/>
                  </a:lnTo>
                  <a:lnTo>
                    <a:pt x="18" y="14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2" name="Freeform 55"/>
            <p:cNvSpPr>
              <a:spLocks noEditPoints="1"/>
            </p:cNvSpPr>
            <p:nvPr/>
          </p:nvSpPr>
          <p:spPr bwMode="auto">
            <a:xfrm>
              <a:off x="6562725" y="1412875"/>
              <a:ext cx="165100" cy="174625"/>
            </a:xfrm>
            <a:custGeom>
              <a:avLst/>
              <a:gdLst/>
              <a:ahLst/>
              <a:cxnLst>
                <a:cxn ang="0">
                  <a:pos x="16" y="56"/>
                </a:cxn>
                <a:cxn ang="0">
                  <a:pos x="20" y="40"/>
                </a:cxn>
                <a:cxn ang="0">
                  <a:pos x="28" y="28"/>
                </a:cxn>
                <a:cxn ang="0">
                  <a:pos x="38" y="20"/>
                </a:cxn>
                <a:cxn ang="0">
                  <a:pos x="52" y="16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82" y="34"/>
                </a:cxn>
                <a:cxn ang="0">
                  <a:pos x="88" y="48"/>
                </a:cxn>
                <a:cxn ang="0">
                  <a:pos x="88" y="56"/>
                </a:cxn>
                <a:cxn ang="0">
                  <a:pos x="86" y="70"/>
                </a:cxn>
                <a:cxn ang="0">
                  <a:pos x="78" y="82"/>
                </a:cxn>
                <a:cxn ang="0">
                  <a:pos x="66" y="92"/>
                </a:cxn>
                <a:cxn ang="0">
                  <a:pos x="52" y="94"/>
                </a:cxn>
                <a:cxn ang="0">
                  <a:pos x="46" y="94"/>
                </a:cxn>
                <a:cxn ang="0">
                  <a:pos x="32" y="88"/>
                </a:cxn>
                <a:cxn ang="0">
                  <a:pos x="22" y="76"/>
                </a:cxn>
                <a:cxn ang="0">
                  <a:pos x="18" y="64"/>
                </a:cxn>
                <a:cxn ang="0">
                  <a:pos x="16" y="56"/>
                </a:cxn>
                <a:cxn ang="0">
                  <a:pos x="0" y="56"/>
                </a:cxn>
                <a:cxn ang="0">
                  <a:pos x="4" y="76"/>
                </a:cxn>
                <a:cxn ang="0">
                  <a:pos x="16" y="94"/>
                </a:cxn>
                <a:cxn ang="0">
                  <a:pos x="32" y="106"/>
                </a:cxn>
                <a:cxn ang="0">
                  <a:pos x="52" y="110"/>
                </a:cxn>
                <a:cxn ang="0">
                  <a:pos x="62" y="108"/>
                </a:cxn>
                <a:cxn ang="0">
                  <a:pos x="82" y="100"/>
                </a:cxn>
                <a:cxn ang="0">
                  <a:pos x="96" y="86"/>
                </a:cxn>
                <a:cxn ang="0">
                  <a:pos x="102" y="66"/>
                </a:cxn>
                <a:cxn ang="0">
                  <a:pos x="104" y="56"/>
                </a:cxn>
                <a:cxn ang="0">
                  <a:pos x="100" y="34"/>
                </a:cxn>
                <a:cxn ang="0">
                  <a:pos x="88" y="16"/>
                </a:cxn>
                <a:cxn ang="0">
                  <a:pos x="72" y="4"/>
                </a:cxn>
                <a:cxn ang="0">
                  <a:pos x="52" y="0"/>
                </a:cxn>
                <a:cxn ang="0">
                  <a:pos x="42" y="2"/>
                </a:cxn>
                <a:cxn ang="0">
                  <a:pos x="24" y="10"/>
                </a:cxn>
                <a:cxn ang="0">
                  <a:pos x="10" y="24"/>
                </a:cxn>
                <a:cxn ang="0">
                  <a:pos x="2" y="44"/>
                </a:cxn>
                <a:cxn ang="0">
                  <a:pos x="0" y="56"/>
                </a:cxn>
              </a:cxnLst>
              <a:rect l="0" t="0" r="r" b="b"/>
              <a:pathLst>
                <a:path w="104" h="110">
                  <a:moveTo>
                    <a:pt x="16" y="56"/>
                  </a:moveTo>
                  <a:lnTo>
                    <a:pt x="16" y="56"/>
                  </a:lnTo>
                  <a:lnTo>
                    <a:pt x="18" y="48"/>
                  </a:lnTo>
                  <a:lnTo>
                    <a:pt x="20" y="40"/>
                  </a:lnTo>
                  <a:lnTo>
                    <a:pt x="22" y="34"/>
                  </a:lnTo>
                  <a:lnTo>
                    <a:pt x="28" y="28"/>
                  </a:lnTo>
                  <a:lnTo>
                    <a:pt x="32" y="24"/>
                  </a:lnTo>
                  <a:lnTo>
                    <a:pt x="38" y="20"/>
                  </a:lnTo>
                  <a:lnTo>
                    <a:pt x="46" y="18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60" y="18"/>
                  </a:lnTo>
                  <a:lnTo>
                    <a:pt x="66" y="20"/>
                  </a:lnTo>
                  <a:lnTo>
                    <a:pt x="72" y="24"/>
                  </a:lnTo>
                  <a:lnTo>
                    <a:pt x="78" y="28"/>
                  </a:lnTo>
                  <a:lnTo>
                    <a:pt x="82" y="34"/>
                  </a:lnTo>
                  <a:lnTo>
                    <a:pt x="86" y="40"/>
                  </a:lnTo>
                  <a:lnTo>
                    <a:pt x="88" y="48"/>
                  </a:lnTo>
                  <a:lnTo>
                    <a:pt x="88" y="56"/>
                  </a:lnTo>
                  <a:lnTo>
                    <a:pt x="88" y="56"/>
                  </a:lnTo>
                  <a:lnTo>
                    <a:pt x="88" y="64"/>
                  </a:lnTo>
                  <a:lnTo>
                    <a:pt x="86" y="70"/>
                  </a:lnTo>
                  <a:lnTo>
                    <a:pt x="82" y="76"/>
                  </a:lnTo>
                  <a:lnTo>
                    <a:pt x="78" y="82"/>
                  </a:lnTo>
                  <a:lnTo>
                    <a:pt x="72" y="88"/>
                  </a:lnTo>
                  <a:lnTo>
                    <a:pt x="66" y="92"/>
                  </a:lnTo>
                  <a:lnTo>
                    <a:pt x="60" y="94"/>
                  </a:lnTo>
                  <a:lnTo>
                    <a:pt x="52" y="94"/>
                  </a:lnTo>
                  <a:lnTo>
                    <a:pt x="52" y="94"/>
                  </a:lnTo>
                  <a:lnTo>
                    <a:pt x="46" y="94"/>
                  </a:lnTo>
                  <a:lnTo>
                    <a:pt x="38" y="92"/>
                  </a:lnTo>
                  <a:lnTo>
                    <a:pt x="32" y="88"/>
                  </a:lnTo>
                  <a:lnTo>
                    <a:pt x="28" y="82"/>
                  </a:lnTo>
                  <a:lnTo>
                    <a:pt x="22" y="76"/>
                  </a:lnTo>
                  <a:lnTo>
                    <a:pt x="20" y="70"/>
                  </a:lnTo>
                  <a:lnTo>
                    <a:pt x="18" y="64"/>
                  </a:lnTo>
                  <a:lnTo>
                    <a:pt x="16" y="56"/>
                  </a:lnTo>
                  <a:lnTo>
                    <a:pt x="16" y="56"/>
                  </a:lnTo>
                  <a:close/>
                  <a:moveTo>
                    <a:pt x="0" y="56"/>
                  </a:moveTo>
                  <a:lnTo>
                    <a:pt x="0" y="56"/>
                  </a:lnTo>
                  <a:lnTo>
                    <a:pt x="2" y="66"/>
                  </a:lnTo>
                  <a:lnTo>
                    <a:pt x="4" y="76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4" y="100"/>
                  </a:lnTo>
                  <a:lnTo>
                    <a:pt x="32" y="106"/>
                  </a:lnTo>
                  <a:lnTo>
                    <a:pt x="42" y="108"/>
                  </a:lnTo>
                  <a:lnTo>
                    <a:pt x="52" y="110"/>
                  </a:lnTo>
                  <a:lnTo>
                    <a:pt x="52" y="110"/>
                  </a:lnTo>
                  <a:lnTo>
                    <a:pt x="62" y="108"/>
                  </a:lnTo>
                  <a:lnTo>
                    <a:pt x="72" y="106"/>
                  </a:lnTo>
                  <a:lnTo>
                    <a:pt x="82" y="100"/>
                  </a:lnTo>
                  <a:lnTo>
                    <a:pt x="88" y="94"/>
                  </a:lnTo>
                  <a:lnTo>
                    <a:pt x="96" y="86"/>
                  </a:lnTo>
                  <a:lnTo>
                    <a:pt x="100" y="76"/>
                  </a:lnTo>
                  <a:lnTo>
                    <a:pt x="102" y="66"/>
                  </a:lnTo>
                  <a:lnTo>
                    <a:pt x="104" y="56"/>
                  </a:lnTo>
                  <a:lnTo>
                    <a:pt x="104" y="56"/>
                  </a:lnTo>
                  <a:lnTo>
                    <a:pt x="102" y="44"/>
                  </a:lnTo>
                  <a:lnTo>
                    <a:pt x="100" y="34"/>
                  </a:lnTo>
                  <a:lnTo>
                    <a:pt x="96" y="24"/>
                  </a:lnTo>
                  <a:lnTo>
                    <a:pt x="88" y="16"/>
                  </a:lnTo>
                  <a:lnTo>
                    <a:pt x="82" y="10"/>
                  </a:lnTo>
                  <a:lnTo>
                    <a:pt x="72" y="4"/>
                  </a:lnTo>
                  <a:lnTo>
                    <a:pt x="62" y="2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42" y="2"/>
                  </a:lnTo>
                  <a:lnTo>
                    <a:pt x="32" y="4"/>
                  </a:lnTo>
                  <a:lnTo>
                    <a:pt x="24" y="10"/>
                  </a:lnTo>
                  <a:lnTo>
                    <a:pt x="16" y="16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0" y="56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" name="グループ化 64"/>
          <p:cNvGrpSpPr/>
          <p:nvPr/>
        </p:nvGrpSpPr>
        <p:grpSpPr>
          <a:xfrm>
            <a:off x="3714744" y="0"/>
            <a:ext cx="1428760" cy="1534594"/>
            <a:chOff x="6286500" y="428625"/>
            <a:chExt cx="1631950" cy="1778000"/>
          </a:xfrm>
        </p:grpSpPr>
        <p:sp>
          <p:nvSpPr>
            <p:cNvPr id="66" name="AutoShape 8"/>
            <p:cNvSpPr>
              <a:spLocks noChangeAspect="1" noChangeArrowheads="1" noTextEdit="1"/>
            </p:cNvSpPr>
            <p:nvPr/>
          </p:nvSpPr>
          <p:spPr bwMode="auto">
            <a:xfrm>
              <a:off x="6286500" y="428625"/>
              <a:ext cx="1631950" cy="177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Freeform 12"/>
            <p:cNvSpPr>
              <a:spLocks/>
            </p:cNvSpPr>
            <p:nvPr/>
          </p:nvSpPr>
          <p:spPr bwMode="auto">
            <a:xfrm>
              <a:off x="6372225" y="511175"/>
              <a:ext cx="590550" cy="161290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0" y="964"/>
                </a:cxn>
                <a:cxn ang="0">
                  <a:pos x="0" y="964"/>
                </a:cxn>
                <a:cxn ang="0">
                  <a:pos x="0" y="966"/>
                </a:cxn>
                <a:cxn ang="0">
                  <a:pos x="2" y="970"/>
                </a:cxn>
                <a:cxn ang="0">
                  <a:pos x="4" y="970"/>
                </a:cxn>
                <a:cxn ang="0">
                  <a:pos x="4" y="970"/>
                </a:cxn>
                <a:cxn ang="0">
                  <a:pos x="38" y="980"/>
                </a:cxn>
                <a:cxn ang="0">
                  <a:pos x="66" y="986"/>
                </a:cxn>
                <a:cxn ang="0">
                  <a:pos x="102" y="992"/>
                </a:cxn>
                <a:cxn ang="0">
                  <a:pos x="150" y="1000"/>
                </a:cxn>
                <a:cxn ang="0">
                  <a:pos x="208" y="1006"/>
                </a:cxn>
                <a:cxn ang="0">
                  <a:pos x="280" y="1012"/>
                </a:cxn>
                <a:cxn ang="0">
                  <a:pos x="364" y="1016"/>
                </a:cxn>
                <a:cxn ang="0">
                  <a:pos x="364" y="1016"/>
                </a:cxn>
                <a:cxn ang="0">
                  <a:pos x="372" y="1016"/>
                </a:cxn>
                <a:cxn ang="0">
                  <a:pos x="372" y="0"/>
                </a:cxn>
                <a:cxn ang="0">
                  <a:pos x="372" y="0"/>
                </a:cxn>
                <a:cxn ang="0">
                  <a:pos x="364" y="0"/>
                </a:cxn>
                <a:cxn ang="0">
                  <a:pos x="364" y="0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372" h="1016">
                  <a:moveTo>
                    <a:pt x="0" y="22"/>
                  </a:moveTo>
                  <a:lnTo>
                    <a:pt x="0" y="22"/>
                  </a:lnTo>
                  <a:lnTo>
                    <a:pt x="0" y="964"/>
                  </a:lnTo>
                  <a:lnTo>
                    <a:pt x="0" y="964"/>
                  </a:lnTo>
                  <a:lnTo>
                    <a:pt x="0" y="966"/>
                  </a:lnTo>
                  <a:lnTo>
                    <a:pt x="2" y="970"/>
                  </a:lnTo>
                  <a:lnTo>
                    <a:pt x="4" y="970"/>
                  </a:lnTo>
                  <a:lnTo>
                    <a:pt x="4" y="970"/>
                  </a:lnTo>
                  <a:lnTo>
                    <a:pt x="38" y="980"/>
                  </a:lnTo>
                  <a:lnTo>
                    <a:pt x="66" y="986"/>
                  </a:lnTo>
                  <a:lnTo>
                    <a:pt x="102" y="992"/>
                  </a:lnTo>
                  <a:lnTo>
                    <a:pt x="150" y="1000"/>
                  </a:lnTo>
                  <a:lnTo>
                    <a:pt x="208" y="1006"/>
                  </a:lnTo>
                  <a:lnTo>
                    <a:pt x="280" y="1012"/>
                  </a:lnTo>
                  <a:lnTo>
                    <a:pt x="364" y="1016"/>
                  </a:lnTo>
                  <a:lnTo>
                    <a:pt x="364" y="1016"/>
                  </a:lnTo>
                  <a:lnTo>
                    <a:pt x="372" y="1016"/>
                  </a:lnTo>
                  <a:lnTo>
                    <a:pt x="372" y="0"/>
                  </a:lnTo>
                  <a:lnTo>
                    <a:pt x="372" y="0"/>
                  </a:lnTo>
                  <a:lnTo>
                    <a:pt x="364" y="0"/>
                  </a:lnTo>
                  <a:lnTo>
                    <a:pt x="364" y="0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8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Freeform 13"/>
            <p:cNvSpPr>
              <a:spLocks/>
            </p:cNvSpPr>
            <p:nvPr/>
          </p:nvSpPr>
          <p:spPr bwMode="auto">
            <a:xfrm>
              <a:off x="6384925" y="514350"/>
              <a:ext cx="574675" cy="158750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0" y="948"/>
                </a:cxn>
                <a:cxn ang="0">
                  <a:pos x="0" y="948"/>
                </a:cxn>
                <a:cxn ang="0">
                  <a:pos x="0" y="950"/>
                </a:cxn>
                <a:cxn ang="0">
                  <a:pos x="2" y="954"/>
                </a:cxn>
                <a:cxn ang="0">
                  <a:pos x="4" y="954"/>
                </a:cxn>
                <a:cxn ang="0">
                  <a:pos x="4" y="954"/>
                </a:cxn>
                <a:cxn ang="0">
                  <a:pos x="36" y="964"/>
                </a:cxn>
                <a:cxn ang="0">
                  <a:pos x="64" y="970"/>
                </a:cxn>
                <a:cxn ang="0">
                  <a:pos x="100" y="976"/>
                </a:cxn>
                <a:cxn ang="0">
                  <a:pos x="146" y="984"/>
                </a:cxn>
                <a:cxn ang="0">
                  <a:pos x="202" y="990"/>
                </a:cxn>
                <a:cxn ang="0">
                  <a:pos x="272" y="996"/>
                </a:cxn>
                <a:cxn ang="0">
                  <a:pos x="356" y="1000"/>
                </a:cxn>
                <a:cxn ang="0">
                  <a:pos x="356" y="1000"/>
                </a:cxn>
                <a:cxn ang="0">
                  <a:pos x="362" y="1000"/>
                </a:cxn>
                <a:cxn ang="0">
                  <a:pos x="362" y="0"/>
                </a:cxn>
                <a:cxn ang="0">
                  <a:pos x="362" y="0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362" h="1000">
                  <a:moveTo>
                    <a:pt x="0" y="22"/>
                  </a:moveTo>
                  <a:lnTo>
                    <a:pt x="0" y="22"/>
                  </a:lnTo>
                  <a:lnTo>
                    <a:pt x="0" y="948"/>
                  </a:lnTo>
                  <a:lnTo>
                    <a:pt x="0" y="948"/>
                  </a:lnTo>
                  <a:lnTo>
                    <a:pt x="0" y="950"/>
                  </a:lnTo>
                  <a:lnTo>
                    <a:pt x="2" y="954"/>
                  </a:lnTo>
                  <a:lnTo>
                    <a:pt x="4" y="954"/>
                  </a:lnTo>
                  <a:lnTo>
                    <a:pt x="4" y="954"/>
                  </a:lnTo>
                  <a:lnTo>
                    <a:pt x="36" y="964"/>
                  </a:lnTo>
                  <a:lnTo>
                    <a:pt x="64" y="970"/>
                  </a:lnTo>
                  <a:lnTo>
                    <a:pt x="100" y="976"/>
                  </a:lnTo>
                  <a:lnTo>
                    <a:pt x="146" y="984"/>
                  </a:lnTo>
                  <a:lnTo>
                    <a:pt x="202" y="990"/>
                  </a:lnTo>
                  <a:lnTo>
                    <a:pt x="272" y="996"/>
                  </a:lnTo>
                  <a:lnTo>
                    <a:pt x="356" y="1000"/>
                  </a:lnTo>
                  <a:lnTo>
                    <a:pt x="356" y="1000"/>
                  </a:lnTo>
                  <a:lnTo>
                    <a:pt x="362" y="1000"/>
                  </a:lnTo>
                  <a:lnTo>
                    <a:pt x="362" y="0"/>
                  </a:lnTo>
                  <a:lnTo>
                    <a:pt x="362" y="0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Freeform 14"/>
            <p:cNvSpPr>
              <a:spLocks/>
            </p:cNvSpPr>
            <p:nvPr/>
          </p:nvSpPr>
          <p:spPr bwMode="auto">
            <a:xfrm>
              <a:off x="7045325" y="520700"/>
              <a:ext cx="546100" cy="15684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88"/>
                </a:cxn>
                <a:cxn ang="0">
                  <a:pos x="0" y="988"/>
                </a:cxn>
                <a:cxn ang="0">
                  <a:pos x="344" y="838"/>
                </a:cxn>
                <a:cxn ang="0">
                  <a:pos x="344" y="838"/>
                </a:cxn>
                <a:cxn ang="0">
                  <a:pos x="344" y="54"/>
                </a:cxn>
                <a:cxn ang="0">
                  <a:pos x="344" y="5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4" h="988">
                  <a:moveTo>
                    <a:pt x="0" y="0"/>
                  </a:moveTo>
                  <a:lnTo>
                    <a:pt x="0" y="988"/>
                  </a:lnTo>
                  <a:lnTo>
                    <a:pt x="0" y="988"/>
                  </a:lnTo>
                  <a:lnTo>
                    <a:pt x="344" y="838"/>
                  </a:lnTo>
                  <a:lnTo>
                    <a:pt x="344" y="838"/>
                  </a:lnTo>
                  <a:lnTo>
                    <a:pt x="344" y="54"/>
                  </a:lnTo>
                  <a:lnTo>
                    <a:pt x="344" y="5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Freeform 15"/>
            <p:cNvSpPr>
              <a:spLocks/>
            </p:cNvSpPr>
            <p:nvPr/>
          </p:nvSpPr>
          <p:spPr bwMode="auto">
            <a:xfrm>
              <a:off x="7045325" y="590550"/>
              <a:ext cx="546100" cy="1498600"/>
            </a:xfrm>
            <a:custGeom>
              <a:avLst/>
              <a:gdLst/>
              <a:ahLst/>
              <a:cxnLst>
                <a:cxn ang="0">
                  <a:pos x="282" y="0"/>
                </a:cxn>
                <a:cxn ang="0">
                  <a:pos x="282" y="0"/>
                </a:cxn>
                <a:cxn ang="0">
                  <a:pos x="344" y="10"/>
                </a:cxn>
                <a:cxn ang="0">
                  <a:pos x="344" y="10"/>
                </a:cxn>
                <a:cxn ang="0">
                  <a:pos x="344" y="794"/>
                </a:cxn>
                <a:cxn ang="0">
                  <a:pos x="344" y="794"/>
                </a:cxn>
                <a:cxn ang="0">
                  <a:pos x="0" y="944"/>
                </a:cxn>
                <a:cxn ang="0">
                  <a:pos x="0" y="600"/>
                </a:cxn>
                <a:cxn ang="0">
                  <a:pos x="0" y="600"/>
                </a:cxn>
                <a:cxn ang="0">
                  <a:pos x="8" y="574"/>
                </a:cxn>
                <a:cxn ang="0">
                  <a:pos x="18" y="548"/>
                </a:cxn>
                <a:cxn ang="0">
                  <a:pos x="28" y="526"/>
                </a:cxn>
                <a:cxn ang="0">
                  <a:pos x="38" y="504"/>
                </a:cxn>
                <a:cxn ang="0">
                  <a:pos x="48" y="484"/>
                </a:cxn>
                <a:cxn ang="0">
                  <a:pos x="60" y="466"/>
                </a:cxn>
                <a:cxn ang="0">
                  <a:pos x="84" y="432"/>
                </a:cxn>
                <a:cxn ang="0">
                  <a:pos x="110" y="402"/>
                </a:cxn>
                <a:cxn ang="0">
                  <a:pos x="136" y="376"/>
                </a:cxn>
                <a:cxn ang="0">
                  <a:pos x="188" y="326"/>
                </a:cxn>
                <a:cxn ang="0">
                  <a:pos x="212" y="300"/>
                </a:cxn>
                <a:cxn ang="0">
                  <a:pos x="234" y="274"/>
                </a:cxn>
                <a:cxn ang="0">
                  <a:pos x="244" y="258"/>
                </a:cxn>
                <a:cxn ang="0">
                  <a:pos x="254" y="242"/>
                </a:cxn>
                <a:cxn ang="0">
                  <a:pos x="262" y="226"/>
                </a:cxn>
                <a:cxn ang="0">
                  <a:pos x="268" y="208"/>
                </a:cxn>
                <a:cxn ang="0">
                  <a:pos x="276" y="188"/>
                </a:cxn>
                <a:cxn ang="0">
                  <a:pos x="280" y="166"/>
                </a:cxn>
                <a:cxn ang="0">
                  <a:pos x="284" y="144"/>
                </a:cxn>
                <a:cxn ang="0">
                  <a:pos x="286" y="120"/>
                </a:cxn>
                <a:cxn ang="0">
                  <a:pos x="288" y="92"/>
                </a:cxn>
                <a:cxn ang="0">
                  <a:pos x="288" y="64"/>
                </a:cxn>
                <a:cxn ang="0">
                  <a:pos x="286" y="34"/>
                </a:cxn>
                <a:cxn ang="0">
                  <a:pos x="282" y="0"/>
                </a:cxn>
                <a:cxn ang="0">
                  <a:pos x="282" y="0"/>
                </a:cxn>
              </a:cxnLst>
              <a:rect l="0" t="0" r="r" b="b"/>
              <a:pathLst>
                <a:path w="344" h="944">
                  <a:moveTo>
                    <a:pt x="282" y="0"/>
                  </a:moveTo>
                  <a:lnTo>
                    <a:pt x="282" y="0"/>
                  </a:lnTo>
                  <a:lnTo>
                    <a:pt x="344" y="10"/>
                  </a:lnTo>
                  <a:lnTo>
                    <a:pt x="344" y="10"/>
                  </a:lnTo>
                  <a:lnTo>
                    <a:pt x="344" y="794"/>
                  </a:lnTo>
                  <a:lnTo>
                    <a:pt x="344" y="794"/>
                  </a:lnTo>
                  <a:lnTo>
                    <a:pt x="0" y="944"/>
                  </a:lnTo>
                  <a:lnTo>
                    <a:pt x="0" y="600"/>
                  </a:lnTo>
                  <a:lnTo>
                    <a:pt x="0" y="600"/>
                  </a:lnTo>
                  <a:lnTo>
                    <a:pt x="8" y="574"/>
                  </a:lnTo>
                  <a:lnTo>
                    <a:pt x="18" y="548"/>
                  </a:lnTo>
                  <a:lnTo>
                    <a:pt x="28" y="526"/>
                  </a:lnTo>
                  <a:lnTo>
                    <a:pt x="38" y="504"/>
                  </a:lnTo>
                  <a:lnTo>
                    <a:pt x="48" y="484"/>
                  </a:lnTo>
                  <a:lnTo>
                    <a:pt x="60" y="466"/>
                  </a:lnTo>
                  <a:lnTo>
                    <a:pt x="84" y="432"/>
                  </a:lnTo>
                  <a:lnTo>
                    <a:pt x="110" y="402"/>
                  </a:lnTo>
                  <a:lnTo>
                    <a:pt x="136" y="376"/>
                  </a:lnTo>
                  <a:lnTo>
                    <a:pt x="188" y="326"/>
                  </a:lnTo>
                  <a:lnTo>
                    <a:pt x="212" y="300"/>
                  </a:lnTo>
                  <a:lnTo>
                    <a:pt x="234" y="274"/>
                  </a:lnTo>
                  <a:lnTo>
                    <a:pt x="244" y="258"/>
                  </a:lnTo>
                  <a:lnTo>
                    <a:pt x="254" y="242"/>
                  </a:lnTo>
                  <a:lnTo>
                    <a:pt x="262" y="226"/>
                  </a:lnTo>
                  <a:lnTo>
                    <a:pt x="268" y="208"/>
                  </a:lnTo>
                  <a:lnTo>
                    <a:pt x="276" y="188"/>
                  </a:lnTo>
                  <a:lnTo>
                    <a:pt x="280" y="166"/>
                  </a:lnTo>
                  <a:lnTo>
                    <a:pt x="284" y="144"/>
                  </a:lnTo>
                  <a:lnTo>
                    <a:pt x="286" y="120"/>
                  </a:lnTo>
                  <a:lnTo>
                    <a:pt x="288" y="92"/>
                  </a:lnTo>
                  <a:lnTo>
                    <a:pt x="288" y="64"/>
                  </a:lnTo>
                  <a:lnTo>
                    <a:pt x="286" y="34"/>
                  </a:lnTo>
                  <a:lnTo>
                    <a:pt x="282" y="0"/>
                  </a:lnTo>
                  <a:lnTo>
                    <a:pt x="282" y="0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Freeform 16"/>
            <p:cNvSpPr>
              <a:spLocks/>
            </p:cNvSpPr>
            <p:nvPr/>
          </p:nvSpPr>
          <p:spPr bwMode="auto">
            <a:xfrm>
              <a:off x="6950075" y="511175"/>
              <a:ext cx="73025" cy="16129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12" y="1014"/>
                </a:cxn>
                <a:cxn ang="0">
                  <a:pos x="12" y="1014"/>
                </a:cxn>
                <a:cxn ang="0">
                  <a:pos x="24" y="1010"/>
                </a:cxn>
                <a:cxn ang="0">
                  <a:pos x="34" y="1006"/>
                </a:cxn>
                <a:cxn ang="0">
                  <a:pos x="46" y="996"/>
                </a:cxn>
                <a:cxn ang="0">
                  <a:pos x="46" y="8"/>
                </a:cxn>
                <a:cxn ang="0">
                  <a:pos x="46" y="8"/>
                </a:cxn>
                <a:cxn ang="0">
                  <a:pos x="34" y="4"/>
                </a:cxn>
                <a:cxn ang="0">
                  <a:pos x="24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6" h="1016">
                  <a:moveTo>
                    <a:pt x="0" y="0"/>
                  </a:moveTo>
                  <a:lnTo>
                    <a:pt x="0" y="1016"/>
                  </a:lnTo>
                  <a:lnTo>
                    <a:pt x="0" y="1016"/>
                  </a:lnTo>
                  <a:lnTo>
                    <a:pt x="12" y="1014"/>
                  </a:lnTo>
                  <a:lnTo>
                    <a:pt x="12" y="1014"/>
                  </a:lnTo>
                  <a:lnTo>
                    <a:pt x="24" y="1010"/>
                  </a:lnTo>
                  <a:lnTo>
                    <a:pt x="34" y="1006"/>
                  </a:lnTo>
                  <a:lnTo>
                    <a:pt x="46" y="996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34" y="4"/>
                  </a:lnTo>
                  <a:lnTo>
                    <a:pt x="24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Freeform 17"/>
            <p:cNvSpPr>
              <a:spLocks/>
            </p:cNvSpPr>
            <p:nvPr/>
          </p:nvSpPr>
          <p:spPr bwMode="auto">
            <a:xfrm>
              <a:off x="6508750" y="962025"/>
              <a:ext cx="57150" cy="209550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32"/>
                </a:cxn>
                <a:cxn ang="0">
                  <a:pos x="36" y="68"/>
                </a:cxn>
                <a:cxn ang="0">
                  <a:pos x="36" y="0"/>
                </a:cxn>
              </a:cxnLst>
              <a:rect l="0" t="0" r="r" b="b"/>
              <a:pathLst>
                <a:path w="36" h="132">
                  <a:moveTo>
                    <a:pt x="36" y="0"/>
                  </a:moveTo>
                  <a:lnTo>
                    <a:pt x="3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36" y="6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Freeform 18"/>
            <p:cNvSpPr>
              <a:spLocks/>
            </p:cNvSpPr>
            <p:nvPr/>
          </p:nvSpPr>
          <p:spPr bwMode="auto">
            <a:xfrm>
              <a:off x="6518275" y="974725"/>
              <a:ext cx="50800" cy="193675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2"/>
                </a:cxn>
                <a:cxn ang="0">
                  <a:pos x="32" y="64"/>
                </a:cxn>
                <a:cxn ang="0">
                  <a:pos x="32" y="0"/>
                </a:cxn>
              </a:cxnLst>
              <a:rect l="0" t="0" r="r" b="b"/>
              <a:pathLst>
                <a:path w="32" h="122">
                  <a:moveTo>
                    <a:pt x="32" y="0"/>
                  </a:moveTo>
                  <a:lnTo>
                    <a:pt x="3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2"/>
                  </a:lnTo>
                  <a:lnTo>
                    <a:pt x="32" y="6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Freeform 19"/>
            <p:cNvSpPr>
              <a:spLocks/>
            </p:cNvSpPr>
            <p:nvPr/>
          </p:nvSpPr>
          <p:spPr bwMode="auto">
            <a:xfrm>
              <a:off x="6575425" y="962025"/>
              <a:ext cx="330200" cy="111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208" y="70"/>
                </a:cxn>
                <a:cxn ang="0">
                  <a:pos x="208" y="70"/>
                </a:cxn>
                <a:cxn ang="0">
                  <a:pos x="208" y="0"/>
                </a:cxn>
                <a:cxn ang="0">
                  <a:pos x="208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8" h="70">
                  <a:moveTo>
                    <a:pt x="0" y="0"/>
                  </a:moveTo>
                  <a:lnTo>
                    <a:pt x="0" y="0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208" y="70"/>
                  </a:lnTo>
                  <a:lnTo>
                    <a:pt x="208" y="70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Freeform 20"/>
            <p:cNvSpPr>
              <a:spLocks/>
            </p:cNvSpPr>
            <p:nvPr/>
          </p:nvSpPr>
          <p:spPr bwMode="auto">
            <a:xfrm>
              <a:off x="6588125" y="974725"/>
              <a:ext cx="317500" cy="98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00" y="62"/>
                </a:cxn>
                <a:cxn ang="0">
                  <a:pos x="200" y="62"/>
                </a:cxn>
                <a:cxn ang="0">
                  <a:pos x="200" y="0"/>
                </a:cxn>
                <a:cxn ang="0">
                  <a:pos x="20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0" h="62">
                  <a:moveTo>
                    <a:pt x="0" y="0"/>
                  </a:moveTo>
                  <a:lnTo>
                    <a:pt x="0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00" y="62"/>
                  </a:lnTo>
                  <a:lnTo>
                    <a:pt x="200" y="62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Freeform 21"/>
            <p:cNvSpPr>
              <a:spLocks/>
            </p:cNvSpPr>
            <p:nvPr/>
          </p:nvSpPr>
          <p:spPr bwMode="auto">
            <a:xfrm>
              <a:off x="6508750" y="1076325"/>
              <a:ext cx="396875" cy="1238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250" y="78"/>
                </a:cxn>
                <a:cxn ang="0">
                  <a:pos x="250" y="78"/>
                </a:cxn>
                <a:cxn ang="0">
                  <a:pos x="250" y="4"/>
                </a:cxn>
                <a:cxn ang="0">
                  <a:pos x="40" y="0"/>
                </a:cxn>
                <a:cxn ang="0">
                  <a:pos x="0" y="70"/>
                </a:cxn>
              </a:cxnLst>
              <a:rect l="0" t="0" r="r" b="b"/>
              <a:pathLst>
                <a:path w="250" h="78">
                  <a:moveTo>
                    <a:pt x="0" y="70"/>
                  </a:moveTo>
                  <a:lnTo>
                    <a:pt x="0" y="70"/>
                  </a:lnTo>
                  <a:lnTo>
                    <a:pt x="250" y="78"/>
                  </a:lnTo>
                  <a:lnTo>
                    <a:pt x="250" y="78"/>
                  </a:lnTo>
                  <a:lnTo>
                    <a:pt x="250" y="4"/>
                  </a:lnTo>
                  <a:lnTo>
                    <a:pt x="40" y="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Freeform 22"/>
            <p:cNvSpPr>
              <a:spLocks/>
            </p:cNvSpPr>
            <p:nvPr/>
          </p:nvSpPr>
          <p:spPr bwMode="auto">
            <a:xfrm>
              <a:off x="6413500" y="561975"/>
              <a:ext cx="495300" cy="355600"/>
            </a:xfrm>
            <a:custGeom>
              <a:avLst/>
              <a:gdLst/>
              <a:ahLst/>
              <a:cxnLst>
                <a:cxn ang="0">
                  <a:pos x="312" y="224"/>
                </a:cxn>
                <a:cxn ang="0">
                  <a:pos x="0" y="224"/>
                </a:cxn>
                <a:cxn ang="0">
                  <a:pos x="0" y="16"/>
                </a:cxn>
                <a:cxn ang="0">
                  <a:pos x="312" y="0"/>
                </a:cxn>
                <a:cxn ang="0">
                  <a:pos x="312" y="224"/>
                </a:cxn>
              </a:cxnLst>
              <a:rect l="0" t="0" r="r" b="b"/>
              <a:pathLst>
                <a:path w="312" h="224">
                  <a:moveTo>
                    <a:pt x="312" y="224"/>
                  </a:moveTo>
                  <a:lnTo>
                    <a:pt x="0" y="224"/>
                  </a:lnTo>
                  <a:lnTo>
                    <a:pt x="0" y="16"/>
                  </a:lnTo>
                  <a:lnTo>
                    <a:pt x="312" y="0"/>
                  </a:lnTo>
                  <a:lnTo>
                    <a:pt x="312" y="224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Freeform 23"/>
            <p:cNvSpPr>
              <a:spLocks/>
            </p:cNvSpPr>
            <p:nvPr/>
          </p:nvSpPr>
          <p:spPr bwMode="auto">
            <a:xfrm>
              <a:off x="6429375" y="577850"/>
              <a:ext cx="479425" cy="320675"/>
            </a:xfrm>
            <a:custGeom>
              <a:avLst/>
              <a:gdLst/>
              <a:ahLst/>
              <a:cxnLst>
                <a:cxn ang="0">
                  <a:pos x="302" y="202"/>
                </a:cxn>
                <a:cxn ang="0">
                  <a:pos x="0" y="202"/>
                </a:cxn>
                <a:cxn ang="0">
                  <a:pos x="0" y="16"/>
                </a:cxn>
                <a:cxn ang="0">
                  <a:pos x="302" y="0"/>
                </a:cxn>
                <a:cxn ang="0">
                  <a:pos x="302" y="202"/>
                </a:cxn>
              </a:cxnLst>
              <a:rect l="0" t="0" r="r" b="b"/>
              <a:pathLst>
                <a:path w="302" h="202">
                  <a:moveTo>
                    <a:pt x="302" y="202"/>
                  </a:moveTo>
                  <a:lnTo>
                    <a:pt x="0" y="202"/>
                  </a:lnTo>
                  <a:lnTo>
                    <a:pt x="0" y="16"/>
                  </a:lnTo>
                  <a:lnTo>
                    <a:pt x="302" y="0"/>
                  </a:lnTo>
                  <a:lnTo>
                    <a:pt x="302" y="202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Freeform 24"/>
            <p:cNvSpPr>
              <a:spLocks noEditPoints="1"/>
            </p:cNvSpPr>
            <p:nvPr/>
          </p:nvSpPr>
          <p:spPr bwMode="auto">
            <a:xfrm>
              <a:off x="6407150" y="555625"/>
              <a:ext cx="508000" cy="368300"/>
            </a:xfrm>
            <a:custGeom>
              <a:avLst/>
              <a:gdLst/>
              <a:ahLst/>
              <a:cxnLst>
                <a:cxn ang="0">
                  <a:pos x="8" y="224"/>
                </a:cxn>
                <a:cxn ang="0">
                  <a:pos x="8" y="224"/>
                </a:cxn>
                <a:cxn ang="0">
                  <a:pos x="8" y="136"/>
                </a:cxn>
                <a:cxn ang="0">
                  <a:pos x="312" y="126"/>
                </a:cxn>
                <a:cxn ang="0">
                  <a:pos x="312" y="126"/>
                </a:cxn>
                <a:cxn ang="0">
                  <a:pos x="312" y="224"/>
                </a:cxn>
                <a:cxn ang="0">
                  <a:pos x="312" y="224"/>
                </a:cxn>
                <a:cxn ang="0">
                  <a:pos x="8" y="224"/>
                </a:cxn>
                <a:cxn ang="0">
                  <a:pos x="8" y="224"/>
                </a:cxn>
                <a:cxn ang="0">
                  <a:pos x="312" y="10"/>
                </a:cxn>
                <a:cxn ang="0">
                  <a:pos x="312" y="10"/>
                </a:cxn>
                <a:cxn ang="0">
                  <a:pos x="312" y="118"/>
                </a:cxn>
                <a:cxn ang="0">
                  <a:pos x="8" y="128"/>
                </a:cxn>
                <a:cxn ang="0">
                  <a:pos x="8" y="128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312" y="10"/>
                </a:cxn>
                <a:cxn ang="0">
                  <a:pos x="312" y="10"/>
                </a:cxn>
                <a:cxn ang="0">
                  <a:pos x="318" y="2"/>
                </a:cxn>
                <a:cxn ang="0">
                  <a:pos x="318" y="2"/>
                </a:cxn>
                <a:cxn ang="0">
                  <a:pos x="316" y="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0" y="18"/>
                </a:cxn>
                <a:cxn ang="0">
                  <a:pos x="0" y="20"/>
                </a:cxn>
                <a:cxn ang="0">
                  <a:pos x="0" y="228"/>
                </a:cxn>
                <a:cxn ang="0">
                  <a:pos x="0" y="228"/>
                </a:cxn>
                <a:cxn ang="0">
                  <a:pos x="0" y="230"/>
                </a:cxn>
                <a:cxn ang="0">
                  <a:pos x="4" y="232"/>
                </a:cxn>
                <a:cxn ang="0">
                  <a:pos x="316" y="232"/>
                </a:cxn>
                <a:cxn ang="0">
                  <a:pos x="316" y="232"/>
                </a:cxn>
                <a:cxn ang="0">
                  <a:pos x="318" y="230"/>
                </a:cxn>
                <a:cxn ang="0">
                  <a:pos x="320" y="228"/>
                </a:cxn>
                <a:cxn ang="0">
                  <a:pos x="320" y="4"/>
                </a:cxn>
                <a:cxn ang="0">
                  <a:pos x="320" y="4"/>
                </a:cxn>
                <a:cxn ang="0">
                  <a:pos x="318" y="2"/>
                </a:cxn>
                <a:cxn ang="0">
                  <a:pos x="318" y="2"/>
                </a:cxn>
              </a:cxnLst>
              <a:rect l="0" t="0" r="r" b="b"/>
              <a:pathLst>
                <a:path w="320" h="232">
                  <a:moveTo>
                    <a:pt x="8" y="224"/>
                  </a:moveTo>
                  <a:lnTo>
                    <a:pt x="8" y="224"/>
                  </a:lnTo>
                  <a:lnTo>
                    <a:pt x="8" y="136"/>
                  </a:lnTo>
                  <a:lnTo>
                    <a:pt x="312" y="126"/>
                  </a:lnTo>
                  <a:lnTo>
                    <a:pt x="312" y="126"/>
                  </a:lnTo>
                  <a:lnTo>
                    <a:pt x="312" y="224"/>
                  </a:lnTo>
                  <a:lnTo>
                    <a:pt x="312" y="224"/>
                  </a:lnTo>
                  <a:lnTo>
                    <a:pt x="8" y="224"/>
                  </a:lnTo>
                  <a:lnTo>
                    <a:pt x="8" y="224"/>
                  </a:lnTo>
                  <a:close/>
                  <a:moveTo>
                    <a:pt x="312" y="10"/>
                  </a:moveTo>
                  <a:lnTo>
                    <a:pt x="312" y="10"/>
                  </a:lnTo>
                  <a:lnTo>
                    <a:pt x="312" y="118"/>
                  </a:lnTo>
                  <a:lnTo>
                    <a:pt x="8" y="128"/>
                  </a:lnTo>
                  <a:lnTo>
                    <a:pt x="8" y="128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312" y="10"/>
                  </a:lnTo>
                  <a:lnTo>
                    <a:pt x="312" y="10"/>
                  </a:lnTo>
                  <a:close/>
                  <a:moveTo>
                    <a:pt x="318" y="2"/>
                  </a:moveTo>
                  <a:lnTo>
                    <a:pt x="318" y="2"/>
                  </a:lnTo>
                  <a:lnTo>
                    <a:pt x="316" y="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8"/>
                  </a:lnTo>
                  <a:lnTo>
                    <a:pt x="0" y="228"/>
                  </a:lnTo>
                  <a:lnTo>
                    <a:pt x="0" y="230"/>
                  </a:lnTo>
                  <a:lnTo>
                    <a:pt x="4" y="232"/>
                  </a:lnTo>
                  <a:lnTo>
                    <a:pt x="316" y="232"/>
                  </a:lnTo>
                  <a:lnTo>
                    <a:pt x="316" y="232"/>
                  </a:lnTo>
                  <a:lnTo>
                    <a:pt x="318" y="230"/>
                  </a:lnTo>
                  <a:lnTo>
                    <a:pt x="320" y="228"/>
                  </a:lnTo>
                  <a:lnTo>
                    <a:pt x="320" y="4"/>
                  </a:lnTo>
                  <a:lnTo>
                    <a:pt x="320" y="4"/>
                  </a:lnTo>
                  <a:lnTo>
                    <a:pt x="318" y="2"/>
                  </a:lnTo>
                  <a:lnTo>
                    <a:pt x="31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Freeform 25"/>
            <p:cNvSpPr>
              <a:spLocks/>
            </p:cNvSpPr>
            <p:nvPr/>
          </p:nvSpPr>
          <p:spPr bwMode="auto">
            <a:xfrm>
              <a:off x="6397625" y="952500"/>
              <a:ext cx="82550" cy="85725"/>
            </a:xfrm>
            <a:custGeom>
              <a:avLst/>
              <a:gdLst/>
              <a:ahLst/>
              <a:cxnLst>
                <a:cxn ang="0">
                  <a:pos x="52" y="28"/>
                </a:cxn>
                <a:cxn ang="0">
                  <a:pos x="52" y="28"/>
                </a:cxn>
                <a:cxn ang="0">
                  <a:pos x="50" y="18"/>
                </a:cxn>
                <a:cxn ang="0">
                  <a:pos x="44" y="8"/>
                </a:cxn>
                <a:cxn ang="0">
                  <a:pos x="36" y="2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2" y="1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2" y="38"/>
                </a:cxn>
                <a:cxn ang="0">
                  <a:pos x="8" y="46"/>
                </a:cxn>
                <a:cxn ang="0">
                  <a:pos x="16" y="52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36" y="52"/>
                </a:cxn>
                <a:cxn ang="0">
                  <a:pos x="44" y="46"/>
                </a:cxn>
                <a:cxn ang="0">
                  <a:pos x="50" y="38"/>
                </a:cxn>
                <a:cxn ang="0">
                  <a:pos x="52" y="28"/>
                </a:cxn>
                <a:cxn ang="0">
                  <a:pos x="52" y="28"/>
                </a:cxn>
              </a:cxnLst>
              <a:rect l="0" t="0" r="r" b="b"/>
              <a:pathLst>
                <a:path w="52" h="54">
                  <a:moveTo>
                    <a:pt x="52" y="28"/>
                  </a:moveTo>
                  <a:lnTo>
                    <a:pt x="52" y="28"/>
                  </a:lnTo>
                  <a:lnTo>
                    <a:pt x="50" y="18"/>
                  </a:lnTo>
                  <a:lnTo>
                    <a:pt x="44" y="8"/>
                  </a:lnTo>
                  <a:lnTo>
                    <a:pt x="36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38"/>
                  </a:lnTo>
                  <a:lnTo>
                    <a:pt x="8" y="46"/>
                  </a:lnTo>
                  <a:lnTo>
                    <a:pt x="16" y="52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36" y="52"/>
                  </a:lnTo>
                  <a:lnTo>
                    <a:pt x="44" y="46"/>
                  </a:lnTo>
                  <a:lnTo>
                    <a:pt x="50" y="38"/>
                  </a:lnTo>
                  <a:lnTo>
                    <a:pt x="52" y="28"/>
                  </a:lnTo>
                  <a:lnTo>
                    <a:pt x="52" y="28"/>
                  </a:lnTo>
                  <a:close/>
                </a:path>
              </a:pathLst>
            </a:custGeom>
            <a:solidFill>
              <a:srgbClr val="8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Freeform 26"/>
            <p:cNvSpPr>
              <a:spLocks/>
            </p:cNvSpPr>
            <p:nvPr/>
          </p:nvSpPr>
          <p:spPr bwMode="auto">
            <a:xfrm>
              <a:off x="6410325" y="968375"/>
              <a:ext cx="57150" cy="57150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6" y="18"/>
                </a:cxn>
                <a:cxn ang="0">
                  <a:pos x="34" y="10"/>
                </a:cxn>
                <a:cxn ang="0">
                  <a:pos x="30" y="4"/>
                </a:cxn>
                <a:cxn ang="0">
                  <a:pos x="24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4"/>
                </a:cxn>
                <a:cxn ang="0">
                  <a:pos x="2" y="1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2" y="24"/>
                </a:cxn>
                <a:cxn ang="0">
                  <a:pos x="6" y="30"/>
                </a:cxn>
                <a:cxn ang="0">
                  <a:pos x="12" y="34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24" y="34"/>
                </a:cxn>
                <a:cxn ang="0">
                  <a:pos x="30" y="30"/>
                </a:cxn>
                <a:cxn ang="0">
                  <a:pos x="34" y="24"/>
                </a:cxn>
                <a:cxn ang="0">
                  <a:pos x="36" y="18"/>
                </a:cxn>
                <a:cxn ang="0">
                  <a:pos x="36" y="18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4" y="10"/>
                  </a:lnTo>
                  <a:lnTo>
                    <a:pt x="30" y="4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24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4" y="34"/>
                  </a:lnTo>
                  <a:lnTo>
                    <a:pt x="30" y="30"/>
                  </a:lnTo>
                  <a:lnTo>
                    <a:pt x="34" y="2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33A0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Freeform 27"/>
            <p:cNvSpPr>
              <a:spLocks noEditPoints="1"/>
            </p:cNvSpPr>
            <p:nvPr/>
          </p:nvSpPr>
          <p:spPr bwMode="auto">
            <a:xfrm>
              <a:off x="6403975" y="962025"/>
              <a:ext cx="69850" cy="69850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8" y="22"/>
                </a:cxn>
                <a:cxn ang="0">
                  <a:pos x="10" y="16"/>
                </a:cxn>
                <a:cxn ang="0">
                  <a:pos x="12" y="12"/>
                </a:cxn>
                <a:cxn ang="0">
                  <a:pos x="16" y="8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28" y="8"/>
                </a:cxn>
                <a:cxn ang="0">
                  <a:pos x="32" y="12"/>
                </a:cxn>
                <a:cxn ang="0">
                  <a:pos x="34" y="16"/>
                </a:cxn>
                <a:cxn ang="0">
                  <a:pos x="36" y="22"/>
                </a:cxn>
                <a:cxn ang="0">
                  <a:pos x="36" y="22"/>
                </a:cxn>
                <a:cxn ang="0">
                  <a:pos x="34" y="26"/>
                </a:cxn>
                <a:cxn ang="0">
                  <a:pos x="32" y="32"/>
                </a:cxn>
                <a:cxn ang="0">
                  <a:pos x="28" y="34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16" y="34"/>
                </a:cxn>
                <a:cxn ang="0">
                  <a:pos x="12" y="32"/>
                </a:cxn>
                <a:cxn ang="0">
                  <a:pos x="10" y="26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30"/>
                </a:cxn>
                <a:cxn ang="0">
                  <a:pos x="8" y="38"/>
                </a:cxn>
                <a:cxn ang="0">
                  <a:pos x="14" y="42"/>
                </a:cxn>
                <a:cxn ang="0">
                  <a:pos x="22" y="44"/>
                </a:cxn>
                <a:cxn ang="0">
                  <a:pos x="22" y="44"/>
                </a:cxn>
                <a:cxn ang="0">
                  <a:pos x="30" y="42"/>
                </a:cxn>
                <a:cxn ang="0">
                  <a:pos x="38" y="38"/>
                </a:cxn>
                <a:cxn ang="0">
                  <a:pos x="42" y="30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42" y="14"/>
                </a:cxn>
                <a:cxn ang="0">
                  <a:pos x="38" y="6"/>
                </a:cxn>
                <a:cxn ang="0">
                  <a:pos x="30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4" y="2"/>
                </a:cxn>
                <a:cxn ang="0">
                  <a:pos x="8" y="6"/>
                </a:cxn>
                <a:cxn ang="0">
                  <a:pos x="2" y="14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44" h="44">
                  <a:moveTo>
                    <a:pt x="8" y="22"/>
                  </a:moveTo>
                  <a:lnTo>
                    <a:pt x="8" y="22"/>
                  </a:lnTo>
                  <a:lnTo>
                    <a:pt x="10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8" y="8"/>
                  </a:lnTo>
                  <a:lnTo>
                    <a:pt x="32" y="12"/>
                  </a:lnTo>
                  <a:lnTo>
                    <a:pt x="34" y="16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4" y="26"/>
                  </a:lnTo>
                  <a:lnTo>
                    <a:pt x="32" y="32"/>
                  </a:lnTo>
                  <a:lnTo>
                    <a:pt x="28" y="34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16" y="34"/>
                  </a:lnTo>
                  <a:lnTo>
                    <a:pt x="12" y="32"/>
                  </a:lnTo>
                  <a:lnTo>
                    <a:pt x="10" y="26"/>
                  </a:lnTo>
                  <a:lnTo>
                    <a:pt x="8" y="22"/>
                  </a:lnTo>
                  <a:lnTo>
                    <a:pt x="8" y="22"/>
                  </a:lnTo>
                  <a:close/>
                  <a:moveTo>
                    <a:pt x="0" y="22"/>
                  </a:moveTo>
                  <a:lnTo>
                    <a:pt x="0" y="22"/>
                  </a:lnTo>
                  <a:lnTo>
                    <a:pt x="2" y="30"/>
                  </a:lnTo>
                  <a:lnTo>
                    <a:pt x="8" y="38"/>
                  </a:lnTo>
                  <a:lnTo>
                    <a:pt x="14" y="42"/>
                  </a:lnTo>
                  <a:lnTo>
                    <a:pt x="22" y="44"/>
                  </a:lnTo>
                  <a:lnTo>
                    <a:pt x="22" y="44"/>
                  </a:lnTo>
                  <a:lnTo>
                    <a:pt x="30" y="42"/>
                  </a:lnTo>
                  <a:lnTo>
                    <a:pt x="38" y="38"/>
                  </a:lnTo>
                  <a:lnTo>
                    <a:pt x="42" y="30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2" y="14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8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" name="Freeform 28"/>
            <p:cNvSpPr>
              <a:spLocks/>
            </p:cNvSpPr>
            <p:nvPr/>
          </p:nvSpPr>
          <p:spPr bwMode="auto">
            <a:xfrm>
              <a:off x="6397625" y="1054100"/>
              <a:ext cx="82550" cy="85725"/>
            </a:xfrm>
            <a:custGeom>
              <a:avLst/>
              <a:gdLst/>
              <a:ahLst/>
              <a:cxnLst>
                <a:cxn ang="0">
                  <a:pos x="52" y="28"/>
                </a:cxn>
                <a:cxn ang="0">
                  <a:pos x="52" y="28"/>
                </a:cxn>
                <a:cxn ang="0">
                  <a:pos x="50" y="18"/>
                </a:cxn>
                <a:cxn ang="0">
                  <a:pos x="44" y="8"/>
                </a:cxn>
                <a:cxn ang="0">
                  <a:pos x="36" y="2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2" y="1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2" y="38"/>
                </a:cxn>
                <a:cxn ang="0">
                  <a:pos x="8" y="46"/>
                </a:cxn>
                <a:cxn ang="0">
                  <a:pos x="16" y="52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36" y="52"/>
                </a:cxn>
                <a:cxn ang="0">
                  <a:pos x="44" y="46"/>
                </a:cxn>
                <a:cxn ang="0">
                  <a:pos x="50" y="38"/>
                </a:cxn>
                <a:cxn ang="0">
                  <a:pos x="52" y="28"/>
                </a:cxn>
                <a:cxn ang="0">
                  <a:pos x="52" y="28"/>
                </a:cxn>
              </a:cxnLst>
              <a:rect l="0" t="0" r="r" b="b"/>
              <a:pathLst>
                <a:path w="52" h="54">
                  <a:moveTo>
                    <a:pt x="52" y="28"/>
                  </a:moveTo>
                  <a:lnTo>
                    <a:pt x="52" y="28"/>
                  </a:lnTo>
                  <a:lnTo>
                    <a:pt x="50" y="18"/>
                  </a:lnTo>
                  <a:lnTo>
                    <a:pt x="44" y="8"/>
                  </a:lnTo>
                  <a:lnTo>
                    <a:pt x="36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38"/>
                  </a:lnTo>
                  <a:lnTo>
                    <a:pt x="8" y="46"/>
                  </a:lnTo>
                  <a:lnTo>
                    <a:pt x="16" y="52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36" y="52"/>
                  </a:lnTo>
                  <a:lnTo>
                    <a:pt x="44" y="46"/>
                  </a:lnTo>
                  <a:lnTo>
                    <a:pt x="50" y="38"/>
                  </a:lnTo>
                  <a:lnTo>
                    <a:pt x="52" y="28"/>
                  </a:lnTo>
                  <a:lnTo>
                    <a:pt x="52" y="28"/>
                  </a:lnTo>
                  <a:close/>
                </a:path>
              </a:pathLst>
            </a:custGeom>
            <a:solidFill>
              <a:srgbClr val="8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" name="Freeform 29"/>
            <p:cNvSpPr>
              <a:spLocks/>
            </p:cNvSpPr>
            <p:nvPr/>
          </p:nvSpPr>
          <p:spPr bwMode="auto">
            <a:xfrm>
              <a:off x="6410325" y="1069975"/>
              <a:ext cx="57150" cy="57150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6" y="18"/>
                </a:cxn>
                <a:cxn ang="0">
                  <a:pos x="34" y="10"/>
                </a:cxn>
                <a:cxn ang="0">
                  <a:pos x="30" y="4"/>
                </a:cxn>
                <a:cxn ang="0">
                  <a:pos x="24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4"/>
                </a:cxn>
                <a:cxn ang="0">
                  <a:pos x="2" y="1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2" y="24"/>
                </a:cxn>
                <a:cxn ang="0">
                  <a:pos x="6" y="30"/>
                </a:cxn>
                <a:cxn ang="0">
                  <a:pos x="12" y="34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24" y="34"/>
                </a:cxn>
                <a:cxn ang="0">
                  <a:pos x="30" y="30"/>
                </a:cxn>
                <a:cxn ang="0">
                  <a:pos x="34" y="24"/>
                </a:cxn>
                <a:cxn ang="0">
                  <a:pos x="36" y="18"/>
                </a:cxn>
                <a:cxn ang="0">
                  <a:pos x="36" y="18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4" y="10"/>
                  </a:lnTo>
                  <a:lnTo>
                    <a:pt x="30" y="4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24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4" y="34"/>
                  </a:lnTo>
                  <a:lnTo>
                    <a:pt x="30" y="30"/>
                  </a:lnTo>
                  <a:lnTo>
                    <a:pt x="34" y="2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" name="Freeform 30"/>
            <p:cNvSpPr>
              <a:spLocks noEditPoints="1"/>
            </p:cNvSpPr>
            <p:nvPr/>
          </p:nvSpPr>
          <p:spPr bwMode="auto">
            <a:xfrm>
              <a:off x="6403975" y="1063625"/>
              <a:ext cx="69850" cy="69850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8" y="22"/>
                </a:cxn>
                <a:cxn ang="0">
                  <a:pos x="10" y="16"/>
                </a:cxn>
                <a:cxn ang="0">
                  <a:pos x="12" y="12"/>
                </a:cxn>
                <a:cxn ang="0">
                  <a:pos x="16" y="8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28" y="8"/>
                </a:cxn>
                <a:cxn ang="0">
                  <a:pos x="32" y="12"/>
                </a:cxn>
                <a:cxn ang="0">
                  <a:pos x="34" y="16"/>
                </a:cxn>
                <a:cxn ang="0">
                  <a:pos x="36" y="22"/>
                </a:cxn>
                <a:cxn ang="0">
                  <a:pos x="36" y="22"/>
                </a:cxn>
                <a:cxn ang="0">
                  <a:pos x="34" y="26"/>
                </a:cxn>
                <a:cxn ang="0">
                  <a:pos x="32" y="32"/>
                </a:cxn>
                <a:cxn ang="0">
                  <a:pos x="28" y="34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16" y="34"/>
                </a:cxn>
                <a:cxn ang="0">
                  <a:pos x="12" y="32"/>
                </a:cxn>
                <a:cxn ang="0">
                  <a:pos x="10" y="26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30"/>
                </a:cxn>
                <a:cxn ang="0">
                  <a:pos x="8" y="38"/>
                </a:cxn>
                <a:cxn ang="0">
                  <a:pos x="14" y="42"/>
                </a:cxn>
                <a:cxn ang="0">
                  <a:pos x="22" y="44"/>
                </a:cxn>
                <a:cxn ang="0">
                  <a:pos x="22" y="44"/>
                </a:cxn>
                <a:cxn ang="0">
                  <a:pos x="30" y="42"/>
                </a:cxn>
                <a:cxn ang="0">
                  <a:pos x="38" y="38"/>
                </a:cxn>
                <a:cxn ang="0">
                  <a:pos x="42" y="30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42" y="14"/>
                </a:cxn>
                <a:cxn ang="0">
                  <a:pos x="38" y="6"/>
                </a:cxn>
                <a:cxn ang="0">
                  <a:pos x="30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4" y="2"/>
                </a:cxn>
                <a:cxn ang="0">
                  <a:pos x="8" y="6"/>
                </a:cxn>
                <a:cxn ang="0">
                  <a:pos x="2" y="14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44" h="44">
                  <a:moveTo>
                    <a:pt x="8" y="22"/>
                  </a:moveTo>
                  <a:lnTo>
                    <a:pt x="8" y="22"/>
                  </a:lnTo>
                  <a:lnTo>
                    <a:pt x="10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8" y="8"/>
                  </a:lnTo>
                  <a:lnTo>
                    <a:pt x="32" y="12"/>
                  </a:lnTo>
                  <a:lnTo>
                    <a:pt x="34" y="16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4" y="26"/>
                  </a:lnTo>
                  <a:lnTo>
                    <a:pt x="32" y="32"/>
                  </a:lnTo>
                  <a:lnTo>
                    <a:pt x="28" y="34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16" y="34"/>
                  </a:lnTo>
                  <a:lnTo>
                    <a:pt x="12" y="32"/>
                  </a:lnTo>
                  <a:lnTo>
                    <a:pt x="10" y="26"/>
                  </a:lnTo>
                  <a:lnTo>
                    <a:pt x="8" y="22"/>
                  </a:lnTo>
                  <a:lnTo>
                    <a:pt x="8" y="22"/>
                  </a:lnTo>
                  <a:close/>
                  <a:moveTo>
                    <a:pt x="0" y="22"/>
                  </a:moveTo>
                  <a:lnTo>
                    <a:pt x="0" y="22"/>
                  </a:lnTo>
                  <a:lnTo>
                    <a:pt x="2" y="30"/>
                  </a:lnTo>
                  <a:lnTo>
                    <a:pt x="8" y="38"/>
                  </a:lnTo>
                  <a:lnTo>
                    <a:pt x="14" y="42"/>
                  </a:lnTo>
                  <a:lnTo>
                    <a:pt x="22" y="44"/>
                  </a:lnTo>
                  <a:lnTo>
                    <a:pt x="22" y="44"/>
                  </a:lnTo>
                  <a:lnTo>
                    <a:pt x="30" y="42"/>
                  </a:lnTo>
                  <a:lnTo>
                    <a:pt x="38" y="38"/>
                  </a:lnTo>
                  <a:lnTo>
                    <a:pt x="42" y="30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2" y="14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8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" name="Freeform 31"/>
            <p:cNvSpPr>
              <a:spLocks/>
            </p:cNvSpPr>
            <p:nvPr/>
          </p:nvSpPr>
          <p:spPr bwMode="auto">
            <a:xfrm>
              <a:off x="6454775" y="593725"/>
              <a:ext cx="425450" cy="136525"/>
            </a:xfrm>
            <a:custGeom>
              <a:avLst/>
              <a:gdLst/>
              <a:ahLst/>
              <a:cxnLst>
                <a:cxn ang="0">
                  <a:pos x="268" y="78"/>
                </a:cxn>
                <a:cxn ang="0">
                  <a:pos x="0" y="86"/>
                </a:cxn>
                <a:cxn ang="0">
                  <a:pos x="0" y="14"/>
                </a:cxn>
                <a:cxn ang="0">
                  <a:pos x="268" y="0"/>
                </a:cxn>
                <a:cxn ang="0">
                  <a:pos x="268" y="78"/>
                </a:cxn>
              </a:cxnLst>
              <a:rect l="0" t="0" r="r" b="b"/>
              <a:pathLst>
                <a:path w="268" h="86">
                  <a:moveTo>
                    <a:pt x="268" y="78"/>
                  </a:moveTo>
                  <a:lnTo>
                    <a:pt x="0" y="86"/>
                  </a:lnTo>
                  <a:lnTo>
                    <a:pt x="0" y="14"/>
                  </a:lnTo>
                  <a:lnTo>
                    <a:pt x="268" y="0"/>
                  </a:lnTo>
                  <a:lnTo>
                    <a:pt x="268" y="78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" name="Freeform 32"/>
            <p:cNvSpPr>
              <a:spLocks/>
            </p:cNvSpPr>
            <p:nvPr/>
          </p:nvSpPr>
          <p:spPr bwMode="auto">
            <a:xfrm>
              <a:off x="6454775" y="650875"/>
              <a:ext cx="409575" cy="66675"/>
            </a:xfrm>
            <a:custGeom>
              <a:avLst/>
              <a:gdLst/>
              <a:ahLst/>
              <a:cxnLst>
                <a:cxn ang="0">
                  <a:pos x="258" y="34"/>
                </a:cxn>
                <a:cxn ang="0">
                  <a:pos x="0" y="42"/>
                </a:cxn>
                <a:cxn ang="0">
                  <a:pos x="0" y="16"/>
                </a:cxn>
                <a:cxn ang="0">
                  <a:pos x="258" y="0"/>
                </a:cxn>
                <a:cxn ang="0">
                  <a:pos x="258" y="34"/>
                </a:cxn>
              </a:cxnLst>
              <a:rect l="0" t="0" r="r" b="b"/>
              <a:pathLst>
                <a:path w="258" h="42">
                  <a:moveTo>
                    <a:pt x="258" y="34"/>
                  </a:moveTo>
                  <a:lnTo>
                    <a:pt x="0" y="42"/>
                  </a:lnTo>
                  <a:lnTo>
                    <a:pt x="0" y="16"/>
                  </a:lnTo>
                  <a:lnTo>
                    <a:pt x="258" y="0"/>
                  </a:lnTo>
                  <a:lnTo>
                    <a:pt x="258" y="34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" name="Rectangle 33"/>
            <p:cNvSpPr>
              <a:spLocks noChangeArrowheads="1"/>
            </p:cNvSpPr>
            <p:nvPr/>
          </p:nvSpPr>
          <p:spPr bwMode="auto">
            <a:xfrm>
              <a:off x="6600825" y="1006475"/>
              <a:ext cx="304800" cy="25400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" name="Freeform 34"/>
            <p:cNvSpPr>
              <a:spLocks/>
            </p:cNvSpPr>
            <p:nvPr/>
          </p:nvSpPr>
          <p:spPr bwMode="auto">
            <a:xfrm>
              <a:off x="6600825" y="993775"/>
              <a:ext cx="304800" cy="28575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92" y="18"/>
                </a:cxn>
                <a:cxn ang="0">
                  <a:pos x="192" y="2"/>
                </a:cxn>
                <a:cxn ang="0">
                  <a:pos x="0" y="0"/>
                </a:cxn>
                <a:cxn ang="0">
                  <a:pos x="0" y="16"/>
                </a:cxn>
              </a:cxnLst>
              <a:rect l="0" t="0" r="r" b="b"/>
              <a:pathLst>
                <a:path w="192" h="18">
                  <a:moveTo>
                    <a:pt x="0" y="16"/>
                  </a:moveTo>
                  <a:lnTo>
                    <a:pt x="192" y="18"/>
                  </a:lnTo>
                  <a:lnTo>
                    <a:pt x="192" y="2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" name="Freeform 36"/>
            <p:cNvSpPr>
              <a:spLocks noEditPoints="1"/>
            </p:cNvSpPr>
            <p:nvPr/>
          </p:nvSpPr>
          <p:spPr bwMode="auto">
            <a:xfrm>
              <a:off x="6350000" y="492125"/>
              <a:ext cx="1266825" cy="1651000"/>
            </a:xfrm>
            <a:custGeom>
              <a:avLst/>
              <a:gdLst/>
              <a:ahLst/>
              <a:cxnLst>
                <a:cxn ang="0">
                  <a:pos x="782" y="852"/>
                </a:cxn>
                <a:cxn ang="0">
                  <a:pos x="440" y="24"/>
                </a:cxn>
                <a:cxn ang="0">
                  <a:pos x="782" y="76"/>
                </a:cxn>
                <a:cxn ang="0">
                  <a:pos x="782" y="852"/>
                </a:cxn>
                <a:cxn ang="0">
                  <a:pos x="402" y="1018"/>
                </a:cxn>
                <a:cxn ang="0">
                  <a:pos x="392" y="1022"/>
                </a:cxn>
                <a:cxn ang="0">
                  <a:pos x="392" y="16"/>
                </a:cxn>
                <a:cxn ang="0">
                  <a:pos x="402" y="18"/>
                </a:cxn>
                <a:cxn ang="0">
                  <a:pos x="424" y="1008"/>
                </a:cxn>
                <a:cxn ang="0">
                  <a:pos x="402" y="1018"/>
                </a:cxn>
                <a:cxn ang="0">
                  <a:pos x="378" y="1024"/>
                </a:cxn>
                <a:cxn ang="0">
                  <a:pos x="292" y="1018"/>
                </a:cxn>
                <a:cxn ang="0">
                  <a:pos x="164" y="1006"/>
                </a:cxn>
                <a:cxn ang="0">
                  <a:pos x="80" y="994"/>
                </a:cxn>
                <a:cxn ang="0">
                  <a:pos x="20" y="978"/>
                </a:cxn>
                <a:cxn ang="0">
                  <a:pos x="18" y="976"/>
                </a:cxn>
                <a:cxn ang="0">
                  <a:pos x="16" y="970"/>
                </a:cxn>
                <a:cxn ang="0">
                  <a:pos x="16" y="38"/>
                </a:cxn>
                <a:cxn ang="0">
                  <a:pos x="376" y="16"/>
                </a:cxn>
                <a:cxn ang="0">
                  <a:pos x="384" y="16"/>
                </a:cxn>
                <a:cxn ang="0">
                  <a:pos x="384" y="1022"/>
                </a:cxn>
                <a:cxn ang="0">
                  <a:pos x="378" y="1024"/>
                </a:cxn>
                <a:cxn ang="0">
                  <a:pos x="404" y="2"/>
                </a:cxn>
                <a:cxn ang="0">
                  <a:pos x="384" y="0"/>
                </a:cxn>
                <a:cxn ang="0">
                  <a:pos x="376" y="0"/>
                </a:cxn>
                <a:cxn ang="0">
                  <a:pos x="6" y="22"/>
                </a:cxn>
                <a:cxn ang="0">
                  <a:pos x="0" y="30"/>
                </a:cxn>
                <a:cxn ang="0">
                  <a:pos x="0" y="970"/>
                </a:cxn>
                <a:cxn ang="0">
                  <a:pos x="2" y="982"/>
                </a:cxn>
                <a:cxn ang="0">
                  <a:pos x="12" y="992"/>
                </a:cxn>
                <a:cxn ang="0">
                  <a:pos x="14" y="992"/>
                </a:cxn>
                <a:cxn ang="0">
                  <a:pos x="50" y="1002"/>
                </a:cxn>
                <a:cxn ang="0">
                  <a:pos x="114" y="1016"/>
                </a:cxn>
                <a:cxn ang="0">
                  <a:pos x="220" y="1030"/>
                </a:cxn>
                <a:cxn ang="0">
                  <a:pos x="376" y="1040"/>
                </a:cxn>
                <a:cxn ang="0">
                  <a:pos x="386" y="1038"/>
                </a:cxn>
                <a:cxn ang="0">
                  <a:pos x="408" y="1034"/>
                </a:cxn>
                <a:cxn ang="0">
                  <a:pos x="792" y="866"/>
                </a:cxn>
                <a:cxn ang="0">
                  <a:pos x="798" y="858"/>
                </a:cxn>
                <a:cxn ang="0">
                  <a:pos x="798" y="68"/>
                </a:cxn>
                <a:cxn ang="0">
                  <a:pos x="790" y="60"/>
                </a:cxn>
              </a:cxnLst>
              <a:rect l="0" t="0" r="r" b="b"/>
              <a:pathLst>
                <a:path w="798" h="1040">
                  <a:moveTo>
                    <a:pt x="782" y="852"/>
                  </a:moveTo>
                  <a:lnTo>
                    <a:pt x="782" y="852"/>
                  </a:lnTo>
                  <a:lnTo>
                    <a:pt x="440" y="1002"/>
                  </a:lnTo>
                  <a:lnTo>
                    <a:pt x="440" y="24"/>
                  </a:lnTo>
                  <a:lnTo>
                    <a:pt x="440" y="24"/>
                  </a:lnTo>
                  <a:lnTo>
                    <a:pt x="782" y="76"/>
                  </a:lnTo>
                  <a:lnTo>
                    <a:pt x="782" y="76"/>
                  </a:lnTo>
                  <a:lnTo>
                    <a:pt x="782" y="852"/>
                  </a:lnTo>
                  <a:lnTo>
                    <a:pt x="782" y="852"/>
                  </a:lnTo>
                  <a:close/>
                  <a:moveTo>
                    <a:pt x="402" y="1018"/>
                  </a:moveTo>
                  <a:lnTo>
                    <a:pt x="402" y="1018"/>
                  </a:lnTo>
                  <a:lnTo>
                    <a:pt x="392" y="1022"/>
                  </a:lnTo>
                  <a:lnTo>
                    <a:pt x="392" y="16"/>
                  </a:lnTo>
                  <a:lnTo>
                    <a:pt x="392" y="16"/>
                  </a:lnTo>
                  <a:lnTo>
                    <a:pt x="402" y="18"/>
                  </a:lnTo>
                  <a:lnTo>
                    <a:pt x="402" y="18"/>
                  </a:lnTo>
                  <a:lnTo>
                    <a:pt x="424" y="20"/>
                  </a:lnTo>
                  <a:lnTo>
                    <a:pt x="424" y="1008"/>
                  </a:lnTo>
                  <a:lnTo>
                    <a:pt x="424" y="1008"/>
                  </a:lnTo>
                  <a:lnTo>
                    <a:pt x="402" y="1018"/>
                  </a:lnTo>
                  <a:lnTo>
                    <a:pt x="402" y="1018"/>
                  </a:lnTo>
                  <a:close/>
                  <a:moveTo>
                    <a:pt x="378" y="1024"/>
                  </a:moveTo>
                  <a:lnTo>
                    <a:pt x="378" y="1024"/>
                  </a:lnTo>
                  <a:lnTo>
                    <a:pt x="292" y="1018"/>
                  </a:lnTo>
                  <a:lnTo>
                    <a:pt x="222" y="1014"/>
                  </a:lnTo>
                  <a:lnTo>
                    <a:pt x="164" y="1006"/>
                  </a:lnTo>
                  <a:lnTo>
                    <a:pt x="118" y="1000"/>
                  </a:lnTo>
                  <a:lnTo>
                    <a:pt x="80" y="994"/>
                  </a:lnTo>
                  <a:lnTo>
                    <a:pt x="52" y="986"/>
                  </a:lnTo>
                  <a:lnTo>
                    <a:pt x="20" y="978"/>
                  </a:lnTo>
                  <a:lnTo>
                    <a:pt x="18" y="976"/>
                  </a:lnTo>
                  <a:lnTo>
                    <a:pt x="18" y="976"/>
                  </a:lnTo>
                  <a:lnTo>
                    <a:pt x="16" y="974"/>
                  </a:lnTo>
                  <a:lnTo>
                    <a:pt x="16" y="970"/>
                  </a:lnTo>
                  <a:lnTo>
                    <a:pt x="16" y="970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376" y="16"/>
                  </a:lnTo>
                  <a:lnTo>
                    <a:pt x="376" y="16"/>
                  </a:lnTo>
                  <a:lnTo>
                    <a:pt x="384" y="16"/>
                  </a:lnTo>
                  <a:lnTo>
                    <a:pt x="384" y="1022"/>
                  </a:lnTo>
                  <a:lnTo>
                    <a:pt x="384" y="1022"/>
                  </a:lnTo>
                  <a:lnTo>
                    <a:pt x="378" y="1024"/>
                  </a:lnTo>
                  <a:lnTo>
                    <a:pt x="378" y="1024"/>
                  </a:lnTo>
                  <a:close/>
                  <a:moveTo>
                    <a:pt x="790" y="60"/>
                  </a:moveTo>
                  <a:lnTo>
                    <a:pt x="404" y="2"/>
                  </a:lnTo>
                  <a:lnTo>
                    <a:pt x="404" y="2"/>
                  </a:lnTo>
                  <a:lnTo>
                    <a:pt x="384" y="0"/>
                  </a:lnTo>
                  <a:lnTo>
                    <a:pt x="376" y="0"/>
                  </a:lnTo>
                  <a:lnTo>
                    <a:pt x="376" y="0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0" y="970"/>
                  </a:lnTo>
                  <a:lnTo>
                    <a:pt x="0" y="970"/>
                  </a:lnTo>
                  <a:lnTo>
                    <a:pt x="0" y="976"/>
                  </a:lnTo>
                  <a:lnTo>
                    <a:pt x="2" y="982"/>
                  </a:lnTo>
                  <a:lnTo>
                    <a:pt x="6" y="988"/>
                  </a:lnTo>
                  <a:lnTo>
                    <a:pt x="12" y="992"/>
                  </a:lnTo>
                  <a:lnTo>
                    <a:pt x="12" y="992"/>
                  </a:lnTo>
                  <a:lnTo>
                    <a:pt x="14" y="992"/>
                  </a:lnTo>
                  <a:lnTo>
                    <a:pt x="14" y="992"/>
                  </a:lnTo>
                  <a:lnTo>
                    <a:pt x="50" y="1002"/>
                  </a:lnTo>
                  <a:lnTo>
                    <a:pt x="78" y="1010"/>
                  </a:lnTo>
                  <a:lnTo>
                    <a:pt x="114" y="1016"/>
                  </a:lnTo>
                  <a:lnTo>
                    <a:pt x="162" y="1022"/>
                  </a:lnTo>
                  <a:lnTo>
                    <a:pt x="220" y="1030"/>
                  </a:lnTo>
                  <a:lnTo>
                    <a:pt x="292" y="1034"/>
                  </a:lnTo>
                  <a:lnTo>
                    <a:pt x="376" y="1040"/>
                  </a:lnTo>
                  <a:lnTo>
                    <a:pt x="376" y="1040"/>
                  </a:lnTo>
                  <a:lnTo>
                    <a:pt x="386" y="1038"/>
                  </a:lnTo>
                  <a:lnTo>
                    <a:pt x="396" y="1038"/>
                  </a:lnTo>
                  <a:lnTo>
                    <a:pt x="408" y="1034"/>
                  </a:lnTo>
                  <a:lnTo>
                    <a:pt x="792" y="866"/>
                  </a:lnTo>
                  <a:lnTo>
                    <a:pt x="792" y="866"/>
                  </a:lnTo>
                  <a:lnTo>
                    <a:pt x="796" y="862"/>
                  </a:lnTo>
                  <a:lnTo>
                    <a:pt x="798" y="858"/>
                  </a:lnTo>
                  <a:lnTo>
                    <a:pt x="798" y="68"/>
                  </a:lnTo>
                  <a:lnTo>
                    <a:pt x="798" y="68"/>
                  </a:lnTo>
                  <a:lnTo>
                    <a:pt x="796" y="64"/>
                  </a:lnTo>
                  <a:lnTo>
                    <a:pt x="790" y="60"/>
                  </a:lnTo>
                  <a:lnTo>
                    <a:pt x="790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" name="Freeform 37"/>
            <p:cNvSpPr>
              <a:spLocks/>
            </p:cNvSpPr>
            <p:nvPr/>
          </p:nvSpPr>
          <p:spPr bwMode="auto">
            <a:xfrm>
              <a:off x="6410325" y="1250950"/>
              <a:ext cx="219075" cy="793750"/>
            </a:xfrm>
            <a:custGeom>
              <a:avLst/>
              <a:gdLst/>
              <a:ahLst/>
              <a:cxnLst>
                <a:cxn ang="0">
                  <a:pos x="84" y="158"/>
                </a:cxn>
                <a:cxn ang="0">
                  <a:pos x="84" y="158"/>
                </a:cxn>
                <a:cxn ang="0">
                  <a:pos x="86" y="144"/>
                </a:cxn>
                <a:cxn ang="0">
                  <a:pos x="88" y="132"/>
                </a:cxn>
                <a:cxn ang="0">
                  <a:pos x="94" y="122"/>
                </a:cxn>
                <a:cxn ang="0">
                  <a:pos x="100" y="112"/>
                </a:cxn>
                <a:cxn ang="0">
                  <a:pos x="108" y="104"/>
                </a:cxn>
                <a:cxn ang="0">
                  <a:pos x="118" y="98"/>
                </a:cxn>
                <a:cxn ang="0">
                  <a:pos x="128" y="92"/>
                </a:cxn>
                <a:cxn ang="0">
                  <a:pos x="138" y="90"/>
                </a:cxn>
                <a:cxn ang="0">
                  <a:pos x="138" y="6"/>
                </a:cxn>
                <a:cxn ang="0">
                  <a:pos x="0" y="0"/>
                </a:cxn>
                <a:cxn ang="0">
                  <a:pos x="0" y="474"/>
                </a:cxn>
                <a:cxn ang="0">
                  <a:pos x="0" y="474"/>
                </a:cxn>
                <a:cxn ang="0">
                  <a:pos x="38" y="482"/>
                </a:cxn>
                <a:cxn ang="0">
                  <a:pos x="82" y="492"/>
                </a:cxn>
                <a:cxn ang="0">
                  <a:pos x="138" y="500"/>
                </a:cxn>
                <a:cxn ang="0">
                  <a:pos x="138" y="226"/>
                </a:cxn>
                <a:cxn ang="0">
                  <a:pos x="138" y="226"/>
                </a:cxn>
                <a:cxn ang="0">
                  <a:pos x="128" y="222"/>
                </a:cxn>
                <a:cxn ang="0">
                  <a:pos x="118" y="218"/>
                </a:cxn>
                <a:cxn ang="0">
                  <a:pos x="108" y="210"/>
                </a:cxn>
                <a:cxn ang="0">
                  <a:pos x="100" y="202"/>
                </a:cxn>
                <a:cxn ang="0">
                  <a:pos x="94" y="192"/>
                </a:cxn>
                <a:cxn ang="0">
                  <a:pos x="88" y="182"/>
                </a:cxn>
                <a:cxn ang="0">
                  <a:pos x="86" y="170"/>
                </a:cxn>
                <a:cxn ang="0">
                  <a:pos x="84" y="158"/>
                </a:cxn>
                <a:cxn ang="0">
                  <a:pos x="84" y="158"/>
                </a:cxn>
              </a:cxnLst>
              <a:rect l="0" t="0" r="r" b="b"/>
              <a:pathLst>
                <a:path w="138" h="500">
                  <a:moveTo>
                    <a:pt x="84" y="158"/>
                  </a:moveTo>
                  <a:lnTo>
                    <a:pt x="84" y="158"/>
                  </a:lnTo>
                  <a:lnTo>
                    <a:pt x="86" y="144"/>
                  </a:lnTo>
                  <a:lnTo>
                    <a:pt x="88" y="132"/>
                  </a:lnTo>
                  <a:lnTo>
                    <a:pt x="94" y="122"/>
                  </a:lnTo>
                  <a:lnTo>
                    <a:pt x="100" y="112"/>
                  </a:lnTo>
                  <a:lnTo>
                    <a:pt x="108" y="104"/>
                  </a:lnTo>
                  <a:lnTo>
                    <a:pt x="118" y="98"/>
                  </a:lnTo>
                  <a:lnTo>
                    <a:pt x="128" y="92"/>
                  </a:lnTo>
                  <a:lnTo>
                    <a:pt x="138" y="90"/>
                  </a:lnTo>
                  <a:lnTo>
                    <a:pt x="138" y="6"/>
                  </a:lnTo>
                  <a:lnTo>
                    <a:pt x="0" y="0"/>
                  </a:lnTo>
                  <a:lnTo>
                    <a:pt x="0" y="474"/>
                  </a:lnTo>
                  <a:lnTo>
                    <a:pt x="0" y="474"/>
                  </a:lnTo>
                  <a:lnTo>
                    <a:pt x="38" y="482"/>
                  </a:lnTo>
                  <a:lnTo>
                    <a:pt x="82" y="492"/>
                  </a:lnTo>
                  <a:lnTo>
                    <a:pt x="138" y="500"/>
                  </a:lnTo>
                  <a:lnTo>
                    <a:pt x="138" y="226"/>
                  </a:lnTo>
                  <a:lnTo>
                    <a:pt x="138" y="226"/>
                  </a:lnTo>
                  <a:lnTo>
                    <a:pt x="128" y="222"/>
                  </a:lnTo>
                  <a:lnTo>
                    <a:pt x="118" y="218"/>
                  </a:lnTo>
                  <a:lnTo>
                    <a:pt x="108" y="210"/>
                  </a:lnTo>
                  <a:lnTo>
                    <a:pt x="100" y="202"/>
                  </a:lnTo>
                  <a:lnTo>
                    <a:pt x="94" y="192"/>
                  </a:lnTo>
                  <a:lnTo>
                    <a:pt x="88" y="182"/>
                  </a:lnTo>
                  <a:lnTo>
                    <a:pt x="86" y="170"/>
                  </a:lnTo>
                  <a:lnTo>
                    <a:pt x="84" y="158"/>
                  </a:lnTo>
                  <a:lnTo>
                    <a:pt x="84" y="158"/>
                  </a:lnTo>
                  <a:close/>
                </a:path>
              </a:pathLst>
            </a:custGeom>
            <a:solidFill>
              <a:srgbClr val="9E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" name="Freeform 38"/>
            <p:cNvSpPr>
              <a:spLocks/>
            </p:cNvSpPr>
            <p:nvPr/>
          </p:nvSpPr>
          <p:spPr bwMode="auto">
            <a:xfrm>
              <a:off x="6661150" y="1260475"/>
              <a:ext cx="254000" cy="806450"/>
            </a:xfrm>
            <a:custGeom>
              <a:avLst/>
              <a:gdLst/>
              <a:ahLst/>
              <a:cxnLst>
                <a:cxn ang="0">
                  <a:pos x="160" y="6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0" y="84"/>
                </a:cxn>
                <a:cxn ang="0">
                  <a:pos x="12" y="86"/>
                </a:cxn>
                <a:cxn ang="0">
                  <a:pos x="22" y="92"/>
                </a:cxn>
                <a:cxn ang="0">
                  <a:pos x="30" y="98"/>
                </a:cxn>
                <a:cxn ang="0">
                  <a:pos x="38" y="106"/>
                </a:cxn>
                <a:cxn ang="0">
                  <a:pos x="46" y="116"/>
                </a:cxn>
                <a:cxn ang="0">
                  <a:pos x="50" y="126"/>
                </a:cxn>
                <a:cxn ang="0">
                  <a:pos x="54" y="138"/>
                </a:cxn>
                <a:cxn ang="0">
                  <a:pos x="54" y="152"/>
                </a:cxn>
                <a:cxn ang="0">
                  <a:pos x="54" y="152"/>
                </a:cxn>
                <a:cxn ang="0">
                  <a:pos x="54" y="164"/>
                </a:cxn>
                <a:cxn ang="0">
                  <a:pos x="50" y="176"/>
                </a:cxn>
                <a:cxn ang="0">
                  <a:pos x="46" y="186"/>
                </a:cxn>
                <a:cxn ang="0">
                  <a:pos x="38" y="196"/>
                </a:cxn>
                <a:cxn ang="0">
                  <a:pos x="30" y="204"/>
                </a:cxn>
                <a:cxn ang="0">
                  <a:pos x="22" y="212"/>
                </a:cxn>
                <a:cxn ang="0">
                  <a:pos x="12" y="216"/>
                </a:cxn>
                <a:cxn ang="0">
                  <a:pos x="0" y="220"/>
                </a:cxn>
                <a:cxn ang="0">
                  <a:pos x="0" y="496"/>
                </a:cxn>
                <a:cxn ang="0">
                  <a:pos x="0" y="496"/>
                </a:cxn>
                <a:cxn ang="0">
                  <a:pos x="76" y="504"/>
                </a:cxn>
                <a:cxn ang="0">
                  <a:pos x="116" y="506"/>
                </a:cxn>
                <a:cxn ang="0">
                  <a:pos x="160" y="508"/>
                </a:cxn>
                <a:cxn ang="0">
                  <a:pos x="160" y="6"/>
                </a:cxn>
              </a:cxnLst>
              <a:rect l="0" t="0" r="r" b="b"/>
              <a:pathLst>
                <a:path w="160" h="508">
                  <a:moveTo>
                    <a:pt x="160" y="6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12" y="86"/>
                  </a:lnTo>
                  <a:lnTo>
                    <a:pt x="22" y="92"/>
                  </a:lnTo>
                  <a:lnTo>
                    <a:pt x="30" y="98"/>
                  </a:lnTo>
                  <a:lnTo>
                    <a:pt x="38" y="106"/>
                  </a:lnTo>
                  <a:lnTo>
                    <a:pt x="46" y="116"/>
                  </a:lnTo>
                  <a:lnTo>
                    <a:pt x="50" y="126"/>
                  </a:lnTo>
                  <a:lnTo>
                    <a:pt x="54" y="138"/>
                  </a:lnTo>
                  <a:lnTo>
                    <a:pt x="54" y="152"/>
                  </a:lnTo>
                  <a:lnTo>
                    <a:pt x="54" y="152"/>
                  </a:lnTo>
                  <a:lnTo>
                    <a:pt x="54" y="164"/>
                  </a:lnTo>
                  <a:lnTo>
                    <a:pt x="50" y="176"/>
                  </a:lnTo>
                  <a:lnTo>
                    <a:pt x="46" y="186"/>
                  </a:lnTo>
                  <a:lnTo>
                    <a:pt x="38" y="196"/>
                  </a:lnTo>
                  <a:lnTo>
                    <a:pt x="30" y="204"/>
                  </a:lnTo>
                  <a:lnTo>
                    <a:pt x="22" y="212"/>
                  </a:lnTo>
                  <a:lnTo>
                    <a:pt x="12" y="216"/>
                  </a:lnTo>
                  <a:lnTo>
                    <a:pt x="0" y="220"/>
                  </a:lnTo>
                  <a:lnTo>
                    <a:pt x="0" y="496"/>
                  </a:lnTo>
                  <a:lnTo>
                    <a:pt x="0" y="496"/>
                  </a:lnTo>
                  <a:lnTo>
                    <a:pt x="76" y="504"/>
                  </a:lnTo>
                  <a:lnTo>
                    <a:pt x="116" y="506"/>
                  </a:lnTo>
                  <a:lnTo>
                    <a:pt x="160" y="508"/>
                  </a:lnTo>
                  <a:lnTo>
                    <a:pt x="160" y="6"/>
                  </a:lnTo>
                  <a:close/>
                </a:path>
              </a:pathLst>
            </a:custGeom>
            <a:solidFill>
              <a:srgbClr val="9E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" name="Freeform 39"/>
            <p:cNvSpPr>
              <a:spLocks/>
            </p:cNvSpPr>
            <p:nvPr/>
          </p:nvSpPr>
          <p:spPr bwMode="auto">
            <a:xfrm>
              <a:off x="6575425" y="1425575"/>
              <a:ext cx="139700" cy="149225"/>
            </a:xfrm>
            <a:custGeom>
              <a:avLst/>
              <a:gdLst/>
              <a:ahLst/>
              <a:cxnLst>
                <a:cxn ang="0">
                  <a:pos x="88" y="48"/>
                </a:cxn>
                <a:cxn ang="0">
                  <a:pos x="88" y="48"/>
                </a:cxn>
                <a:cxn ang="0">
                  <a:pos x="88" y="38"/>
                </a:cxn>
                <a:cxn ang="0">
                  <a:pos x="84" y="30"/>
                </a:cxn>
                <a:cxn ang="0">
                  <a:pos x="80" y="22"/>
                </a:cxn>
                <a:cxn ang="0">
                  <a:pos x="76" y="14"/>
                </a:cxn>
                <a:cxn ang="0">
                  <a:pos x="68" y="8"/>
                </a:cxn>
                <a:cxn ang="0">
                  <a:pos x="62" y="4"/>
                </a:cxn>
                <a:cxn ang="0">
                  <a:pos x="54" y="2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36" y="2"/>
                </a:cxn>
                <a:cxn ang="0">
                  <a:pos x="28" y="4"/>
                </a:cxn>
                <a:cxn ang="0">
                  <a:pos x="20" y="8"/>
                </a:cxn>
                <a:cxn ang="0">
                  <a:pos x="14" y="14"/>
                </a:cxn>
                <a:cxn ang="0">
                  <a:pos x="8" y="22"/>
                </a:cxn>
                <a:cxn ang="0">
                  <a:pos x="4" y="30"/>
                </a:cxn>
                <a:cxn ang="0">
                  <a:pos x="2" y="38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2" y="56"/>
                </a:cxn>
                <a:cxn ang="0">
                  <a:pos x="4" y="66"/>
                </a:cxn>
                <a:cxn ang="0">
                  <a:pos x="8" y="74"/>
                </a:cxn>
                <a:cxn ang="0">
                  <a:pos x="14" y="80"/>
                </a:cxn>
                <a:cxn ang="0">
                  <a:pos x="20" y="86"/>
                </a:cxn>
                <a:cxn ang="0">
                  <a:pos x="28" y="90"/>
                </a:cxn>
                <a:cxn ang="0">
                  <a:pos x="36" y="94"/>
                </a:cxn>
                <a:cxn ang="0">
                  <a:pos x="44" y="94"/>
                </a:cxn>
                <a:cxn ang="0">
                  <a:pos x="44" y="94"/>
                </a:cxn>
                <a:cxn ang="0">
                  <a:pos x="54" y="94"/>
                </a:cxn>
                <a:cxn ang="0">
                  <a:pos x="62" y="90"/>
                </a:cxn>
                <a:cxn ang="0">
                  <a:pos x="68" y="86"/>
                </a:cxn>
                <a:cxn ang="0">
                  <a:pos x="76" y="80"/>
                </a:cxn>
                <a:cxn ang="0">
                  <a:pos x="80" y="74"/>
                </a:cxn>
                <a:cxn ang="0">
                  <a:pos x="84" y="66"/>
                </a:cxn>
                <a:cxn ang="0">
                  <a:pos x="88" y="56"/>
                </a:cxn>
                <a:cxn ang="0">
                  <a:pos x="88" y="48"/>
                </a:cxn>
                <a:cxn ang="0">
                  <a:pos x="88" y="48"/>
                </a:cxn>
              </a:cxnLst>
              <a:rect l="0" t="0" r="r" b="b"/>
              <a:pathLst>
                <a:path w="88" h="94">
                  <a:moveTo>
                    <a:pt x="88" y="48"/>
                  </a:moveTo>
                  <a:lnTo>
                    <a:pt x="88" y="48"/>
                  </a:lnTo>
                  <a:lnTo>
                    <a:pt x="88" y="38"/>
                  </a:lnTo>
                  <a:lnTo>
                    <a:pt x="84" y="30"/>
                  </a:lnTo>
                  <a:lnTo>
                    <a:pt x="80" y="22"/>
                  </a:lnTo>
                  <a:lnTo>
                    <a:pt x="76" y="14"/>
                  </a:lnTo>
                  <a:lnTo>
                    <a:pt x="68" y="8"/>
                  </a:lnTo>
                  <a:lnTo>
                    <a:pt x="62" y="4"/>
                  </a:lnTo>
                  <a:lnTo>
                    <a:pt x="54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28" y="4"/>
                  </a:lnTo>
                  <a:lnTo>
                    <a:pt x="20" y="8"/>
                  </a:lnTo>
                  <a:lnTo>
                    <a:pt x="14" y="14"/>
                  </a:lnTo>
                  <a:lnTo>
                    <a:pt x="8" y="22"/>
                  </a:lnTo>
                  <a:lnTo>
                    <a:pt x="4" y="30"/>
                  </a:lnTo>
                  <a:lnTo>
                    <a:pt x="2" y="3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2" y="56"/>
                  </a:lnTo>
                  <a:lnTo>
                    <a:pt x="4" y="66"/>
                  </a:lnTo>
                  <a:lnTo>
                    <a:pt x="8" y="74"/>
                  </a:lnTo>
                  <a:lnTo>
                    <a:pt x="14" y="80"/>
                  </a:lnTo>
                  <a:lnTo>
                    <a:pt x="20" y="86"/>
                  </a:lnTo>
                  <a:lnTo>
                    <a:pt x="28" y="90"/>
                  </a:lnTo>
                  <a:lnTo>
                    <a:pt x="36" y="94"/>
                  </a:lnTo>
                  <a:lnTo>
                    <a:pt x="44" y="94"/>
                  </a:lnTo>
                  <a:lnTo>
                    <a:pt x="44" y="94"/>
                  </a:lnTo>
                  <a:lnTo>
                    <a:pt x="54" y="94"/>
                  </a:lnTo>
                  <a:lnTo>
                    <a:pt x="62" y="90"/>
                  </a:lnTo>
                  <a:lnTo>
                    <a:pt x="68" y="86"/>
                  </a:lnTo>
                  <a:lnTo>
                    <a:pt x="76" y="80"/>
                  </a:lnTo>
                  <a:lnTo>
                    <a:pt x="80" y="74"/>
                  </a:lnTo>
                  <a:lnTo>
                    <a:pt x="84" y="66"/>
                  </a:lnTo>
                  <a:lnTo>
                    <a:pt x="88" y="56"/>
                  </a:lnTo>
                  <a:lnTo>
                    <a:pt x="88" y="48"/>
                  </a:lnTo>
                  <a:lnTo>
                    <a:pt x="88" y="48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" name="Freeform 40"/>
            <p:cNvSpPr>
              <a:spLocks/>
            </p:cNvSpPr>
            <p:nvPr/>
          </p:nvSpPr>
          <p:spPr bwMode="auto">
            <a:xfrm>
              <a:off x="6578600" y="1444625"/>
              <a:ext cx="111125" cy="117475"/>
            </a:xfrm>
            <a:custGeom>
              <a:avLst/>
              <a:gdLst/>
              <a:ahLst/>
              <a:cxnLst>
                <a:cxn ang="0">
                  <a:pos x="54" y="44"/>
                </a:cxn>
                <a:cxn ang="0">
                  <a:pos x="54" y="44"/>
                </a:cxn>
                <a:cxn ang="0">
                  <a:pos x="48" y="42"/>
                </a:cxn>
                <a:cxn ang="0">
                  <a:pos x="42" y="38"/>
                </a:cxn>
                <a:cxn ang="0">
                  <a:pos x="38" y="32"/>
                </a:cxn>
                <a:cxn ang="0">
                  <a:pos x="36" y="26"/>
                </a:cxn>
                <a:cxn ang="0">
                  <a:pos x="36" y="26"/>
                </a:cxn>
                <a:cxn ang="0">
                  <a:pos x="38" y="18"/>
                </a:cxn>
                <a:cxn ang="0">
                  <a:pos x="42" y="12"/>
                </a:cxn>
                <a:cxn ang="0">
                  <a:pos x="48" y="8"/>
                </a:cxn>
                <a:cxn ang="0">
                  <a:pos x="54" y="6"/>
                </a:cxn>
                <a:cxn ang="0">
                  <a:pos x="54" y="6"/>
                </a:cxn>
                <a:cxn ang="0">
                  <a:pos x="56" y="6"/>
                </a:cxn>
                <a:cxn ang="0">
                  <a:pos x="56" y="6"/>
                </a:cxn>
                <a:cxn ang="0">
                  <a:pos x="46" y="2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22" y="2"/>
                </a:cxn>
                <a:cxn ang="0">
                  <a:pos x="16" y="6"/>
                </a:cxn>
                <a:cxn ang="0">
                  <a:pos x="10" y="10"/>
                </a:cxn>
                <a:cxn ang="0">
                  <a:pos x="6" y="16"/>
                </a:cxn>
                <a:cxn ang="0">
                  <a:pos x="2" y="22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44"/>
                </a:cxn>
                <a:cxn ang="0">
                  <a:pos x="2" y="52"/>
                </a:cxn>
                <a:cxn ang="0">
                  <a:pos x="6" y="58"/>
                </a:cxn>
                <a:cxn ang="0">
                  <a:pos x="10" y="64"/>
                </a:cxn>
                <a:cxn ang="0">
                  <a:pos x="16" y="68"/>
                </a:cxn>
                <a:cxn ang="0">
                  <a:pos x="22" y="72"/>
                </a:cxn>
                <a:cxn ang="0">
                  <a:pos x="28" y="74"/>
                </a:cxn>
                <a:cxn ang="0">
                  <a:pos x="34" y="74"/>
                </a:cxn>
                <a:cxn ang="0">
                  <a:pos x="34" y="74"/>
                </a:cxn>
                <a:cxn ang="0">
                  <a:pos x="42" y="74"/>
                </a:cxn>
                <a:cxn ang="0">
                  <a:pos x="48" y="72"/>
                </a:cxn>
                <a:cxn ang="0">
                  <a:pos x="54" y="68"/>
                </a:cxn>
                <a:cxn ang="0">
                  <a:pos x="60" y="64"/>
                </a:cxn>
                <a:cxn ang="0">
                  <a:pos x="64" y="58"/>
                </a:cxn>
                <a:cxn ang="0">
                  <a:pos x="68" y="52"/>
                </a:cxn>
                <a:cxn ang="0">
                  <a:pos x="70" y="44"/>
                </a:cxn>
                <a:cxn ang="0">
                  <a:pos x="70" y="36"/>
                </a:cxn>
                <a:cxn ang="0">
                  <a:pos x="70" y="36"/>
                </a:cxn>
                <a:cxn ang="0">
                  <a:pos x="70" y="34"/>
                </a:cxn>
                <a:cxn ang="0">
                  <a:pos x="70" y="34"/>
                </a:cxn>
                <a:cxn ang="0">
                  <a:pos x="66" y="38"/>
                </a:cxn>
                <a:cxn ang="0">
                  <a:pos x="64" y="42"/>
                </a:cxn>
                <a:cxn ang="0">
                  <a:pos x="58" y="44"/>
                </a:cxn>
                <a:cxn ang="0">
                  <a:pos x="54" y="44"/>
                </a:cxn>
                <a:cxn ang="0">
                  <a:pos x="54" y="44"/>
                </a:cxn>
              </a:cxnLst>
              <a:rect l="0" t="0" r="r" b="b"/>
              <a:pathLst>
                <a:path w="70" h="74">
                  <a:moveTo>
                    <a:pt x="54" y="44"/>
                  </a:moveTo>
                  <a:lnTo>
                    <a:pt x="54" y="44"/>
                  </a:lnTo>
                  <a:lnTo>
                    <a:pt x="48" y="42"/>
                  </a:lnTo>
                  <a:lnTo>
                    <a:pt x="42" y="38"/>
                  </a:lnTo>
                  <a:lnTo>
                    <a:pt x="38" y="32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38" y="18"/>
                  </a:lnTo>
                  <a:lnTo>
                    <a:pt x="42" y="12"/>
                  </a:lnTo>
                  <a:lnTo>
                    <a:pt x="48" y="8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46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6" y="16"/>
                  </a:lnTo>
                  <a:lnTo>
                    <a:pt x="2" y="22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6" y="58"/>
                  </a:lnTo>
                  <a:lnTo>
                    <a:pt x="10" y="64"/>
                  </a:lnTo>
                  <a:lnTo>
                    <a:pt x="16" y="68"/>
                  </a:lnTo>
                  <a:lnTo>
                    <a:pt x="22" y="72"/>
                  </a:lnTo>
                  <a:lnTo>
                    <a:pt x="28" y="74"/>
                  </a:lnTo>
                  <a:lnTo>
                    <a:pt x="34" y="74"/>
                  </a:lnTo>
                  <a:lnTo>
                    <a:pt x="34" y="74"/>
                  </a:lnTo>
                  <a:lnTo>
                    <a:pt x="42" y="74"/>
                  </a:lnTo>
                  <a:lnTo>
                    <a:pt x="48" y="72"/>
                  </a:lnTo>
                  <a:lnTo>
                    <a:pt x="54" y="68"/>
                  </a:lnTo>
                  <a:lnTo>
                    <a:pt x="60" y="64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4"/>
                  </a:lnTo>
                  <a:lnTo>
                    <a:pt x="70" y="36"/>
                  </a:lnTo>
                  <a:lnTo>
                    <a:pt x="70" y="36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6" y="38"/>
                  </a:lnTo>
                  <a:lnTo>
                    <a:pt x="64" y="42"/>
                  </a:lnTo>
                  <a:lnTo>
                    <a:pt x="58" y="44"/>
                  </a:lnTo>
                  <a:lnTo>
                    <a:pt x="54" y="44"/>
                  </a:lnTo>
                  <a:lnTo>
                    <a:pt x="54" y="44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" name="Freeform 41"/>
            <p:cNvSpPr>
              <a:spLocks/>
            </p:cNvSpPr>
            <p:nvPr/>
          </p:nvSpPr>
          <p:spPr bwMode="auto">
            <a:xfrm>
              <a:off x="6435725" y="1082675"/>
              <a:ext cx="15875" cy="1587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6"/>
                </a:cxn>
                <a:cxn ang="0">
                  <a:pos x="8" y="1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8" y="2"/>
                </a:cxn>
                <a:cxn ang="0">
                  <a:pos x="10" y="6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10" y="6"/>
                  </a:lnTo>
                  <a:lnTo>
                    <a:pt x="8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8" y="2"/>
                  </a:lnTo>
                  <a:lnTo>
                    <a:pt x="1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FB765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" name="Freeform 42"/>
            <p:cNvSpPr>
              <a:spLocks/>
            </p:cNvSpPr>
            <p:nvPr/>
          </p:nvSpPr>
          <p:spPr bwMode="auto">
            <a:xfrm>
              <a:off x="6435725" y="1082675"/>
              <a:ext cx="15875" cy="1587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6"/>
                </a:cxn>
                <a:cxn ang="0">
                  <a:pos x="8" y="1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8" y="2"/>
                </a:cxn>
                <a:cxn ang="0">
                  <a:pos x="10" y="6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10" y="6"/>
                  </a:lnTo>
                  <a:lnTo>
                    <a:pt x="8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8" y="2"/>
                  </a:lnTo>
                  <a:lnTo>
                    <a:pt x="1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FB765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" name="Freeform 43"/>
            <p:cNvSpPr>
              <a:spLocks/>
            </p:cNvSpPr>
            <p:nvPr/>
          </p:nvSpPr>
          <p:spPr bwMode="auto">
            <a:xfrm>
              <a:off x="6435725" y="981075"/>
              <a:ext cx="15875" cy="1587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6"/>
                </a:cxn>
                <a:cxn ang="0">
                  <a:pos x="8" y="8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8" y="2"/>
                </a:cxn>
                <a:cxn ang="0">
                  <a:pos x="10" y="6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10" y="6"/>
                  </a:lnTo>
                  <a:lnTo>
                    <a:pt x="8" y="8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8" y="2"/>
                  </a:lnTo>
                  <a:lnTo>
                    <a:pt x="1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7EAA5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" name="Freeform 44"/>
            <p:cNvSpPr>
              <a:spLocks noEditPoints="1"/>
            </p:cNvSpPr>
            <p:nvPr/>
          </p:nvSpPr>
          <p:spPr bwMode="auto">
            <a:xfrm>
              <a:off x="6496050" y="952500"/>
              <a:ext cx="419100" cy="260350"/>
            </a:xfrm>
            <a:custGeom>
              <a:avLst/>
              <a:gdLst/>
              <a:ahLst/>
              <a:cxnLst>
                <a:cxn ang="0">
                  <a:pos x="10" y="148"/>
                </a:cxn>
                <a:cxn ang="0">
                  <a:pos x="50" y="80"/>
                </a:cxn>
                <a:cxn ang="0">
                  <a:pos x="256" y="82"/>
                </a:cxn>
                <a:cxn ang="0">
                  <a:pos x="256" y="82"/>
                </a:cxn>
                <a:cxn ang="0">
                  <a:pos x="256" y="156"/>
                </a:cxn>
                <a:cxn ang="0">
                  <a:pos x="256" y="156"/>
                </a:cxn>
                <a:cxn ang="0">
                  <a:pos x="10" y="148"/>
                </a:cxn>
                <a:cxn ang="0">
                  <a:pos x="10" y="148"/>
                </a:cxn>
                <a:cxn ang="0">
                  <a:pos x="44" y="8"/>
                </a:cxn>
                <a:cxn ang="0">
                  <a:pos x="44" y="74"/>
                </a:cxn>
                <a:cxn ang="0">
                  <a:pos x="8" y="136"/>
                </a:cxn>
                <a:cxn ang="0">
                  <a:pos x="8" y="13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4" y="8"/>
                </a:cxn>
                <a:cxn ang="0">
                  <a:pos x="44" y="8"/>
                </a:cxn>
                <a:cxn ang="0">
                  <a:pos x="256" y="74"/>
                </a:cxn>
                <a:cxn ang="0">
                  <a:pos x="256" y="74"/>
                </a:cxn>
                <a:cxn ang="0">
                  <a:pos x="52" y="72"/>
                </a:cxn>
                <a:cxn ang="0">
                  <a:pos x="52" y="72"/>
                </a:cxn>
                <a:cxn ang="0">
                  <a:pos x="52" y="8"/>
                </a:cxn>
                <a:cxn ang="0">
                  <a:pos x="52" y="8"/>
                </a:cxn>
                <a:cxn ang="0">
                  <a:pos x="256" y="8"/>
                </a:cxn>
                <a:cxn ang="0">
                  <a:pos x="256" y="8"/>
                </a:cxn>
                <a:cxn ang="0">
                  <a:pos x="256" y="74"/>
                </a:cxn>
                <a:cxn ang="0">
                  <a:pos x="256" y="74"/>
                </a:cxn>
                <a:cxn ang="0">
                  <a:pos x="260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152"/>
                </a:cxn>
                <a:cxn ang="0">
                  <a:pos x="0" y="152"/>
                </a:cxn>
                <a:cxn ang="0">
                  <a:pos x="0" y="154"/>
                </a:cxn>
                <a:cxn ang="0">
                  <a:pos x="4" y="156"/>
                </a:cxn>
                <a:cxn ang="0">
                  <a:pos x="260" y="164"/>
                </a:cxn>
                <a:cxn ang="0">
                  <a:pos x="260" y="164"/>
                </a:cxn>
                <a:cxn ang="0">
                  <a:pos x="262" y="162"/>
                </a:cxn>
                <a:cxn ang="0">
                  <a:pos x="262" y="162"/>
                </a:cxn>
                <a:cxn ang="0">
                  <a:pos x="264" y="160"/>
                </a:cxn>
                <a:cxn ang="0">
                  <a:pos x="264" y="4"/>
                </a:cxn>
                <a:cxn ang="0">
                  <a:pos x="264" y="4"/>
                </a:cxn>
                <a:cxn ang="0">
                  <a:pos x="262" y="0"/>
                </a:cxn>
                <a:cxn ang="0">
                  <a:pos x="260" y="0"/>
                </a:cxn>
                <a:cxn ang="0">
                  <a:pos x="260" y="0"/>
                </a:cxn>
              </a:cxnLst>
              <a:rect l="0" t="0" r="r" b="b"/>
              <a:pathLst>
                <a:path w="264" h="164">
                  <a:moveTo>
                    <a:pt x="10" y="148"/>
                  </a:moveTo>
                  <a:lnTo>
                    <a:pt x="50" y="80"/>
                  </a:lnTo>
                  <a:lnTo>
                    <a:pt x="256" y="82"/>
                  </a:lnTo>
                  <a:lnTo>
                    <a:pt x="256" y="82"/>
                  </a:lnTo>
                  <a:lnTo>
                    <a:pt x="256" y="156"/>
                  </a:lnTo>
                  <a:lnTo>
                    <a:pt x="256" y="156"/>
                  </a:lnTo>
                  <a:lnTo>
                    <a:pt x="10" y="148"/>
                  </a:lnTo>
                  <a:lnTo>
                    <a:pt x="10" y="148"/>
                  </a:lnTo>
                  <a:close/>
                  <a:moveTo>
                    <a:pt x="44" y="8"/>
                  </a:moveTo>
                  <a:lnTo>
                    <a:pt x="44" y="74"/>
                  </a:lnTo>
                  <a:lnTo>
                    <a:pt x="8" y="136"/>
                  </a:lnTo>
                  <a:lnTo>
                    <a:pt x="8" y="13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4" y="8"/>
                  </a:lnTo>
                  <a:lnTo>
                    <a:pt x="44" y="8"/>
                  </a:lnTo>
                  <a:close/>
                  <a:moveTo>
                    <a:pt x="256" y="74"/>
                  </a:moveTo>
                  <a:lnTo>
                    <a:pt x="256" y="74"/>
                  </a:lnTo>
                  <a:lnTo>
                    <a:pt x="52" y="72"/>
                  </a:lnTo>
                  <a:lnTo>
                    <a:pt x="52" y="72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256" y="8"/>
                  </a:lnTo>
                  <a:lnTo>
                    <a:pt x="256" y="8"/>
                  </a:lnTo>
                  <a:lnTo>
                    <a:pt x="256" y="74"/>
                  </a:lnTo>
                  <a:lnTo>
                    <a:pt x="256" y="74"/>
                  </a:lnTo>
                  <a:close/>
                  <a:moveTo>
                    <a:pt x="260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152"/>
                  </a:lnTo>
                  <a:lnTo>
                    <a:pt x="0" y="152"/>
                  </a:lnTo>
                  <a:lnTo>
                    <a:pt x="0" y="154"/>
                  </a:lnTo>
                  <a:lnTo>
                    <a:pt x="4" y="156"/>
                  </a:lnTo>
                  <a:lnTo>
                    <a:pt x="260" y="164"/>
                  </a:lnTo>
                  <a:lnTo>
                    <a:pt x="260" y="164"/>
                  </a:lnTo>
                  <a:lnTo>
                    <a:pt x="262" y="162"/>
                  </a:lnTo>
                  <a:lnTo>
                    <a:pt x="262" y="162"/>
                  </a:lnTo>
                  <a:lnTo>
                    <a:pt x="264" y="160"/>
                  </a:lnTo>
                  <a:lnTo>
                    <a:pt x="264" y="4"/>
                  </a:lnTo>
                  <a:lnTo>
                    <a:pt x="264" y="4"/>
                  </a:lnTo>
                  <a:lnTo>
                    <a:pt x="262" y="0"/>
                  </a:lnTo>
                  <a:lnTo>
                    <a:pt x="260" y="0"/>
                  </a:lnTo>
                  <a:lnTo>
                    <a:pt x="2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" name="Freeform 45"/>
            <p:cNvSpPr>
              <a:spLocks/>
            </p:cNvSpPr>
            <p:nvPr/>
          </p:nvSpPr>
          <p:spPr bwMode="auto">
            <a:xfrm>
              <a:off x="6454775" y="593725"/>
              <a:ext cx="409575" cy="69850"/>
            </a:xfrm>
            <a:custGeom>
              <a:avLst/>
              <a:gdLst/>
              <a:ahLst/>
              <a:cxnLst>
                <a:cxn ang="0">
                  <a:pos x="258" y="28"/>
                </a:cxn>
                <a:cxn ang="0">
                  <a:pos x="0" y="44"/>
                </a:cxn>
                <a:cxn ang="0">
                  <a:pos x="0" y="14"/>
                </a:cxn>
                <a:cxn ang="0">
                  <a:pos x="258" y="0"/>
                </a:cxn>
                <a:cxn ang="0">
                  <a:pos x="258" y="28"/>
                </a:cxn>
              </a:cxnLst>
              <a:rect l="0" t="0" r="r" b="b"/>
              <a:pathLst>
                <a:path w="258" h="44">
                  <a:moveTo>
                    <a:pt x="258" y="28"/>
                  </a:moveTo>
                  <a:lnTo>
                    <a:pt x="0" y="44"/>
                  </a:lnTo>
                  <a:lnTo>
                    <a:pt x="0" y="14"/>
                  </a:lnTo>
                  <a:lnTo>
                    <a:pt x="258" y="0"/>
                  </a:lnTo>
                  <a:lnTo>
                    <a:pt x="258" y="2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" name="Freeform 46"/>
            <p:cNvSpPr>
              <a:spLocks noEditPoints="1"/>
            </p:cNvSpPr>
            <p:nvPr/>
          </p:nvSpPr>
          <p:spPr bwMode="auto">
            <a:xfrm>
              <a:off x="6448425" y="587375"/>
              <a:ext cx="438150" cy="149225"/>
            </a:xfrm>
            <a:custGeom>
              <a:avLst/>
              <a:gdLst/>
              <a:ahLst/>
              <a:cxnLst>
                <a:cxn ang="0">
                  <a:pos x="8" y="86"/>
                </a:cxn>
                <a:cxn ang="0">
                  <a:pos x="8" y="86"/>
                </a:cxn>
                <a:cxn ang="0">
                  <a:pos x="8" y="60"/>
                </a:cxn>
                <a:cxn ang="0">
                  <a:pos x="268" y="46"/>
                </a:cxn>
                <a:cxn ang="0">
                  <a:pos x="268" y="46"/>
                </a:cxn>
                <a:cxn ang="0">
                  <a:pos x="268" y="78"/>
                </a:cxn>
                <a:cxn ang="0">
                  <a:pos x="268" y="78"/>
                </a:cxn>
                <a:cxn ang="0">
                  <a:pos x="8" y="86"/>
                </a:cxn>
                <a:cxn ang="0">
                  <a:pos x="8" y="86"/>
                </a:cxn>
                <a:cxn ang="0">
                  <a:pos x="268" y="8"/>
                </a:cxn>
                <a:cxn ang="0">
                  <a:pos x="268" y="8"/>
                </a:cxn>
                <a:cxn ang="0">
                  <a:pos x="268" y="38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268" y="8"/>
                </a:cxn>
                <a:cxn ang="0">
                  <a:pos x="268" y="8"/>
                </a:cxn>
                <a:cxn ang="0">
                  <a:pos x="274" y="2"/>
                </a:cxn>
                <a:cxn ang="0">
                  <a:pos x="274" y="2"/>
                </a:cxn>
                <a:cxn ang="0">
                  <a:pos x="272" y="0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2" y="16"/>
                </a:cxn>
                <a:cxn ang="0">
                  <a:pos x="0" y="18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2" y="94"/>
                </a:cxn>
                <a:cxn ang="0">
                  <a:pos x="2" y="94"/>
                </a:cxn>
                <a:cxn ang="0">
                  <a:pos x="4" y="94"/>
                </a:cxn>
                <a:cxn ang="0">
                  <a:pos x="272" y="86"/>
                </a:cxn>
                <a:cxn ang="0">
                  <a:pos x="272" y="86"/>
                </a:cxn>
                <a:cxn ang="0">
                  <a:pos x="276" y="84"/>
                </a:cxn>
                <a:cxn ang="0">
                  <a:pos x="276" y="82"/>
                </a:cxn>
                <a:cxn ang="0">
                  <a:pos x="276" y="4"/>
                </a:cxn>
                <a:cxn ang="0">
                  <a:pos x="276" y="4"/>
                </a:cxn>
                <a:cxn ang="0">
                  <a:pos x="274" y="2"/>
                </a:cxn>
                <a:cxn ang="0">
                  <a:pos x="274" y="2"/>
                </a:cxn>
              </a:cxnLst>
              <a:rect l="0" t="0" r="r" b="b"/>
              <a:pathLst>
                <a:path w="276" h="94">
                  <a:moveTo>
                    <a:pt x="8" y="86"/>
                  </a:moveTo>
                  <a:lnTo>
                    <a:pt x="8" y="86"/>
                  </a:lnTo>
                  <a:lnTo>
                    <a:pt x="8" y="60"/>
                  </a:lnTo>
                  <a:lnTo>
                    <a:pt x="268" y="46"/>
                  </a:lnTo>
                  <a:lnTo>
                    <a:pt x="268" y="46"/>
                  </a:lnTo>
                  <a:lnTo>
                    <a:pt x="268" y="78"/>
                  </a:lnTo>
                  <a:lnTo>
                    <a:pt x="268" y="78"/>
                  </a:lnTo>
                  <a:lnTo>
                    <a:pt x="8" y="86"/>
                  </a:lnTo>
                  <a:lnTo>
                    <a:pt x="8" y="86"/>
                  </a:lnTo>
                  <a:close/>
                  <a:moveTo>
                    <a:pt x="268" y="8"/>
                  </a:moveTo>
                  <a:lnTo>
                    <a:pt x="268" y="8"/>
                  </a:lnTo>
                  <a:lnTo>
                    <a:pt x="268" y="38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268" y="8"/>
                  </a:lnTo>
                  <a:lnTo>
                    <a:pt x="268" y="8"/>
                  </a:lnTo>
                  <a:close/>
                  <a:moveTo>
                    <a:pt x="274" y="2"/>
                  </a:moveTo>
                  <a:lnTo>
                    <a:pt x="274" y="2"/>
                  </a:lnTo>
                  <a:lnTo>
                    <a:pt x="272" y="0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2" y="94"/>
                  </a:lnTo>
                  <a:lnTo>
                    <a:pt x="2" y="94"/>
                  </a:lnTo>
                  <a:lnTo>
                    <a:pt x="4" y="94"/>
                  </a:lnTo>
                  <a:lnTo>
                    <a:pt x="272" y="86"/>
                  </a:lnTo>
                  <a:lnTo>
                    <a:pt x="272" y="86"/>
                  </a:lnTo>
                  <a:lnTo>
                    <a:pt x="276" y="84"/>
                  </a:lnTo>
                  <a:lnTo>
                    <a:pt x="276" y="82"/>
                  </a:lnTo>
                  <a:lnTo>
                    <a:pt x="276" y="4"/>
                  </a:lnTo>
                  <a:lnTo>
                    <a:pt x="276" y="4"/>
                  </a:lnTo>
                  <a:lnTo>
                    <a:pt x="274" y="2"/>
                  </a:lnTo>
                  <a:lnTo>
                    <a:pt x="274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" name="Freeform 47"/>
            <p:cNvSpPr>
              <a:spLocks/>
            </p:cNvSpPr>
            <p:nvPr/>
          </p:nvSpPr>
          <p:spPr bwMode="auto">
            <a:xfrm>
              <a:off x="7089775" y="584200"/>
              <a:ext cx="69850" cy="117475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38"/>
                </a:cxn>
                <a:cxn ang="0">
                  <a:pos x="42" y="52"/>
                </a:cxn>
                <a:cxn ang="0">
                  <a:pos x="38" y="64"/>
                </a:cxn>
                <a:cxn ang="0">
                  <a:pos x="30" y="72"/>
                </a:cxn>
                <a:cxn ang="0">
                  <a:pos x="26" y="74"/>
                </a:cxn>
                <a:cxn ang="0">
                  <a:pos x="22" y="74"/>
                </a:cxn>
                <a:cxn ang="0">
                  <a:pos x="22" y="74"/>
                </a:cxn>
                <a:cxn ang="0">
                  <a:pos x="18" y="74"/>
                </a:cxn>
                <a:cxn ang="0">
                  <a:pos x="14" y="72"/>
                </a:cxn>
                <a:cxn ang="0">
                  <a:pos x="6" y="64"/>
                </a:cxn>
                <a:cxn ang="0">
                  <a:pos x="2" y="52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2" y="24"/>
                </a:cxn>
                <a:cxn ang="0">
                  <a:pos x="6" y="12"/>
                </a:cxn>
                <a:cxn ang="0">
                  <a:pos x="14" y="4"/>
                </a:cxn>
                <a:cxn ang="0">
                  <a:pos x="1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30" y="4"/>
                </a:cxn>
                <a:cxn ang="0">
                  <a:pos x="38" y="12"/>
                </a:cxn>
                <a:cxn ang="0">
                  <a:pos x="42" y="24"/>
                </a:cxn>
                <a:cxn ang="0">
                  <a:pos x="44" y="38"/>
                </a:cxn>
                <a:cxn ang="0">
                  <a:pos x="44" y="38"/>
                </a:cxn>
              </a:cxnLst>
              <a:rect l="0" t="0" r="r" b="b"/>
              <a:pathLst>
                <a:path w="44" h="74">
                  <a:moveTo>
                    <a:pt x="44" y="38"/>
                  </a:moveTo>
                  <a:lnTo>
                    <a:pt x="44" y="38"/>
                  </a:lnTo>
                  <a:lnTo>
                    <a:pt x="42" y="52"/>
                  </a:lnTo>
                  <a:lnTo>
                    <a:pt x="38" y="64"/>
                  </a:lnTo>
                  <a:lnTo>
                    <a:pt x="30" y="72"/>
                  </a:lnTo>
                  <a:lnTo>
                    <a:pt x="26" y="74"/>
                  </a:lnTo>
                  <a:lnTo>
                    <a:pt x="22" y="74"/>
                  </a:lnTo>
                  <a:lnTo>
                    <a:pt x="22" y="74"/>
                  </a:lnTo>
                  <a:lnTo>
                    <a:pt x="18" y="74"/>
                  </a:lnTo>
                  <a:lnTo>
                    <a:pt x="14" y="72"/>
                  </a:lnTo>
                  <a:lnTo>
                    <a:pt x="6" y="64"/>
                  </a:lnTo>
                  <a:lnTo>
                    <a:pt x="2" y="52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24"/>
                  </a:lnTo>
                  <a:lnTo>
                    <a:pt x="6" y="12"/>
                  </a:lnTo>
                  <a:lnTo>
                    <a:pt x="14" y="4"/>
                  </a:lnTo>
                  <a:lnTo>
                    <a:pt x="1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0" y="4"/>
                  </a:lnTo>
                  <a:lnTo>
                    <a:pt x="38" y="12"/>
                  </a:lnTo>
                  <a:lnTo>
                    <a:pt x="42" y="24"/>
                  </a:lnTo>
                  <a:lnTo>
                    <a:pt x="44" y="38"/>
                  </a:lnTo>
                  <a:lnTo>
                    <a:pt x="44" y="3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" name="Freeform 48"/>
            <p:cNvSpPr>
              <a:spLocks/>
            </p:cNvSpPr>
            <p:nvPr/>
          </p:nvSpPr>
          <p:spPr bwMode="auto">
            <a:xfrm>
              <a:off x="7181850" y="596900"/>
              <a:ext cx="28575" cy="47625"/>
            </a:xfrm>
            <a:custGeom>
              <a:avLst/>
              <a:gdLst/>
              <a:ahLst/>
              <a:cxnLst>
                <a:cxn ang="0">
                  <a:pos x="18" y="14"/>
                </a:cxn>
                <a:cxn ang="0">
                  <a:pos x="18" y="14"/>
                </a:cxn>
                <a:cxn ang="0">
                  <a:pos x="18" y="20"/>
                </a:cxn>
                <a:cxn ang="0">
                  <a:pos x="16" y="26"/>
                </a:cxn>
                <a:cxn ang="0">
                  <a:pos x="12" y="30"/>
                </a:cxn>
                <a:cxn ang="0">
                  <a:pos x="10" y="30"/>
                </a:cxn>
                <a:cxn ang="0">
                  <a:pos x="10" y="30"/>
                </a:cxn>
                <a:cxn ang="0">
                  <a:pos x="6" y="30"/>
                </a:cxn>
                <a:cxn ang="0">
                  <a:pos x="4" y="26"/>
                </a:cxn>
                <a:cxn ang="0">
                  <a:pos x="2" y="2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6" y="4"/>
                </a:cxn>
                <a:cxn ang="0">
                  <a:pos x="18" y="8"/>
                </a:cxn>
                <a:cxn ang="0">
                  <a:pos x="18" y="14"/>
                </a:cxn>
                <a:cxn ang="0">
                  <a:pos x="18" y="14"/>
                </a:cxn>
              </a:cxnLst>
              <a:rect l="0" t="0" r="r" b="b"/>
              <a:pathLst>
                <a:path w="18" h="30">
                  <a:moveTo>
                    <a:pt x="18" y="14"/>
                  </a:moveTo>
                  <a:lnTo>
                    <a:pt x="18" y="14"/>
                  </a:lnTo>
                  <a:lnTo>
                    <a:pt x="18" y="20"/>
                  </a:lnTo>
                  <a:lnTo>
                    <a:pt x="16" y="26"/>
                  </a:lnTo>
                  <a:lnTo>
                    <a:pt x="12" y="30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6" y="30"/>
                  </a:lnTo>
                  <a:lnTo>
                    <a:pt x="4" y="26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8"/>
                  </a:lnTo>
                  <a:lnTo>
                    <a:pt x="4" y="4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4"/>
                  </a:lnTo>
                  <a:lnTo>
                    <a:pt x="18" y="8"/>
                  </a:lnTo>
                  <a:lnTo>
                    <a:pt x="18" y="14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" name="Freeform 55"/>
            <p:cNvSpPr>
              <a:spLocks noEditPoints="1"/>
            </p:cNvSpPr>
            <p:nvPr/>
          </p:nvSpPr>
          <p:spPr bwMode="auto">
            <a:xfrm>
              <a:off x="6562725" y="1412875"/>
              <a:ext cx="165100" cy="174625"/>
            </a:xfrm>
            <a:custGeom>
              <a:avLst/>
              <a:gdLst/>
              <a:ahLst/>
              <a:cxnLst>
                <a:cxn ang="0">
                  <a:pos x="16" y="56"/>
                </a:cxn>
                <a:cxn ang="0">
                  <a:pos x="20" y="40"/>
                </a:cxn>
                <a:cxn ang="0">
                  <a:pos x="28" y="28"/>
                </a:cxn>
                <a:cxn ang="0">
                  <a:pos x="38" y="20"/>
                </a:cxn>
                <a:cxn ang="0">
                  <a:pos x="52" y="16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82" y="34"/>
                </a:cxn>
                <a:cxn ang="0">
                  <a:pos x="88" y="48"/>
                </a:cxn>
                <a:cxn ang="0">
                  <a:pos x="88" y="56"/>
                </a:cxn>
                <a:cxn ang="0">
                  <a:pos x="86" y="70"/>
                </a:cxn>
                <a:cxn ang="0">
                  <a:pos x="78" y="82"/>
                </a:cxn>
                <a:cxn ang="0">
                  <a:pos x="66" y="92"/>
                </a:cxn>
                <a:cxn ang="0">
                  <a:pos x="52" y="94"/>
                </a:cxn>
                <a:cxn ang="0">
                  <a:pos x="46" y="94"/>
                </a:cxn>
                <a:cxn ang="0">
                  <a:pos x="32" y="88"/>
                </a:cxn>
                <a:cxn ang="0">
                  <a:pos x="22" y="76"/>
                </a:cxn>
                <a:cxn ang="0">
                  <a:pos x="18" y="64"/>
                </a:cxn>
                <a:cxn ang="0">
                  <a:pos x="16" y="56"/>
                </a:cxn>
                <a:cxn ang="0">
                  <a:pos x="0" y="56"/>
                </a:cxn>
                <a:cxn ang="0">
                  <a:pos x="4" y="76"/>
                </a:cxn>
                <a:cxn ang="0">
                  <a:pos x="16" y="94"/>
                </a:cxn>
                <a:cxn ang="0">
                  <a:pos x="32" y="106"/>
                </a:cxn>
                <a:cxn ang="0">
                  <a:pos x="52" y="110"/>
                </a:cxn>
                <a:cxn ang="0">
                  <a:pos x="62" y="108"/>
                </a:cxn>
                <a:cxn ang="0">
                  <a:pos x="82" y="100"/>
                </a:cxn>
                <a:cxn ang="0">
                  <a:pos x="96" y="86"/>
                </a:cxn>
                <a:cxn ang="0">
                  <a:pos x="102" y="66"/>
                </a:cxn>
                <a:cxn ang="0">
                  <a:pos x="104" y="56"/>
                </a:cxn>
                <a:cxn ang="0">
                  <a:pos x="100" y="34"/>
                </a:cxn>
                <a:cxn ang="0">
                  <a:pos x="88" y="16"/>
                </a:cxn>
                <a:cxn ang="0">
                  <a:pos x="72" y="4"/>
                </a:cxn>
                <a:cxn ang="0">
                  <a:pos x="52" y="0"/>
                </a:cxn>
                <a:cxn ang="0">
                  <a:pos x="42" y="2"/>
                </a:cxn>
                <a:cxn ang="0">
                  <a:pos x="24" y="10"/>
                </a:cxn>
                <a:cxn ang="0">
                  <a:pos x="10" y="24"/>
                </a:cxn>
                <a:cxn ang="0">
                  <a:pos x="2" y="44"/>
                </a:cxn>
                <a:cxn ang="0">
                  <a:pos x="0" y="56"/>
                </a:cxn>
              </a:cxnLst>
              <a:rect l="0" t="0" r="r" b="b"/>
              <a:pathLst>
                <a:path w="104" h="110">
                  <a:moveTo>
                    <a:pt x="16" y="56"/>
                  </a:moveTo>
                  <a:lnTo>
                    <a:pt x="16" y="56"/>
                  </a:lnTo>
                  <a:lnTo>
                    <a:pt x="18" y="48"/>
                  </a:lnTo>
                  <a:lnTo>
                    <a:pt x="20" y="40"/>
                  </a:lnTo>
                  <a:lnTo>
                    <a:pt x="22" y="34"/>
                  </a:lnTo>
                  <a:lnTo>
                    <a:pt x="28" y="28"/>
                  </a:lnTo>
                  <a:lnTo>
                    <a:pt x="32" y="24"/>
                  </a:lnTo>
                  <a:lnTo>
                    <a:pt x="38" y="20"/>
                  </a:lnTo>
                  <a:lnTo>
                    <a:pt x="46" y="18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60" y="18"/>
                  </a:lnTo>
                  <a:lnTo>
                    <a:pt x="66" y="20"/>
                  </a:lnTo>
                  <a:lnTo>
                    <a:pt x="72" y="24"/>
                  </a:lnTo>
                  <a:lnTo>
                    <a:pt x="78" y="28"/>
                  </a:lnTo>
                  <a:lnTo>
                    <a:pt x="82" y="34"/>
                  </a:lnTo>
                  <a:lnTo>
                    <a:pt x="86" y="40"/>
                  </a:lnTo>
                  <a:lnTo>
                    <a:pt x="88" y="48"/>
                  </a:lnTo>
                  <a:lnTo>
                    <a:pt x="88" y="56"/>
                  </a:lnTo>
                  <a:lnTo>
                    <a:pt x="88" y="56"/>
                  </a:lnTo>
                  <a:lnTo>
                    <a:pt x="88" y="64"/>
                  </a:lnTo>
                  <a:lnTo>
                    <a:pt x="86" y="70"/>
                  </a:lnTo>
                  <a:lnTo>
                    <a:pt x="82" y="76"/>
                  </a:lnTo>
                  <a:lnTo>
                    <a:pt x="78" y="82"/>
                  </a:lnTo>
                  <a:lnTo>
                    <a:pt x="72" y="88"/>
                  </a:lnTo>
                  <a:lnTo>
                    <a:pt x="66" y="92"/>
                  </a:lnTo>
                  <a:lnTo>
                    <a:pt x="60" y="94"/>
                  </a:lnTo>
                  <a:lnTo>
                    <a:pt x="52" y="94"/>
                  </a:lnTo>
                  <a:lnTo>
                    <a:pt x="52" y="94"/>
                  </a:lnTo>
                  <a:lnTo>
                    <a:pt x="46" y="94"/>
                  </a:lnTo>
                  <a:lnTo>
                    <a:pt x="38" y="92"/>
                  </a:lnTo>
                  <a:lnTo>
                    <a:pt x="32" y="88"/>
                  </a:lnTo>
                  <a:lnTo>
                    <a:pt x="28" y="82"/>
                  </a:lnTo>
                  <a:lnTo>
                    <a:pt x="22" y="76"/>
                  </a:lnTo>
                  <a:lnTo>
                    <a:pt x="20" y="70"/>
                  </a:lnTo>
                  <a:lnTo>
                    <a:pt x="18" y="64"/>
                  </a:lnTo>
                  <a:lnTo>
                    <a:pt x="16" y="56"/>
                  </a:lnTo>
                  <a:lnTo>
                    <a:pt x="16" y="56"/>
                  </a:lnTo>
                  <a:close/>
                  <a:moveTo>
                    <a:pt x="0" y="56"/>
                  </a:moveTo>
                  <a:lnTo>
                    <a:pt x="0" y="56"/>
                  </a:lnTo>
                  <a:lnTo>
                    <a:pt x="2" y="66"/>
                  </a:lnTo>
                  <a:lnTo>
                    <a:pt x="4" y="76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4" y="100"/>
                  </a:lnTo>
                  <a:lnTo>
                    <a:pt x="32" y="106"/>
                  </a:lnTo>
                  <a:lnTo>
                    <a:pt x="42" y="108"/>
                  </a:lnTo>
                  <a:lnTo>
                    <a:pt x="52" y="110"/>
                  </a:lnTo>
                  <a:lnTo>
                    <a:pt x="52" y="110"/>
                  </a:lnTo>
                  <a:lnTo>
                    <a:pt x="62" y="108"/>
                  </a:lnTo>
                  <a:lnTo>
                    <a:pt x="72" y="106"/>
                  </a:lnTo>
                  <a:lnTo>
                    <a:pt x="82" y="100"/>
                  </a:lnTo>
                  <a:lnTo>
                    <a:pt x="88" y="94"/>
                  </a:lnTo>
                  <a:lnTo>
                    <a:pt x="96" y="86"/>
                  </a:lnTo>
                  <a:lnTo>
                    <a:pt x="100" y="76"/>
                  </a:lnTo>
                  <a:lnTo>
                    <a:pt x="102" y="66"/>
                  </a:lnTo>
                  <a:lnTo>
                    <a:pt x="104" y="56"/>
                  </a:lnTo>
                  <a:lnTo>
                    <a:pt x="104" y="56"/>
                  </a:lnTo>
                  <a:lnTo>
                    <a:pt x="102" y="44"/>
                  </a:lnTo>
                  <a:lnTo>
                    <a:pt x="100" y="34"/>
                  </a:lnTo>
                  <a:lnTo>
                    <a:pt x="96" y="24"/>
                  </a:lnTo>
                  <a:lnTo>
                    <a:pt x="88" y="16"/>
                  </a:lnTo>
                  <a:lnTo>
                    <a:pt x="82" y="10"/>
                  </a:lnTo>
                  <a:lnTo>
                    <a:pt x="72" y="4"/>
                  </a:lnTo>
                  <a:lnTo>
                    <a:pt x="62" y="2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42" y="2"/>
                  </a:lnTo>
                  <a:lnTo>
                    <a:pt x="32" y="4"/>
                  </a:lnTo>
                  <a:lnTo>
                    <a:pt x="24" y="10"/>
                  </a:lnTo>
                  <a:lnTo>
                    <a:pt x="16" y="16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0" y="56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6" name="グループ化 63"/>
          <p:cNvGrpSpPr/>
          <p:nvPr/>
        </p:nvGrpSpPr>
        <p:grpSpPr>
          <a:xfrm>
            <a:off x="6786578" y="857232"/>
            <a:ext cx="1928826" cy="2071702"/>
            <a:chOff x="6286500" y="428625"/>
            <a:chExt cx="1631950" cy="1778000"/>
          </a:xfrm>
        </p:grpSpPr>
        <p:sp>
          <p:nvSpPr>
            <p:cNvPr id="64520" name="AutoShape 8"/>
            <p:cNvSpPr>
              <a:spLocks noChangeAspect="1" noChangeArrowheads="1" noTextEdit="1"/>
            </p:cNvSpPr>
            <p:nvPr/>
          </p:nvSpPr>
          <p:spPr bwMode="auto">
            <a:xfrm>
              <a:off x="6286500" y="428625"/>
              <a:ext cx="1631950" cy="177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24" name="Freeform 12"/>
            <p:cNvSpPr>
              <a:spLocks/>
            </p:cNvSpPr>
            <p:nvPr/>
          </p:nvSpPr>
          <p:spPr bwMode="auto">
            <a:xfrm>
              <a:off x="6372225" y="511175"/>
              <a:ext cx="590550" cy="161290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0" y="964"/>
                </a:cxn>
                <a:cxn ang="0">
                  <a:pos x="0" y="964"/>
                </a:cxn>
                <a:cxn ang="0">
                  <a:pos x="0" y="966"/>
                </a:cxn>
                <a:cxn ang="0">
                  <a:pos x="2" y="970"/>
                </a:cxn>
                <a:cxn ang="0">
                  <a:pos x="4" y="970"/>
                </a:cxn>
                <a:cxn ang="0">
                  <a:pos x="4" y="970"/>
                </a:cxn>
                <a:cxn ang="0">
                  <a:pos x="38" y="980"/>
                </a:cxn>
                <a:cxn ang="0">
                  <a:pos x="66" y="986"/>
                </a:cxn>
                <a:cxn ang="0">
                  <a:pos x="102" y="992"/>
                </a:cxn>
                <a:cxn ang="0">
                  <a:pos x="150" y="1000"/>
                </a:cxn>
                <a:cxn ang="0">
                  <a:pos x="208" y="1006"/>
                </a:cxn>
                <a:cxn ang="0">
                  <a:pos x="280" y="1012"/>
                </a:cxn>
                <a:cxn ang="0">
                  <a:pos x="364" y="1016"/>
                </a:cxn>
                <a:cxn ang="0">
                  <a:pos x="364" y="1016"/>
                </a:cxn>
                <a:cxn ang="0">
                  <a:pos x="372" y="1016"/>
                </a:cxn>
                <a:cxn ang="0">
                  <a:pos x="372" y="0"/>
                </a:cxn>
                <a:cxn ang="0">
                  <a:pos x="372" y="0"/>
                </a:cxn>
                <a:cxn ang="0">
                  <a:pos x="364" y="0"/>
                </a:cxn>
                <a:cxn ang="0">
                  <a:pos x="364" y="0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372" h="1016">
                  <a:moveTo>
                    <a:pt x="0" y="22"/>
                  </a:moveTo>
                  <a:lnTo>
                    <a:pt x="0" y="22"/>
                  </a:lnTo>
                  <a:lnTo>
                    <a:pt x="0" y="964"/>
                  </a:lnTo>
                  <a:lnTo>
                    <a:pt x="0" y="964"/>
                  </a:lnTo>
                  <a:lnTo>
                    <a:pt x="0" y="966"/>
                  </a:lnTo>
                  <a:lnTo>
                    <a:pt x="2" y="970"/>
                  </a:lnTo>
                  <a:lnTo>
                    <a:pt x="4" y="970"/>
                  </a:lnTo>
                  <a:lnTo>
                    <a:pt x="4" y="970"/>
                  </a:lnTo>
                  <a:lnTo>
                    <a:pt x="38" y="980"/>
                  </a:lnTo>
                  <a:lnTo>
                    <a:pt x="66" y="986"/>
                  </a:lnTo>
                  <a:lnTo>
                    <a:pt x="102" y="992"/>
                  </a:lnTo>
                  <a:lnTo>
                    <a:pt x="150" y="1000"/>
                  </a:lnTo>
                  <a:lnTo>
                    <a:pt x="208" y="1006"/>
                  </a:lnTo>
                  <a:lnTo>
                    <a:pt x="280" y="1012"/>
                  </a:lnTo>
                  <a:lnTo>
                    <a:pt x="364" y="1016"/>
                  </a:lnTo>
                  <a:lnTo>
                    <a:pt x="364" y="1016"/>
                  </a:lnTo>
                  <a:lnTo>
                    <a:pt x="372" y="1016"/>
                  </a:lnTo>
                  <a:lnTo>
                    <a:pt x="372" y="0"/>
                  </a:lnTo>
                  <a:lnTo>
                    <a:pt x="372" y="0"/>
                  </a:lnTo>
                  <a:lnTo>
                    <a:pt x="364" y="0"/>
                  </a:lnTo>
                  <a:lnTo>
                    <a:pt x="364" y="0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8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25" name="Freeform 13"/>
            <p:cNvSpPr>
              <a:spLocks/>
            </p:cNvSpPr>
            <p:nvPr/>
          </p:nvSpPr>
          <p:spPr bwMode="auto">
            <a:xfrm>
              <a:off x="6384925" y="514350"/>
              <a:ext cx="574675" cy="158750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0" y="948"/>
                </a:cxn>
                <a:cxn ang="0">
                  <a:pos x="0" y="948"/>
                </a:cxn>
                <a:cxn ang="0">
                  <a:pos x="0" y="950"/>
                </a:cxn>
                <a:cxn ang="0">
                  <a:pos x="2" y="954"/>
                </a:cxn>
                <a:cxn ang="0">
                  <a:pos x="4" y="954"/>
                </a:cxn>
                <a:cxn ang="0">
                  <a:pos x="4" y="954"/>
                </a:cxn>
                <a:cxn ang="0">
                  <a:pos x="36" y="964"/>
                </a:cxn>
                <a:cxn ang="0">
                  <a:pos x="64" y="970"/>
                </a:cxn>
                <a:cxn ang="0">
                  <a:pos x="100" y="976"/>
                </a:cxn>
                <a:cxn ang="0">
                  <a:pos x="146" y="984"/>
                </a:cxn>
                <a:cxn ang="0">
                  <a:pos x="202" y="990"/>
                </a:cxn>
                <a:cxn ang="0">
                  <a:pos x="272" y="996"/>
                </a:cxn>
                <a:cxn ang="0">
                  <a:pos x="356" y="1000"/>
                </a:cxn>
                <a:cxn ang="0">
                  <a:pos x="356" y="1000"/>
                </a:cxn>
                <a:cxn ang="0">
                  <a:pos x="362" y="1000"/>
                </a:cxn>
                <a:cxn ang="0">
                  <a:pos x="362" y="0"/>
                </a:cxn>
                <a:cxn ang="0">
                  <a:pos x="362" y="0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362" h="1000">
                  <a:moveTo>
                    <a:pt x="0" y="22"/>
                  </a:moveTo>
                  <a:lnTo>
                    <a:pt x="0" y="22"/>
                  </a:lnTo>
                  <a:lnTo>
                    <a:pt x="0" y="948"/>
                  </a:lnTo>
                  <a:lnTo>
                    <a:pt x="0" y="948"/>
                  </a:lnTo>
                  <a:lnTo>
                    <a:pt x="0" y="950"/>
                  </a:lnTo>
                  <a:lnTo>
                    <a:pt x="2" y="954"/>
                  </a:lnTo>
                  <a:lnTo>
                    <a:pt x="4" y="954"/>
                  </a:lnTo>
                  <a:lnTo>
                    <a:pt x="4" y="954"/>
                  </a:lnTo>
                  <a:lnTo>
                    <a:pt x="36" y="964"/>
                  </a:lnTo>
                  <a:lnTo>
                    <a:pt x="64" y="970"/>
                  </a:lnTo>
                  <a:lnTo>
                    <a:pt x="100" y="976"/>
                  </a:lnTo>
                  <a:lnTo>
                    <a:pt x="146" y="984"/>
                  </a:lnTo>
                  <a:lnTo>
                    <a:pt x="202" y="990"/>
                  </a:lnTo>
                  <a:lnTo>
                    <a:pt x="272" y="996"/>
                  </a:lnTo>
                  <a:lnTo>
                    <a:pt x="356" y="1000"/>
                  </a:lnTo>
                  <a:lnTo>
                    <a:pt x="356" y="1000"/>
                  </a:lnTo>
                  <a:lnTo>
                    <a:pt x="362" y="1000"/>
                  </a:lnTo>
                  <a:lnTo>
                    <a:pt x="362" y="0"/>
                  </a:lnTo>
                  <a:lnTo>
                    <a:pt x="362" y="0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26" name="Freeform 14"/>
            <p:cNvSpPr>
              <a:spLocks/>
            </p:cNvSpPr>
            <p:nvPr/>
          </p:nvSpPr>
          <p:spPr bwMode="auto">
            <a:xfrm>
              <a:off x="7045325" y="520700"/>
              <a:ext cx="546100" cy="15684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88"/>
                </a:cxn>
                <a:cxn ang="0">
                  <a:pos x="0" y="988"/>
                </a:cxn>
                <a:cxn ang="0">
                  <a:pos x="344" y="838"/>
                </a:cxn>
                <a:cxn ang="0">
                  <a:pos x="344" y="838"/>
                </a:cxn>
                <a:cxn ang="0">
                  <a:pos x="344" y="54"/>
                </a:cxn>
                <a:cxn ang="0">
                  <a:pos x="344" y="5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4" h="988">
                  <a:moveTo>
                    <a:pt x="0" y="0"/>
                  </a:moveTo>
                  <a:lnTo>
                    <a:pt x="0" y="988"/>
                  </a:lnTo>
                  <a:lnTo>
                    <a:pt x="0" y="988"/>
                  </a:lnTo>
                  <a:lnTo>
                    <a:pt x="344" y="838"/>
                  </a:lnTo>
                  <a:lnTo>
                    <a:pt x="344" y="838"/>
                  </a:lnTo>
                  <a:lnTo>
                    <a:pt x="344" y="54"/>
                  </a:lnTo>
                  <a:lnTo>
                    <a:pt x="344" y="5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27" name="Freeform 15"/>
            <p:cNvSpPr>
              <a:spLocks/>
            </p:cNvSpPr>
            <p:nvPr/>
          </p:nvSpPr>
          <p:spPr bwMode="auto">
            <a:xfrm>
              <a:off x="7045325" y="590550"/>
              <a:ext cx="546100" cy="1498600"/>
            </a:xfrm>
            <a:custGeom>
              <a:avLst/>
              <a:gdLst/>
              <a:ahLst/>
              <a:cxnLst>
                <a:cxn ang="0">
                  <a:pos x="282" y="0"/>
                </a:cxn>
                <a:cxn ang="0">
                  <a:pos x="282" y="0"/>
                </a:cxn>
                <a:cxn ang="0">
                  <a:pos x="344" y="10"/>
                </a:cxn>
                <a:cxn ang="0">
                  <a:pos x="344" y="10"/>
                </a:cxn>
                <a:cxn ang="0">
                  <a:pos x="344" y="794"/>
                </a:cxn>
                <a:cxn ang="0">
                  <a:pos x="344" y="794"/>
                </a:cxn>
                <a:cxn ang="0">
                  <a:pos x="0" y="944"/>
                </a:cxn>
                <a:cxn ang="0">
                  <a:pos x="0" y="600"/>
                </a:cxn>
                <a:cxn ang="0">
                  <a:pos x="0" y="600"/>
                </a:cxn>
                <a:cxn ang="0">
                  <a:pos x="8" y="574"/>
                </a:cxn>
                <a:cxn ang="0">
                  <a:pos x="18" y="548"/>
                </a:cxn>
                <a:cxn ang="0">
                  <a:pos x="28" y="526"/>
                </a:cxn>
                <a:cxn ang="0">
                  <a:pos x="38" y="504"/>
                </a:cxn>
                <a:cxn ang="0">
                  <a:pos x="48" y="484"/>
                </a:cxn>
                <a:cxn ang="0">
                  <a:pos x="60" y="466"/>
                </a:cxn>
                <a:cxn ang="0">
                  <a:pos x="84" y="432"/>
                </a:cxn>
                <a:cxn ang="0">
                  <a:pos x="110" y="402"/>
                </a:cxn>
                <a:cxn ang="0">
                  <a:pos x="136" y="376"/>
                </a:cxn>
                <a:cxn ang="0">
                  <a:pos x="188" y="326"/>
                </a:cxn>
                <a:cxn ang="0">
                  <a:pos x="212" y="300"/>
                </a:cxn>
                <a:cxn ang="0">
                  <a:pos x="234" y="274"/>
                </a:cxn>
                <a:cxn ang="0">
                  <a:pos x="244" y="258"/>
                </a:cxn>
                <a:cxn ang="0">
                  <a:pos x="254" y="242"/>
                </a:cxn>
                <a:cxn ang="0">
                  <a:pos x="262" y="226"/>
                </a:cxn>
                <a:cxn ang="0">
                  <a:pos x="268" y="208"/>
                </a:cxn>
                <a:cxn ang="0">
                  <a:pos x="276" y="188"/>
                </a:cxn>
                <a:cxn ang="0">
                  <a:pos x="280" y="166"/>
                </a:cxn>
                <a:cxn ang="0">
                  <a:pos x="284" y="144"/>
                </a:cxn>
                <a:cxn ang="0">
                  <a:pos x="286" y="120"/>
                </a:cxn>
                <a:cxn ang="0">
                  <a:pos x="288" y="92"/>
                </a:cxn>
                <a:cxn ang="0">
                  <a:pos x="288" y="64"/>
                </a:cxn>
                <a:cxn ang="0">
                  <a:pos x="286" y="34"/>
                </a:cxn>
                <a:cxn ang="0">
                  <a:pos x="282" y="0"/>
                </a:cxn>
                <a:cxn ang="0">
                  <a:pos x="282" y="0"/>
                </a:cxn>
              </a:cxnLst>
              <a:rect l="0" t="0" r="r" b="b"/>
              <a:pathLst>
                <a:path w="344" h="944">
                  <a:moveTo>
                    <a:pt x="282" y="0"/>
                  </a:moveTo>
                  <a:lnTo>
                    <a:pt x="282" y="0"/>
                  </a:lnTo>
                  <a:lnTo>
                    <a:pt x="344" y="10"/>
                  </a:lnTo>
                  <a:lnTo>
                    <a:pt x="344" y="10"/>
                  </a:lnTo>
                  <a:lnTo>
                    <a:pt x="344" y="794"/>
                  </a:lnTo>
                  <a:lnTo>
                    <a:pt x="344" y="794"/>
                  </a:lnTo>
                  <a:lnTo>
                    <a:pt x="0" y="944"/>
                  </a:lnTo>
                  <a:lnTo>
                    <a:pt x="0" y="600"/>
                  </a:lnTo>
                  <a:lnTo>
                    <a:pt x="0" y="600"/>
                  </a:lnTo>
                  <a:lnTo>
                    <a:pt x="8" y="574"/>
                  </a:lnTo>
                  <a:lnTo>
                    <a:pt x="18" y="548"/>
                  </a:lnTo>
                  <a:lnTo>
                    <a:pt x="28" y="526"/>
                  </a:lnTo>
                  <a:lnTo>
                    <a:pt x="38" y="504"/>
                  </a:lnTo>
                  <a:lnTo>
                    <a:pt x="48" y="484"/>
                  </a:lnTo>
                  <a:lnTo>
                    <a:pt x="60" y="466"/>
                  </a:lnTo>
                  <a:lnTo>
                    <a:pt x="84" y="432"/>
                  </a:lnTo>
                  <a:lnTo>
                    <a:pt x="110" y="402"/>
                  </a:lnTo>
                  <a:lnTo>
                    <a:pt x="136" y="376"/>
                  </a:lnTo>
                  <a:lnTo>
                    <a:pt x="188" y="326"/>
                  </a:lnTo>
                  <a:lnTo>
                    <a:pt x="212" y="300"/>
                  </a:lnTo>
                  <a:lnTo>
                    <a:pt x="234" y="274"/>
                  </a:lnTo>
                  <a:lnTo>
                    <a:pt x="244" y="258"/>
                  </a:lnTo>
                  <a:lnTo>
                    <a:pt x="254" y="242"/>
                  </a:lnTo>
                  <a:lnTo>
                    <a:pt x="262" y="226"/>
                  </a:lnTo>
                  <a:lnTo>
                    <a:pt x="268" y="208"/>
                  </a:lnTo>
                  <a:lnTo>
                    <a:pt x="276" y="188"/>
                  </a:lnTo>
                  <a:lnTo>
                    <a:pt x="280" y="166"/>
                  </a:lnTo>
                  <a:lnTo>
                    <a:pt x="284" y="144"/>
                  </a:lnTo>
                  <a:lnTo>
                    <a:pt x="286" y="120"/>
                  </a:lnTo>
                  <a:lnTo>
                    <a:pt x="288" y="92"/>
                  </a:lnTo>
                  <a:lnTo>
                    <a:pt x="288" y="64"/>
                  </a:lnTo>
                  <a:lnTo>
                    <a:pt x="286" y="34"/>
                  </a:lnTo>
                  <a:lnTo>
                    <a:pt x="282" y="0"/>
                  </a:lnTo>
                  <a:lnTo>
                    <a:pt x="282" y="0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28" name="Freeform 16"/>
            <p:cNvSpPr>
              <a:spLocks/>
            </p:cNvSpPr>
            <p:nvPr/>
          </p:nvSpPr>
          <p:spPr bwMode="auto">
            <a:xfrm>
              <a:off x="6950075" y="511175"/>
              <a:ext cx="73025" cy="16129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12" y="1014"/>
                </a:cxn>
                <a:cxn ang="0">
                  <a:pos x="12" y="1014"/>
                </a:cxn>
                <a:cxn ang="0">
                  <a:pos x="24" y="1010"/>
                </a:cxn>
                <a:cxn ang="0">
                  <a:pos x="34" y="1006"/>
                </a:cxn>
                <a:cxn ang="0">
                  <a:pos x="46" y="996"/>
                </a:cxn>
                <a:cxn ang="0">
                  <a:pos x="46" y="8"/>
                </a:cxn>
                <a:cxn ang="0">
                  <a:pos x="46" y="8"/>
                </a:cxn>
                <a:cxn ang="0">
                  <a:pos x="34" y="4"/>
                </a:cxn>
                <a:cxn ang="0">
                  <a:pos x="24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6" h="1016">
                  <a:moveTo>
                    <a:pt x="0" y="0"/>
                  </a:moveTo>
                  <a:lnTo>
                    <a:pt x="0" y="1016"/>
                  </a:lnTo>
                  <a:lnTo>
                    <a:pt x="0" y="1016"/>
                  </a:lnTo>
                  <a:lnTo>
                    <a:pt x="12" y="1014"/>
                  </a:lnTo>
                  <a:lnTo>
                    <a:pt x="12" y="1014"/>
                  </a:lnTo>
                  <a:lnTo>
                    <a:pt x="24" y="1010"/>
                  </a:lnTo>
                  <a:lnTo>
                    <a:pt x="34" y="1006"/>
                  </a:lnTo>
                  <a:lnTo>
                    <a:pt x="46" y="996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34" y="4"/>
                  </a:lnTo>
                  <a:lnTo>
                    <a:pt x="24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29" name="Freeform 17"/>
            <p:cNvSpPr>
              <a:spLocks/>
            </p:cNvSpPr>
            <p:nvPr/>
          </p:nvSpPr>
          <p:spPr bwMode="auto">
            <a:xfrm>
              <a:off x="6508750" y="962025"/>
              <a:ext cx="57150" cy="209550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32"/>
                </a:cxn>
                <a:cxn ang="0">
                  <a:pos x="36" y="68"/>
                </a:cxn>
                <a:cxn ang="0">
                  <a:pos x="36" y="0"/>
                </a:cxn>
              </a:cxnLst>
              <a:rect l="0" t="0" r="r" b="b"/>
              <a:pathLst>
                <a:path w="36" h="132">
                  <a:moveTo>
                    <a:pt x="36" y="0"/>
                  </a:moveTo>
                  <a:lnTo>
                    <a:pt x="3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36" y="6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30" name="Freeform 18"/>
            <p:cNvSpPr>
              <a:spLocks/>
            </p:cNvSpPr>
            <p:nvPr/>
          </p:nvSpPr>
          <p:spPr bwMode="auto">
            <a:xfrm>
              <a:off x="6518275" y="974725"/>
              <a:ext cx="50800" cy="193675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2"/>
                </a:cxn>
                <a:cxn ang="0">
                  <a:pos x="32" y="64"/>
                </a:cxn>
                <a:cxn ang="0">
                  <a:pos x="32" y="0"/>
                </a:cxn>
              </a:cxnLst>
              <a:rect l="0" t="0" r="r" b="b"/>
              <a:pathLst>
                <a:path w="32" h="122">
                  <a:moveTo>
                    <a:pt x="32" y="0"/>
                  </a:moveTo>
                  <a:lnTo>
                    <a:pt x="3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2"/>
                  </a:lnTo>
                  <a:lnTo>
                    <a:pt x="32" y="6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31" name="Freeform 19"/>
            <p:cNvSpPr>
              <a:spLocks/>
            </p:cNvSpPr>
            <p:nvPr/>
          </p:nvSpPr>
          <p:spPr bwMode="auto">
            <a:xfrm>
              <a:off x="6575425" y="962025"/>
              <a:ext cx="330200" cy="111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208" y="70"/>
                </a:cxn>
                <a:cxn ang="0">
                  <a:pos x="208" y="70"/>
                </a:cxn>
                <a:cxn ang="0">
                  <a:pos x="208" y="0"/>
                </a:cxn>
                <a:cxn ang="0">
                  <a:pos x="208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8" h="70">
                  <a:moveTo>
                    <a:pt x="0" y="0"/>
                  </a:moveTo>
                  <a:lnTo>
                    <a:pt x="0" y="0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208" y="70"/>
                  </a:lnTo>
                  <a:lnTo>
                    <a:pt x="208" y="70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32" name="Freeform 20"/>
            <p:cNvSpPr>
              <a:spLocks/>
            </p:cNvSpPr>
            <p:nvPr/>
          </p:nvSpPr>
          <p:spPr bwMode="auto">
            <a:xfrm>
              <a:off x="6588125" y="974725"/>
              <a:ext cx="317500" cy="98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00" y="62"/>
                </a:cxn>
                <a:cxn ang="0">
                  <a:pos x="200" y="62"/>
                </a:cxn>
                <a:cxn ang="0">
                  <a:pos x="200" y="0"/>
                </a:cxn>
                <a:cxn ang="0">
                  <a:pos x="20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0" h="62">
                  <a:moveTo>
                    <a:pt x="0" y="0"/>
                  </a:moveTo>
                  <a:lnTo>
                    <a:pt x="0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00" y="62"/>
                  </a:lnTo>
                  <a:lnTo>
                    <a:pt x="200" y="62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33" name="Freeform 21"/>
            <p:cNvSpPr>
              <a:spLocks/>
            </p:cNvSpPr>
            <p:nvPr/>
          </p:nvSpPr>
          <p:spPr bwMode="auto">
            <a:xfrm>
              <a:off x="6508750" y="1076325"/>
              <a:ext cx="396875" cy="1238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250" y="78"/>
                </a:cxn>
                <a:cxn ang="0">
                  <a:pos x="250" y="78"/>
                </a:cxn>
                <a:cxn ang="0">
                  <a:pos x="250" y="4"/>
                </a:cxn>
                <a:cxn ang="0">
                  <a:pos x="40" y="0"/>
                </a:cxn>
                <a:cxn ang="0">
                  <a:pos x="0" y="70"/>
                </a:cxn>
              </a:cxnLst>
              <a:rect l="0" t="0" r="r" b="b"/>
              <a:pathLst>
                <a:path w="250" h="78">
                  <a:moveTo>
                    <a:pt x="0" y="70"/>
                  </a:moveTo>
                  <a:lnTo>
                    <a:pt x="0" y="70"/>
                  </a:lnTo>
                  <a:lnTo>
                    <a:pt x="250" y="78"/>
                  </a:lnTo>
                  <a:lnTo>
                    <a:pt x="250" y="78"/>
                  </a:lnTo>
                  <a:lnTo>
                    <a:pt x="250" y="4"/>
                  </a:lnTo>
                  <a:lnTo>
                    <a:pt x="40" y="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34" name="Freeform 22"/>
            <p:cNvSpPr>
              <a:spLocks/>
            </p:cNvSpPr>
            <p:nvPr/>
          </p:nvSpPr>
          <p:spPr bwMode="auto">
            <a:xfrm>
              <a:off x="6413500" y="561975"/>
              <a:ext cx="495300" cy="355600"/>
            </a:xfrm>
            <a:custGeom>
              <a:avLst/>
              <a:gdLst/>
              <a:ahLst/>
              <a:cxnLst>
                <a:cxn ang="0">
                  <a:pos x="312" y="224"/>
                </a:cxn>
                <a:cxn ang="0">
                  <a:pos x="0" y="224"/>
                </a:cxn>
                <a:cxn ang="0">
                  <a:pos x="0" y="16"/>
                </a:cxn>
                <a:cxn ang="0">
                  <a:pos x="312" y="0"/>
                </a:cxn>
                <a:cxn ang="0">
                  <a:pos x="312" y="224"/>
                </a:cxn>
              </a:cxnLst>
              <a:rect l="0" t="0" r="r" b="b"/>
              <a:pathLst>
                <a:path w="312" h="224">
                  <a:moveTo>
                    <a:pt x="312" y="224"/>
                  </a:moveTo>
                  <a:lnTo>
                    <a:pt x="0" y="224"/>
                  </a:lnTo>
                  <a:lnTo>
                    <a:pt x="0" y="16"/>
                  </a:lnTo>
                  <a:lnTo>
                    <a:pt x="312" y="0"/>
                  </a:lnTo>
                  <a:lnTo>
                    <a:pt x="312" y="224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35" name="Freeform 23"/>
            <p:cNvSpPr>
              <a:spLocks/>
            </p:cNvSpPr>
            <p:nvPr/>
          </p:nvSpPr>
          <p:spPr bwMode="auto">
            <a:xfrm>
              <a:off x="6429375" y="577850"/>
              <a:ext cx="479425" cy="320675"/>
            </a:xfrm>
            <a:custGeom>
              <a:avLst/>
              <a:gdLst/>
              <a:ahLst/>
              <a:cxnLst>
                <a:cxn ang="0">
                  <a:pos x="302" y="202"/>
                </a:cxn>
                <a:cxn ang="0">
                  <a:pos x="0" y="202"/>
                </a:cxn>
                <a:cxn ang="0">
                  <a:pos x="0" y="16"/>
                </a:cxn>
                <a:cxn ang="0">
                  <a:pos x="302" y="0"/>
                </a:cxn>
                <a:cxn ang="0">
                  <a:pos x="302" y="202"/>
                </a:cxn>
              </a:cxnLst>
              <a:rect l="0" t="0" r="r" b="b"/>
              <a:pathLst>
                <a:path w="302" h="202">
                  <a:moveTo>
                    <a:pt x="302" y="202"/>
                  </a:moveTo>
                  <a:lnTo>
                    <a:pt x="0" y="202"/>
                  </a:lnTo>
                  <a:lnTo>
                    <a:pt x="0" y="16"/>
                  </a:lnTo>
                  <a:lnTo>
                    <a:pt x="302" y="0"/>
                  </a:lnTo>
                  <a:lnTo>
                    <a:pt x="302" y="202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36" name="Freeform 24"/>
            <p:cNvSpPr>
              <a:spLocks noEditPoints="1"/>
            </p:cNvSpPr>
            <p:nvPr/>
          </p:nvSpPr>
          <p:spPr bwMode="auto">
            <a:xfrm>
              <a:off x="6407150" y="555625"/>
              <a:ext cx="508000" cy="368300"/>
            </a:xfrm>
            <a:custGeom>
              <a:avLst/>
              <a:gdLst/>
              <a:ahLst/>
              <a:cxnLst>
                <a:cxn ang="0">
                  <a:pos x="8" y="224"/>
                </a:cxn>
                <a:cxn ang="0">
                  <a:pos x="8" y="224"/>
                </a:cxn>
                <a:cxn ang="0">
                  <a:pos x="8" y="136"/>
                </a:cxn>
                <a:cxn ang="0">
                  <a:pos x="312" y="126"/>
                </a:cxn>
                <a:cxn ang="0">
                  <a:pos x="312" y="126"/>
                </a:cxn>
                <a:cxn ang="0">
                  <a:pos x="312" y="224"/>
                </a:cxn>
                <a:cxn ang="0">
                  <a:pos x="312" y="224"/>
                </a:cxn>
                <a:cxn ang="0">
                  <a:pos x="8" y="224"/>
                </a:cxn>
                <a:cxn ang="0">
                  <a:pos x="8" y="224"/>
                </a:cxn>
                <a:cxn ang="0">
                  <a:pos x="312" y="10"/>
                </a:cxn>
                <a:cxn ang="0">
                  <a:pos x="312" y="10"/>
                </a:cxn>
                <a:cxn ang="0">
                  <a:pos x="312" y="118"/>
                </a:cxn>
                <a:cxn ang="0">
                  <a:pos x="8" y="128"/>
                </a:cxn>
                <a:cxn ang="0">
                  <a:pos x="8" y="128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312" y="10"/>
                </a:cxn>
                <a:cxn ang="0">
                  <a:pos x="312" y="10"/>
                </a:cxn>
                <a:cxn ang="0">
                  <a:pos x="318" y="2"/>
                </a:cxn>
                <a:cxn ang="0">
                  <a:pos x="318" y="2"/>
                </a:cxn>
                <a:cxn ang="0">
                  <a:pos x="316" y="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0" y="18"/>
                </a:cxn>
                <a:cxn ang="0">
                  <a:pos x="0" y="20"/>
                </a:cxn>
                <a:cxn ang="0">
                  <a:pos x="0" y="228"/>
                </a:cxn>
                <a:cxn ang="0">
                  <a:pos x="0" y="228"/>
                </a:cxn>
                <a:cxn ang="0">
                  <a:pos x="0" y="230"/>
                </a:cxn>
                <a:cxn ang="0">
                  <a:pos x="4" y="232"/>
                </a:cxn>
                <a:cxn ang="0">
                  <a:pos x="316" y="232"/>
                </a:cxn>
                <a:cxn ang="0">
                  <a:pos x="316" y="232"/>
                </a:cxn>
                <a:cxn ang="0">
                  <a:pos x="318" y="230"/>
                </a:cxn>
                <a:cxn ang="0">
                  <a:pos x="320" y="228"/>
                </a:cxn>
                <a:cxn ang="0">
                  <a:pos x="320" y="4"/>
                </a:cxn>
                <a:cxn ang="0">
                  <a:pos x="320" y="4"/>
                </a:cxn>
                <a:cxn ang="0">
                  <a:pos x="318" y="2"/>
                </a:cxn>
                <a:cxn ang="0">
                  <a:pos x="318" y="2"/>
                </a:cxn>
              </a:cxnLst>
              <a:rect l="0" t="0" r="r" b="b"/>
              <a:pathLst>
                <a:path w="320" h="232">
                  <a:moveTo>
                    <a:pt x="8" y="224"/>
                  </a:moveTo>
                  <a:lnTo>
                    <a:pt x="8" y="224"/>
                  </a:lnTo>
                  <a:lnTo>
                    <a:pt x="8" y="136"/>
                  </a:lnTo>
                  <a:lnTo>
                    <a:pt x="312" y="126"/>
                  </a:lnTo>
                  <a:lnTo>
                    <a:pt x="312" y="126"/>
                  </a:lnTo>
                  <a:lnTo>
                    <a:pt x="312" y="224"/>
                  </a:lnTo>
                  <a:lnTo>
                    <a:pt x="312" y="224"/>
                  </a:lnTo>
                  <a:lnTo>
                    <a:pt x="8" y="224"/>
                  </a:lnTo>
                  <a:lnTo>
                    <a:pt x="8" y="224"/>
                  </a:lnTo>
                  <a:close/>
                  <a:moveTo>
                    <a:pt x="312" y="10"/>
                  </a:moveTo>
                  <a:lnTo>
                    <a:pt x="312" y="10"/>
                  </a:lnTo>
                  <a:lnTo>
                    <a:pt x="312" y="118"/>
                  </a:lnTo>
                  <a:lnTo>
                    <a:pt x="8" y="128"/>
                  </a:lnTo>
                  <a:lnTo>
                    <a:pt x="8" y="128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312" y="10"/>
                  </a:lnTo>
                  <a:lnTo>
                    <a:pt x="312" y="10"/>
                  </a:lnTo>
                  <a:close/>
                  <a:moveTo>
                    <a:pt x="318" y="2"/>
                  </a:moveTo>
                  <a:lnTo>
                    <a:pt x="318" y="2"/>
                  </a:lnTo>
                  <a:lnTo>
                    <a:pt x="316" y="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8"/>
                  </a:lnTo>
                  <a:lnTo>
                    <a:pt x="0" y="228"/>
                  </a:lnTo>
                  <a:lnTo>
                    <a:pt x="0" y="230"/>
                  </a:lnTo>
                  <a:lnTo>
                    <a:pt x="4" y="232"/>
                  </a:lnTo>
                  <a:lnTo>
                    <a:pt x="316" y="232"/>
                  </a:lnTo>
                  <a:lnTo>
                    <a:pt x="316" y="232"/>
                  </a:lnTo>
                  <a:lnTo>
                    <a:pt x="318" y="230"/>
                  </a:lnTo>
                  <a:lnTo>
                    <a:pt x="320" y="228"/>
                  </a:lnTo>
                  <a:lnTo>
                    <a:pt x="320" y="4"/>
                  </a:lnTo>
                  <a:lnTo>
                    <a:pt x="320" y="4"/>
                  </a:lnTo>
                  <a:lnTo>
                    <a:pt x="318" y="2"/>
                  </a:lnTo>
                  <a:lnTo>
                    <a:pt x="31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37" name="Freeform 25"/>
            <p:cNvSpPr>
              <a:spLocks/>
            </p:cNvSpPr>
            <p:nvPr/>
          </p:nvSpPr>
          <p:spPr bwMode="auto">
            <a:xfrm>
              <a:off x="6397625" y="952500"/>
              <a:ext cx="82550" cy="85725"/>
            </a:xfrm>
            <a:custGeom>
              <a:avLst/>
              <a:gdLst/>
              <a:ahLst/>
              <a:cxnLst>
                <a:cxn ang="0">
                  <a:pos x="52" y="28"/>
                </a:cxn>
                <a:cxn ang="0">
                  <a:pos x="52" y="28"/>
                </a:cxn>
                <a:cxn ang="0">
                  <a:pos x="50" y="18"/>
                </a:cxn>
                <a:cxn ang="0">
                  <a:pos x="44" y="8"/>
                </a:cxn>
                <a:cxn ang="0">
                  <a:pos x="36" y="2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2" y="1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2" y="38"/>
                </a:cxn>
                <a:cxn ang="0">
                  <a:pos x="8" y="46"/>
                </a:cxn>
                <a:cxn ang="0">
                  <a:pos x="16" y="52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36" y="52"/>
                </a:cxn>
                <a:cxn ang="0">
                  <a:pos x="44" y="46"/>
                </a:cxn>
                <a:cxn ang="0">
                  <a:pos x="50" y="38"/>
                </a:cxn>
                <a:cxn ang="0">
                  <a:pos x="52" y="28"/>
                </a:cxn>
                <a:cxn ang="0">
                  <a:pos x="52" y="28"/>
                </a:cxn>
              </a:cxnLst>
              <a:rect l="0" t="0" r="r" b="b"/>
              <a:pathLst>
                <a:path w="52" h="54">
                  <a:moveTo>
                    <a:pt x="52" y="28"/>
                  </a:moveTo>
                  <a:lnTo>
                    <a:pt x="52" y="28"/>
                  </a:lnTo>
                  <a:lnTo>
                    <a:pt x="50" y="18"/>
                  </a:lnTo>
                  <a:lnTo>
                    <a:pt x="44" y="8"/>
                  </a:lnTo>
                  <a:lnTo>
                    <a:pt x="36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38"/>
                  </a:lnTo>
                  <a:lnTo>
                    <a:pt x="8" y="46"/>
                  </a:lnTo>
                  <a:lnTo>
                    <a:pt x="16" y="52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36" y="52"/>
                  </a:lnTo>
                  <a:lnTo>
                    <a:pt x="44" y="46"/>
                  </a:lnTo>
                  <a:lnTo>
                    <a:pt x="50" y="38"/>
                  </a:lnTo>
                  <a:lnTo>
                    <a:pt x="52" y="28"/>
                  </a:lnTo>
                  <a:lnTo>
                    <a:pt x="52" y="28"/>
                  </a:lnTo>
                  <a:close/>
                </a:path>
              </a:pathLst>
            </a:custGeom>
            <a:solidFill>
              <a:srgbClr val="8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38" name="Freeform 26"/>
            <p:cNvSpPr>
              <a:spLocks/>
            </p:cNvSpPr>
            <p:nvPr/>
          </p:nvSpPr>
          <p:spPr bwMode="auto">
            <a:xfrm>
              <a:off x="6410325" y="968375"/>
              <a:ext cx="57150" cy="57150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6" y="18"/>
                </a:cxn>
                <a:cxn ang="0">
                  <a:pos x="34" y="10"/>
                </a:cxn>
                <a:cxn ang="0">
                  <a:pos x="30" y="4"/>
                </a:cxn>
                <a:cxn ang="0">
                  <a:pos x="24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4"/>
                </a:cxn>
                <a:cxn ang="0">
                  <a:pos x="2" y="1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2" y="24"/>
                </a:cxn>
                <a:cxn ang="0">
                  <a:pos x="6" y="30"/>
                </a:cxn>
                <a:cxn ang="0">
                  <a:pos x="12" y="34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24" y="34"/>
                </a:cxn>
                <a:cxn ang="0">
                  <a:pos x="30" y="30"/>
                </a:cxn>
                <a:cxn ang="0">
                  <a:pos x="34" y="24"/>
                </a:cxn>
                <a:cxn ang="0">
                  <a:pos x="36" y="18"/>
                </a:cxn>
                <a:cxn ang="0">
                  <a:pos x="36" y="18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4" y="10"/>
                  </a:lnTo>
                  <a:lnTo>
                    <a:pt x="30" y="4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24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4" y="34"/>
                  </a:lnTo>
                  <a:lnTo>
                    <a:pt x="30" y="30"/>
                  </a:lnTo>
                  <a:lnTo>
                    <a:pt x="34" y="2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33A0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39" name="Freeform 27"/>
            <p:cNvSpPr>
              <a:spLocks noEditPoints="1"/>
            </p:cNvSpPr>
            <p:nvPr/>
          </p:nvSpPr>
          <p:spPr bwMode="auto">
            <a:xfrm>
              <a:off x="6403975" y="962025"/>
              <a:ext cx="69850" cy="69850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8" y="22"/>
                </a:cxn>
                <a:cxn ang="0">
                  <a:pos x="10" y="16"/>
                </a:cxn>
                <a:cxn ang="0">
                  <a:pos x="12" y="12"/>
                </a:cxn>
                <a:cxn ang="0">
                  <a:pos x="16" y="8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28" y="8"/>
                </a:cxn>
                <a:cxn ang="0">
                  <a:pos x="32" y="12"/>
                </a:cxn>
                <a:cxn ang="0">
                  <a:pos x="34" y="16"/>
                </a:cxn>
                <a:cxn ang="0">
                  <a:pos x="36" y="22"/>
                </a:cxn>
                <a:cxn ang="0">
                  <a:pos x="36" y="22"/>
                </a:cxn>
                <a:cxn ang="0">
                  <a:pos x="34" y="26"/>
                </a:cxn>
                <a:cxn ang="0">
                  <a:pos x="32" y="32"/>
                </a:cxn>
                <a:cxn ang="0">
                  <a:pos x="28" y="34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16" y="34"/>
                </a:cxn>
                <a:cxn ang="0">
                  <a:pos x="12" y="32"/>
                </a:cxn>
                <a:cxn ang="0">
                  <a:pos x="10" y="26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30"/>
                </a:cxn>
                <a:cxn ang="0">
                  <a:pos x="8" y="38"/>
                </a:cxn>
                <a:cxn ang="0">
                  <a:pos x="14" y="42"/>
                </a:cxn>
                <a:cxn ang="0">
                  <a:pos x="22" y="44"/>
                </a:cxn>
                <a:cxn ang="0">
                  <a:pos x="22" y="44"/>
                </a:cxn>
                <a:cxn ang="0">
                  <a:pos x="30" y="42"/>
                </a:cxn>
                <a:cxn ang="0">
                  <a:pos x="38" y="38"/>
                </a:cxn>
                <a:cxn ang="0">
                  <a:pos x="42" y="30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42" y="14"/>
                </a:cxn>
                <a:cxn ang="0">
                  <a:pos x="38" y="6"/>
                </a:cxn>
                <a:cxn ang="0">
                  <a:pos x="30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4" y="2"/>
                </a:cxn>
                <a:cxn ang="0">
                  <a:pos x="8" y="6"/>
                </a:cxn>
                <a:cxn ang="0">
                  <a:pos x="2" y="14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44" h="44">
                  <a:moveTo>
                    <a:pt x="8" y="22"/>
                  </a:moveTo>
                  <a:lnTo>
                    <a:pt x="8" y="22"/>
                  </a:lnTo>
                  <a:lnTo>
                    <a:pt x="10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8" y="8"/>
                  </a:lnTo>
                  <a:lnTo>
                    <a:pt x="32" y="12"/>
                  </a:lnTo>
                  <a:lnTo>
                    <a:pt x="34" y="16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4" y="26"/>
                  </a:lnTo>
                  <a:lnTo>
                    <a:pt x="32" y="32"/>
                  </a:lnTo>
                  <a:lnTo>
                    <a:pt x="28" y="34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16" y="34"/>
                  </a:lnTo>
                  <a:lnTo>
                    <a:pt x="12" y="32"/>
                  </a:lnTo>
                  <a:lnTo>
                    <a:pt x="10" y="26"/>
                  </a:lnTo>
                  <a:lnTo>
                    <a:pt x="8" y="22"/>
                  </a:lnTo>
                  <a:lnTo>
                    <a:pt x="8" y="22"/>
                  </a:lnTo>
                  <a:close/>
                  <a:moveTo>
                    <a:pt x="0" y="22"/>
                  </a:moveTo>
                  <a:lnTo>
                    <a:pt x="0" y="22"/>
                  </a:lnTo>
                  <a:lnTo>
                    <a:pt x="2" y="30"/>
                  </a:lnTo>
                  <a:lnTo>
                    <a:pt x="8" y="38"/>
                  </a:lnTo>
                  <a:lnTo>
                    <a:pt x="14" y="42"/>
                  </a:lnTo>
                  <a:lnTo>
                    <a:pt x="22" y="44"/>
                  </a:lnTo>
                  <a:lnTo>
                    <a:pt x="22" y="44"/>
                  </a:lnTo>
                  <a:lnTo>
                    <a:pt x="30" y="42"/>
                  </a:lnTo>
                  <a:lnTo>
                    <a:pt x="38" y="38"/>
                  </a:lnTo>
                  <a:lnTo>
                    <a:pt x="42" y="30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2" y="14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8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40" name="Freeform 28"/>
            <p:cNvSpPr>
              <a:spLocks/>
            </p:cNvSpPr>
            <p:nvPr/>
          </p:nvSpPr>
          <p:spPr bwMode="auto">
            <a:xfrm>
              <a:off x="6397625" y="1054100"/>
              <a:ext cx="82550" cy="85725"/>
            </a:xfrm>
            <a:custGeom>
              <a:avLst/>
              <a:gdLst/>
              <a:ahLst/>
              <a:cxnLst>
                <a:cxn ang="0">
                  <a:pos x="52" y="28"/>
                </a:cxn>
                <a:cxn ang="0">
                  <a:pos x="52" y="28"/>
                </a:cxn>
                <a:cxn ang="0">
                  <a:pos x="50" y="18"/>
                </a:cxn>
                <a:cxn ang="0">
                  <a:pos x="44" y="8"/>
                </a:cxn>
                <a:cxn ang="0">
                  <a:pos x="36" y="2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2" y="1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2" y="38"/>
                </a:cxn>
                <a:cxn ang="0">
                  <a:pos x="8" y="46"/>
                </a:cxn>
                <a:cxn ang="0">
                  <a:pos x="16" y="52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36" y="52"/>
                </a:cxn>
                <a:cxn ang="0">
                  <a:pos x="44" y="46"/>
                </a:cxn>
                <a:cxn ang="0">
                  <a:pos x="50" y="38"/>
                </a:cxn>
                <a:cxn ang="0">
                  <a:pos x="52" y="28"/>
                </a:cxn>
                <a:cxn ang="0">
                  <a:pos x="52" y="28"/>
                </a:cxn>
              </a:cxnLst>
              <a:rect l="0" t="0" r="r" b="b"/>
              <a:pathLst>
                <a:path w="52" h="54">
                  <a:moveTo>
                    <a:pt x="52" y="28"/>
                  </a:moveTo>
                  <a:lnTo>
                    <a:pt x="52" y="28"/>
                  </a:lnTo>
                  <a:lnTo>
                    <a:pt x="50" y="18"/>
                  </a:lnTo>
                  <a:lnTo>
                    <a:pt x="44" y="8"/>
                  </a:lnTo>
                  <a:lnTo>
                    <a:pt x="36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38"/>
                  </a:lnTo>
                  <a:lnTo>
                    <a:pt x="8" y="46"/>
                  </a:lnTo>
                  <a:lnTo>
                    <a:pt x="16" y="52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36" y="52"/>
                  </a:lnTo>
                  <a:lnTo>
                    <a:pt x="44" y="46"/>
                  </a:lnTo>
                  <a:lnTo>
                    <a:pt x="50" y="38"/>
                  </a:lnTo>
                  <a:lnTo>
                    <a:pt x="52" y="28"/>
                  </a:lnTo>
                  <a:lnTo>
                    <a:pt x="52" y="28"/>
                  </a:lnTo>
                  <a:close/>
                </a:path>
              </a:pathLst>
            </a:custGeom>
            <a:solidFill>
              <a:srgbClr val="8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41" name="Freeform 29"/>
            <p:cNvSpPr>
              <a:spLocks/>
            </p:cNvSpPr>
            <p:nvPr/>
          </p:nvSpPr>
          <p:spPr bwMode="auto">
            <a:xfrm>
              <a:off x="6410325" y="1069975"/>
              <a:ext cx="57150" cy="57150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6" y="18"/>
                </a:cxn>
                <a:cxn ang="0">
                  <a:pos x="34" y="10"/>
                </a:cxn>
                <a:cxn ang="0">
                  <a:pos x="30" y="4"/>
                </a:cxn>
                <a:cxn ang="0">
                  <a:pos x="24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4"/>
                </a:cxn>
                <a:cxn ang="0">
                  <a:pos x="2" y="1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2" y="24"/>
                </a:cxn>
                <a:cxn ang="0">
                  <a:pos x="6" y="30"/>
                </a:cxn>
                <a:cxn ang="0">
                  <a:pos x="12" y="34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24" y="34"/>
                </a:cxn>
                <a:cxn ang="0">
                  <a:pos x="30" y="30"/>
                </a:cxn>
                <a:cxn ang="0">
                  <a:pos x="34" y="24"/>
                </a:cxn>
                <a:cxn ang="0">
                  <a:pos x="36" y="18"/>
                </a:cxn>
                <a:cxn ang="0">
                  <a:pos x="36" y="18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4" y="10"/>
                  </a:lnTo>
                  <a:lnTo>
                    <a:pt x="30" y="4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24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4" y="34"/>
                  </a:lnTo>
                  <a:lnTo>
                    <a:pt x="30" y="30"/>
                  </a:lnTo>
                  <a:lnTo>
                    <a:pt x="34" y="2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42" name="Freeform 30"/>
            <p:cNvSpPr>
              <a:spLocks noEditPoints="1"/>
            </p:cNvSpPr>
            <p:nvPr/>
          </p:nvSpPr>
          <p:spPr bwMode="auto">
            <a:xfrm>
              <a:off x="6403975" y="1063625"/>
              <a:ext cx="69850" cy="69850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8" y="22"/>
                </a:cxn>
                <a:cxn ang="0">
                  <a:pos x="10" y="16"/>
                </a:cxn>
                <a:cxn ang="0">
                  <a:pos x="12" y="12"/>
                </a:cxn>
                <a:cxn ang="0">
                  <a:pos x="16" y="8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28" y="8"/>
                </a:cxn>
                <a:cxn ang="0">
                  <a:pos x="32" y="12"/>
                </a:cxn>
                <a:cxn ang="0">
                  <a:pos x="34" y="16"/>
                </a:cxn>
                <a:cxn ang="0">
                  <a:pos x="36" y="22"/>
                </a:cxn>
                <a:cxn ang="0">
                  <a:pos x="36" y="22"/>
                </a:cxn>
                <a:cxn ang="0">
                  <a:pos x="34" y="26"/>
                </a:cxn>
                <a:cxn ang="0">
                  <a:pos x="32" y="32"/>
                </a:cxn>
                <a:cxn ang="0">
                  <a:pos x="28" y="34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16" y="34"/>
                </a:cxn>
                <a:cxn ang="0">
                  <a:pos x="12" y="32"/>
                </a:cxn>
                <a:cxn ang="0">
                  <a:pos x="10" y="26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30"/>
                </a:cxn>
                <a:cxn ang="0">
                  <a:pos x="8" y="38"/>
                </a:cxn>
                <a:cxn ang="0">
                  <a:pos x="14" y="42"/>
                </a:cxn>
                <a:cxn ang="0">
                  <a:pos x="22" y="44"/>
                </a:cxn>
                <a:cxn ang="0">
                  <a:pos x="22" y="44"/>
                </a:cxn>
                <a:cxn ang="0">
                  <a:pos x="30" y="42"/>
                </a:cxn>
                <a:cxn ang="0">
                  <a:pos x="38" y="38"/>
                </a:cxn>
                <a:cxn ang="0">
                  <a:pos x="42" y="30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42" y="14"/>
                </a:cxn>
                <a:cxn ang="0">
                  <a:pos x="38" y="6"/>
                </a:cxn>
                <a:cxn ang="0">
                  <a:pos x="30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4" y="2"/>
                </a:cxn>
                <a:cxn ang="0">
                  <a:pos x="8" y="6"/>
                </a:cxn>
                <a:cxn ang="0">
                  <a:pos x="2" y="14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44" h="44">
                  <a:moveTo>
                    <a:pt x="8" y="22"/>
                  </a:moveTo>
                  <a:lnTo>
                    <a:pt x="8" y="22"/>
                  </a:lnTo>
                  <a:lnTo>
                    <a:pt x="10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8" y="8"/>
                  </a:lnTo>
                  <a:lnTo>
                    <a:pt x="32" y="12"/>
                  </a:lnTo>
                  <a:lnTo>
                    <a:pt x="34" y="16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4" y="26"/>
                  </a:lnTo>
                  <a:lnTo>
                    <a:pt x="32" y="32"/>
                  </a:lnTo>
                  <a:lnTo>
                    <a:pt x="28" y="34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16" y="34"/>
                  </a:lnTo>
                  <a:lnTo>
                    <a:pt x="12" y="32"/>
                  </a:lnTo>
                  <a:lnTo>
                    <a:pt x="10" y="26"/>
                  </a:lnTo>
                  <a:lnTo>
                    <a:pt x="8" y="22"/>
                  </a:lnTo>
                  <a:lnTo>
                    <a:pt x="8" y="22"/>
                  </a:lnTo>
                  <a:close/>
                  <a:moveTo>
                    <a:pt x="0" y="22"/>
                  </a:moveTo>
                  <a:lnTo>
                    <a:pt x="0" y="22"/>
                  </a:lnTo>
                  <a:lnTo>
                    <a:pt x="2" y="30"/>
                  </a:lnTo>
                  <a:lnTo>
                    <a:pt x="8" y="38"/>
                  </a:lnTo>
                  <a:lnTo>
                    <a:pt x="14" y="42"/>
                  </a:lnTo>
                  <a:lnTo>
                    <a:pt x="22" y="44"/>
                  </a:lnTo>
                  <a:lnTo>
                    <a:pt x="22" y="44"/>
                  </a:lnTo>
                  <a:lnTo>
                    <a:pt x="30" y="42"/>
                  </a:lnTo>
                  <a:lnTo>
                    <a:pt x="38" y="38"/>
                  </a:lnTo>
                  <a:lnTo>
                    <a:pt x="42" y="30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2" y="14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8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43" name="Freeform 31"/>
            <p:cNvSpPr>
              <a:spLocks/>
            </p:cNvSpPr>
            <p:nvPr/>
          </p:nvSpPr>
          <p:spPr bwMode="auto">
            <a:xfrm>
              <a:off x="6454775" y="593725"/>
              <a:ext cx="425450" cy="136525"/>
            </a:xfrm>
            <a:custGeom>
              <a:avLst/>
              <a:gdLst/>
              <a:ahLst/>
              <a:cxnLst>
                <a:cxn ang="0">
                  <a:pos x="268" y="78"/>
                </a:cxn>
                <a:cxn ang="0">
                  <a:pos x="0" y="86"/>
                </a:cxn>
                <a:cxn ang="0">
                  <a:pos x="0" y="14"/>
                </a:cxn>
                <a:cxn ang="0">
                  <a:pos x="268" y="0"/>
                </a:cxn>
                <a:cxn ang="0">
                  <a:pos x="268" y="78"/>
                </a:cxn>
              </a:cxnLst>
              <a:rect l="0" t="0" r="r" b="b"/>
              <a:pathLst>
                <a:path w="268" h="86">
                  <a:moveTo>
                    <a:pt x="268" y="78"/>
                  </a:moveTo>
                  <a:lnTo>
                    <a:pt x="0" y="86"/>
                  </a:lnTo>
                  <a:lnTo>
                    <a:pt x="0" y="14"/>
                  </a:lnTo>
                  <a:lnTo>
                    <a:pt x="268" y="0"/>
                  </a:lnTo>
                  <a:lnTo>
                    <a:pt x="268" y="78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44" name="Freeform 32"/>
            <p:cNvSpPr>
              <a:spLocks/>
            </p:cNvSpPr>
            <p:nvPr/>
          </p:nvSpPr>
          <p:spPr bwMode="auto">
            <a:xfrm>
              <a:off x="6454775" y="650875"/>
              <a:ext cx="409575" cy="66675"/>
            </a:xfrm>
            <a:custGeom>
              <a:avLst/>
              <a:gdLst/>
              <a:ahLst/>
              <a:cxnLst>
                <a:cxn ang="0">
                  <a:pos x="258" y="34"/>
                </a:cxn>
                <a:cxn ang="0">
                  <a:pos x="0" y="42"/>
                </a:cxn>
                <a:cxn ang="0">
                  <a:pos x="0" y="16"/>
                </a:cxn>
                <a:cxn ang="0">
                  <a:pos x="258" y="0"/>
                </a:cxn>
                <a:cxn ang="0">
                  <a:pos x="258" y="34"/>
                </a:cxn>
              </a:cxnLst>
              <a:rect l="0" t="0" r="r" b="b"/>
              <a:pathLst>
                <a:path w="258" h="42">
                  <a:moveTo>
                    <a:pt x="258" y="34"/>
                  </a:moveTo>
                  <a:lnTo>
                    <a:pt x="0" y="42"/>
                  </a:lnTo>
                  <a:lnTo>
                    <a:pt x="0" y="16"/>
                  </a:lnTo>
                  <a:lnTo>
                    <a:pt x="258" y="0"/>
                  </a:lnTo>
                  <a:lnTo>
                    <a:pt x="258" y="34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45" name="Rectangle 33"/>
            <p:cNvSpPr>
              <a:spLocks noChangeArrowheads="1"/>
            </p:cNvSpPr>
            <p:nvPr/>
          </p:nvSpPr>
          <p:spPr bwMode="auto">
            <a:xfrm>
              <a:off x="6600825" y="1006475"/>
              <a:ext cx="304800" cy="25400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46" name="Freeform 34"/>
            <p:cNvSpPr>
              <a:spLocks/>
            </p:cNvSpPr>
            <p:nvPr/>
          </p:nvSpPr>
          <p:spPr bwMode="auto">
            <a:xfrm>
              <a:off x="6600825" y="993775"/>
              <a:ext cx="304800" cy="28575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92" y="18"/>
                </a:cxn>
                <a:cxn ang="0">
                  <a:pos x="192" y="2"/>
                </a:cxn>
                <a:cxn ang="0">
                  <a:pos x="0" y="0"/>
                </a:cxn>
                <a:cxn ang="0">
                  <a:pos x="0" y="16"/>
                </a:cxn>
              </a:cxnLst>
              <a:rect l="0" t="0" r="r" b="b"/>
              <a:pathLst>
                <a:path w="192" h="18">
                  <a:moveTo>
                    <a:pt x="0" y="16"/>
                  </a:moveTo>
                  <a:lnTo>
                    <a:pt x="192" y="18"/>
                  </a:lnTo>
                  <a:lnTo>
                    <a:pt x="192" y="2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48" name="Freeform 36"/>
            <p:cNvSpPr>
              <a:spLocks noEditPoints="1"/>
            </p:cNvSpPr>
            <p:nvPr/>
          </p:nvSpPr>
          <p:spPr bwMode="auto">
            <a:xfrm>
              <a:off x="6350000" y="492125"/>
              <a:ext cx="1266825" cy="1651000"/>
            </a:xfrm>
            <a:custGeom>
              <a:avLst/>
              <a:gdLst/>
              <a:ahLst/>
              <a:cxnLst>
                <a:cxn ang="0">
                  <a:pos x="782" y="852"/>
                </a:cxn>
                <a:cxn ang="0">
                  <a:pos x="440" y="24"/>
                </a:cxn>
                <a:cxn ang="0">
                  <a:pos x="782" y="76"/>
                </a:cxn>
                <a:cxn ang="0">
                  <a:pos x="782" y="852"/>
                </a:cxn>
                <a:cxn ang="0">
                  <a:pos x="402" y="1018"/>
                </a:cxn>
                <a:cxn ang="0">
                  <a:pos x="392" y="1022"/>
                </a:cxn>
                <a:cxn ang="0">
                  <a:pos x="392" y="16"/>
                </a:cxn>
                <a:cxn ang="0">
                  <a:pos x="402" y="18"/>
                </a:cxn>
                <a:cxn ang="0">
                  <a:pos x="424" y="1008"/>
                </a:cxn>
                <a:cxn ang="0">
                  <a:pos x="402" y="1018"/>
                </a:cxn>
                <a:cxn ang="0">
                  <a:pos x="378" y="1024"/>
                </a:cxn>
                <a:cxn ang="0">
                  <a:pos x="292" y="1018"/>
                </a:cxn>
                <a:cxn ang="0">
                  <a:pos x="164" y="1006"/>
                </a:cxn>
                <a:cxn ang="0">
                  <a:pos x="80" y="994"/>
                </a:cxn>
                <a:cxn ang="0">
                  <a:pos x="20" y="978"/>
                </a:cxn>
                <a:cxn ang="0">
                  <a:pos x="18" y="976"/>
                </a:cxn>
                <a:cxn ang="0">
                  <a:pos x="16" y="970"/>
                </a:cxn>
                <a:cxn ang="0">
                  <a:pos x="16" y="38"/>
                </a:cxn>
                <a:cxn ang="0">
                  <a:pos x="376" y="16"/>
                </a:cxn>
                <a:cxn ang="0">
                  <a:pos x="384" y="16"/>
                </a:cxn>
                <a:cxn ang="0">
                  <a:pos x="384" y="1022"/>
                </a:cxn>
                <a:cxn ang="0">
                  <a:pos x="378" y="1024"/>
                </a:cxn>
                <a:cxn ang="0">
                  <a:pos x="404" y="2"/>
                </a:cxn>
                <a:cxn ang="0">
                  <a:pos x="384" y="0"/>
                </a:cxn>
                <a:cxn ang="0">
                  <a:pos x="376" y="0"/>
                </a:cxn>
                <a:cxn ang="0">
                  <a:pos x="6" y="22"/>
                </a:cxn>
                <a:cxn ang="0">
                  <a:pos x="0" y="30"/>
                </a:cxn>
                <a:cxn ang="0">
                  <a:pos x="0" y="970"/>
                </a:cxn>
                <a:cxn ang="0">
                  <a:pos x="2" y="982"/>
                </a:cxn>
                <a:cxn ang="0">
                  <a:pos x="12" y="992"/>
                </a:cxn>
                <a:cxn ang="0">
                  <a:pos x="14" y="992"/>
                </a:cxn>
                <a:cxn ang="0">
                  <a:pos x="50" y="1002"/>
                </a:cxn>
                <a:cxn ang="0">
                  <a:pos x="114" y="1016"/>
                </a:cxn>
                <a:cxn ang="0">
                  <a:pos x="220" y="1030"/>
                </a:cxn>
                <a:cxn ang="0">
                  <a:pos x="376" y="1040"/>
                </a:cxn>
                <a:cxn ang="0">
                  <a:pos x="386" y="1038"/>
                </a:cxn>
                <a:cxn ang="0">
                  <a:pos x="408" y="1034"/>
                </a:cxn>
                <a:cxn ang="0">
                  <a:pos x="792" y="866"/>
                </a:cxn>
                <a:cxn ang="0">
                  <a:pos x="798" y="858"/>
                </a:cxn>
                <a:cxn ang="0">
                  <a:pos x="798" y="68"/>
                </a:cxn>
                <a:cxn ang="0">
                  <a:pos x="790" y="60"/>
                </a:cxn>
              </a:cxnLst>
              <a:rect l="0" t="0" r="r" b="b"/>
              <a:pathLst>
                <a:path w="798" h="1040">
                  <a:moveTo>
                    <a:pt x="782" y="852"/>
                  </a:moveTo>
                  <a:lnTo>
                    <a:pt x="782" y="852"/>
                  </a:lnTo>
                  <a:lnTo>
                    <a:pt x="440" y="1002"/>
                  </a:lnTo>
                  <a:lnTo>
                    <a:pt x="440" y="24"/>
                  </a:lnTo>
                  <a:lnTo>
                    <a:pt x="440" y="24"/>
                  </a:lnTo>
                  <a:lnTo>
                    <a:pt x="782" y="76"/>
                  </a:lnTo>
                  <a:lnTo>
                    <a:pt x="782" y="76"/>
                  </a:lnTo>
                  <a:lnTo>
                    <a:pt x="782" y="852"/>
                  </a:lnTo>
                  <a:lnTo>
                    <a:pt x="782" y="852"/>
                  </a:lnTo>
                  <a:close/>
                  <a:moveTo>
                    <a:pt x="402" y="1018"/>
                  </a:moveTo>
                  <a:lnTo>
                    <a:pt x="402" y="1018"/>
                  </a:lnTo>
                  <a:lnTo>
                    <a:pt x="392" y="1022"/>
                  </a:lnTo>
                  <a:lnTo>
                    <a:pt x="392" y="16"/>
                  </a:lnTo>
                  <a:lnTo>
                    <a:pt x="392" y="16"/>
                  </a:lnTo>
                  <a:lnTo>
                    <a:pt x="402" y="18"/>
                  </a:lnTo>
                  <a:lnTo>
                    <a:pt x="402" y="18"/>
                  </a:lnTo>
                  <a:lnTo>
                    <a:pt x="424" y="20"/>
                  </a:lnTo>
                  <a:lnTo>
                    <a:pt x="424" y="1008"/>
                  </a:lnTo>
                  <a:lnTo>
                    <a:pt x="424" y="1008"/>
                  </a:lnTo>
                  <a:lnTo>
                    <a:pt x="402" y="1018"/>
                  </a:lnTo>
                  <a:lnTo>
                    <a:pt x="402" y="1018"/>
                  </a:lnTo>
                  <a:close/>
                  <a:moveTo>
                    <a:pt x="378" y="1024"/>
                  </a:moveTo>
                  <a:lnTo>
                    <a:pt x="378" y="1024"/>
                  </a:lnTo>
                  <a:lnTo>
                    <a:pt x="292" y="1018"/>
                  </a:lnTo>
                  <a:lnTo>
                    <a:pt x="222" y="1014"/>
                  </a:lnTo>
                  <a:lnTo>
                    <a:pt x="164" y="1006"/>
                  </a:lnTo>
                  <a:lnTo>
                    <a:pt x="118" y="1000"/>
                  </a:lnTo>
                  <a:lnTo>
                    <a:pt x="80" y="994"/>
                  </a:lnTo>
                  <a:lnTo>
                    <a:pt x="52" y="986"/>
                  </a:lnTo>
                  <a:lnTo>
                    <a:pt x="20" y="978"/>
                  </a:lnTo>
                  <a:lnTo>
                    <a:pt x="18" y="976"/>
                  </a:lnTo>
                  <a:lnTo>
                    <a:pt x="18" y="976"/>
                  </a:lnTo>
                  <a:lnTo>
                    <a:pt x="16" y="974"/>
                  </a:lnTo>
                  <a:lnTo>
                    <a:pt x="16" y="970"/>
                  </a:lnTo>
                  <a:lnTo>
                    <a:pt x="16" y="970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376" y="16"/>
                  </a:lnTo>
                  <a:lnTo>
                    <a:pt x="376" y="16"/>
                  </a:lnTo>
                  <a:lnTo>
                    <a:pt x="384" y="16"/>
                  </a:lnTo>
                  <a:lnTo>
                    <a:pt x="384" y="1022"/>
                  </a:lnTo>
                  <a:lnTo>
                    <a:pt x="384" y="1022"/>
                  </a:lnTo>
                  <a:lnTo>
                    <a:pt x="378" y="1024"/>
                  </a:lnTo>
                  <a:lnTo>
                    <a:pt x="378" y="1024"/>
                  </a:lnTo>
                  <a:close/>
                  <a:moveTo>
                    <a:pt x="790" y="60"/>
                  </a:moveTo>
                  <a:lnTo>
                    <a:pt x="404" y="2"/>
                  </a:lnTo>
                  <a:lnTo>
                    <a:pt x="404" y="2"/>
                  </a:lnTo>
                  <a:lnTo>
                    <a:pt x="384" y="0"/>
                  </a:lnTo>
                  <a:lnTo>
                    <a:pt x="376" y="0"/>
                  </a:lnTo>
                  <a:lnTo>
                    <a:pt x="376" y="0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0" y="970"/>
                  </a:lnTo>
                  <a:lnTo>
                    <a:pt x="0" y="970"/>
                  </a:lnTo>
                  <a:lnTo>
                    <a:pt x="0" y="976"/>
                  </a:lnTo>
                  <a:lnTo>
                    <a:pt x="2" y="982"/>
                  </a:lnTo>
                  <a:lnTo>
                    <a:pt x="6" y="988"/>
                  </a:lnTo>
                  <a:lnTo>
                    <a:pt x="12" y="992"/>
                  </a:lnTo>
                  <a:lnTo>
                    <a:pt x="12" y="992"/>
                  </a:lnTo>
                  <a:lnTo>
                    <a:pt x="14" y="992"/>
                  </a:lnTo>
                  <a:lnTo>
                    <a:pt x="14" y="992"/>
                  </a:lnTo>
                  <a:lnTo>
                    <a:pt x="50" y="1002"/>
                  </a:lnTo>
                  <a:lnTo>
                    <a:pt x="78" y="1010"/>
                  </a:lnTo>
                  <a:lnTo>
                    <a:pt x="114" y="1016"/>
                  </a:lnTo>
                  <a:lnTo>
                    <a:pt x="162" y="1022"/>
                  </a:lnTo>
                  <a:lnTo>
                    <a:pt x="220" y="1030"/>
                  </a:lnTo>
                  <a:lnTo>
                    <a:pt x="292" y="1034"/>
                  </a:lnTo>
                  <a:lnTo>
                    <a:pt x="376" y="1040"/>
                  </a:lnTo>
                  <a:lnTo>
                    <a:pt x="376" y="1040"/>
                  </a:lnTo>
                  <a:lnTo>
                    <a:pt x="386" y="1038"/>
                  </a:lnTo>
                  <a:lnTo>
                    <a:pt x="396" y="1038"/>
                  </a:lnTo>
                  <a:lnTo>
                    <a:pt x="408" y="1034"/>
                  </a:lnTo>
                  <a:lnTo>
                    <a:pt x="792" y="866"/>
                  </a:lnTo>
                  <a:lnTo>
                    <a:pt x="792" y="866"/>
                  </a:lnTo>
                  <a:lnTo>
                    <a:pt x="796" y="862"/>
                  </a:lnTo>
                  <a:lnTo>
                    <a:pt x="798" y="858"/>
                  </a:lnTo>
                  <a:lnTo>
                    <a:pt x="798" y="68"/>
                  </a:lnTo>
                  <a:lnTo>
                    <a:pt x="798" y="68"/>
                  </a:lnTo>
                  <a:lnTo>
                    <a:pt x="796" y="64"/>
                  </a:lnTo>
                  <a:lnTo>
                    <a:pt x="790" y="60"/>
                  </a:lnTo>
                  <a:lnTo>
                    <a:pt x="790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49" name="Freeform 37"/>
            <p:cNvSpPr>
              <a:spLocks/>
            </p:cNvSpPr>
            <p:nvPr/>
          </p:nvSpPr>
          <p:spPr bwMode="auto">
            <a:xfrm>
              <a:off x="6410325" y="1250950"/>
              <a:ext cx="219075" cy="793750"/>
            </a:xfrm>
            <a:custGeom>
              <a:avLst/>
              <a:gdLst/>
              <a:ahLst/>
              <a:cxnLst>
                <a:cxn ang="0">
                  <a:pos x="84" y="158"/>
                </a:cxn>
                <a:cxn ang="0">
                  <a:pos x="84" y="158"/>
                </a:cxn>
                <a:cxn ang="0">
                  <a:pos x="86" y="144"/>
                </a:cxn>
                <a:cxn ang="0">
                  <a:pos x="88" y="132"/>
                </a:cxn>
                <a:cxn ang="0">
                  <a:pos x="94" y="122"/>
                </a:cxn>
                <a:cxn ang="0">
                  <a:pos x="100" y="112"/>
                </a:cxn>
                <a:cxn ang="0">
                  <a:pos x="108" y="104"/>
                </a:cxn>
                <a:cxn ang="0">
                  <a:pos x="118" y="98"/>
                </a:cxn>
                <a:cxn ang="0">
                  <a:pos x="128" y="92"/>
                </a:cxn>
                <a:cxn ang="0">
                  <a:pos x="138" y="90"/>
                </a:cxn>
                <a:cxn ang="0">
                  <a:pos x="138" y="6"/>
                </a:cxn>
                <a:cxn ang="0">
                  <a:pos x="0" y="0"/>
                </a:cxn>
                <a:cxn ang="0">
                  <a:pos x="0" y="474"/>
                </a:cxn>
                <a:cxn ang="0">
                  <a:pos x="0" y="474"/>
                </a:cxn>
                <a:cxn ang="0">
                  <a:pos x="38" y="482"/>
                </a:cxn>
                <a:cxn ang="0">
                  <a:pos x="82" y="492"/>
                </a:cxn>
                <a:cxn ang="0">
                  <a:pos x="138" y="500"/>
                </a:cxn>
                <a:cxn ang="0">
                  <a:pos x="138" y="226"/>
                </a:cxn>
                <a:cxn ang="0">
                  <a:pos x="138" y="226"/>
                </a:cxn>
                <a:cxn ang="0">
                  <a:pos x="128" y="222"/>
                </a:cxn>
                <a:cxn ang="0">
                  <a:pos x="118" y="218"/>
                </a:cxn>
                <a:cxn ang="0">
                  <a:pos x="108" y="210"/>
                </a:cxn>
                <a:cxn ang="0">
                  <a:pos x="100" y="202"/>
                </a:cxn>
                <a:cxn ang="0">
                  <a:pos x="94" y="192"/>
                </a:cxn>
                <a:cxn ang="0">
                  <a:pos x="88" y="182"/>
                </a:cxn>
                <a:cxn ang="0">
                  <a:pos x="86" y="170"/>
                </a:cxn>
                <a:cxn ang="0">
                  <a:pos x="84" y="158"/>
                </a:cxn>
                <a:cxn ang="0">
                  <a:pos x="84" y="158"/>
                </a:cxn>
              </a:cxnLst>
              <a:rect l="0" t="0" r="r" b="b"/>
              <a:pathLst>
                <a:path w="138" h="500">
                  <a:moveTo>
                    <a:pt x="84" y="158"/>
                  </a:moveTo>
                  <a:lnTo>
                    <a:pt x="84" y="158"/>
                  </a:lnTo>
                  <a:lnTo>
                    <a:pt x="86" y="144"/>
                  </a:lnTo>
                  <a:lnTo>
                    <a:pt x="88" y="132"/>
                  </a:lnTo>
                  <a:lnTo>
                    <a:pt x="94" y="122"/>
                  </a:lnTo>
                  <a:lnTo>
                    <a:pt x="100" y="112"/>
                  </a:lnTo>
                  <a:lnTo>
                    <a:pt x="108" y="104"/>
                  </a:lnTo>
                  <a:lnTo>
                    <a:pt x="118" y="98"/>
                  </a:lnTo>
                  <a:lnTo>
                    <a:pt x="128" y="92"/>
                  </a:lnTo>
                  <a:lnTo>
                    <a:pt x="138" y="90"/>
                  </a:lnTo>
                  <a:lnTo>
                    <a:pt x="138" y="6"/>
                  </a:lnTo>
                  <a:lnTo>
                    <a:pt x="0" y="0"/>
                  </a:lnTo>
                  <a:lnTo>
                    <a:pt x="0" y="474"/>
                  </a:lnTo>
                  <a:lnTo>
                    <a:pt x="0" y="474"/>
                  </a:lnTo>
                  <a:lnTo>
                    <a:pt x="38" y="482"/>
                  </a:lnTo>
                  <a:lnTo>
                    <a:pt x="82" y="492"/>
                  </a:lnTo>
                  <a:lnTo>
                    <a:pt x="138" y="500"/>
                  </a:lnTo>
                  <a:lnTo>
                    <a:pt x="138" y="226"/>
                  </a:lnTo>
                  <a:lnTo>
                    <a:pt x="138" y="226"/>
                  </a:lnTo>
                  <a:lnTo>
                    <a:pt x="128" y="222"/>
                  </a:lnTo>
                  <a:lnTo>
                    <a:pt x="118" y="218"/>
                  </a:lnTo>
                  <a:lnTo>
                    <a:pt x="108" y="210"/>
                  </a:lnTo>
                  <a:lnTo>
                    <a:pt x="100" y="202"/>
                  </a:lnTo>
                  <a:lnTo>
                    <a:pt x="94" y="192"/>
                  </a:lnTo>
                  <a:lnTo>
                    <a:pt x="88" y="182"/>
                  </a:lnTo>
                  <a:lnTo>
                    <a:pt x="86" y="170"/>
                  </a:lnTo>
                  <a:lnTo>
                    <a:pt x="84" y="158"/>
                  </a:lnTo>
                  <a:lnTo>
                    <a:pt x="84" y="158"/>
                  </a:lnTo>
                  <a:close/>
                </a:path>
              </a:pathLst>
            </a:custGeom>
            <a:solidFill>
              <a:srgbClr val="9E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50" name="Freeform 38"/>
            <p:cNvSpPr>
              <a:spLocks/>
            </p:cNvSpPr>
            <p:nvPr/>
          </p:nvSpPr>
          <p:spPr bwMode="auto">
            <a:xfrm>
              <a:off x="6661150" y="1260475"/>
              <a:ext cx="254000" cy="806450"/>
            </a:xfrm>
            <a:custGeom>
              <a:avLst/>
              <a:gdLst/>
              <a:ahLst/>
              <a:cxnLst>
                <a:cxn ang="0">
                  <a:pos x="160" y="6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0" y="84"/>
                </a:cxn>
                <a:cxn ang="0">
                  <a:pos x="12" y="86"/>
                </a:cxn>
                <a:cxn ang="0">
                  <a:pos x="22" y="92"/>
                </a:cxn>
                <a:cxn ang="0">
                  <a:pos x="30" y="98"/>
                </a:cxn>
                <a:cxn ang="0">
                  <a:pos x="38" y="106"/>
                </a:cxn>
                <a:cxn ang="0">
                  <a:pos x="46" y="116"/>
                </a:cxn>
                <a:cxn ang="0">
                  <a:pos x="50" y="126"/>
                </a:cxn>
                <a:cxn ang="0">
                  <a:pos x="54" y="138"/>
                </a:cxn>
                <a:cxn ang="0">
                  <a:pos x="54" y="152"/>
                </a:cxn>
                <a:cxn ang="0">
                  <a:pos x="54" y="152"/>
                </a:cxn>
                <a:cxn ang="0">
                  <a:pos x="54" y="164"/>
                </a:cxn>
                <a:cxn ang="0">
                  <a:pos x="50" y="176"/>
                </a:cxn>
                <a:cxn ang="0">
                  <a:pos x="46" y="186"/>
                </a:cxn>
                <a:cxn ang="0">
                  <a:pos x="38" y="196"/>
                </a:cxn>
                <a:cxn ang="0">
                  <a:pos x="30" y="204"/>
                </a:cxn>
                <a:cxn ang="0">
                  <a:pos x="22" y="212"/>
                </a:cxn>
                <a:cxn ang="0">
                  <a:pos x="12" y="216"/>
                </a:cxn>
                <a:cxn ang="0">
                  <a:pos x="0" y="220"/>
                </a:cxn>
                <a:cxn ang="0">
                  <a:pos x="0" y="496"/>
                </a:cxn>
                <a:cxn ang="0">
                  <a:pos x="0" y="496"/>
                </a:cxn>
                <a:cxn ang="0">
                  <a:pos x="76" y="504"/>
                </a:cxn>
                <a:cxn ang="0">
                  <a:pos x="116" y="506"/>
                </a:cxn>
                <a:cxn ang="0">
                  <a:pos x="160" y="508"/>
                </a:cxn>
                <a:cxn ang="0">
                  <a:pos x="160" y="6"/>
                </a:cxn>
              </a:cxnLst>
              <a:rect l="0" t="0" r="r" b="b"/>
              <a:pathLst>
                <a:path w="160" h="508">
                  <a:moveTo>
                    <a:pt x="160" y="6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12" y="86"/>
                  </a:lnTo>
                  <a:lnTo>
                    <a:pt x="22" y="92"/>
                  </a:lnTo>
                  <a:lnTo>
                    <a:pt x="30" y="98"/>
                  </a:lnTo>
                  <a:lnTo>
                    <a:pt x="38" y="106"/>
                  </a:lnTo>
                  <a:lnTo>
                    <a:pt x="46" y="116"/>
                  </a:lnTo>
                  <a:lnTo>
                    <a:pt x="50" y="126"/>
                  </a:lnTo>
                  <a:lnTo>
                    <a:pt x="54" y="138"/>
                  </a:lnTo>
                  <a:lnTo>
                    <a:pt x="54" y="152"/>
                  </a:lnTo>
                  <a:lnTo>
                    <a:pt x="54" y="152"/>
                  </a:lnTo>
                  <a:lnTo>
                    <a:pt x="54" y="164"/>
                  </a:lnTo>
                  <a:lnTo>
                    <a:pt x="50" y="176"/>
                  </a:lnTo>
                  <a:lnTo>
                    <a:pt x="46" y="186"/>
                  </a:lnTo>
                  <a:lnTo>
                    <a:pt x="38" y="196"/>
                  </a:lnTo>
                  <a:lnTo>
                    <a:pt x="30" y="204"/>
                  </a:lnTo>
                  <a:lnTo>
                    <a:pt x="22" y="212"/>
                  </a:lnTo>
                  <a:lnTo>
                    <a:pt x="12" y="216"/>
                  </a:lnTo>
                  <a:lnTo>
                    <a:pt x="0" y="220"/>
                  </a:lnTo>
                  <a:lnTo>
                    <a:pt x="0" y="496"/>
                  </a:lnTo>
                  <a:lnTo>
                    <a:pt x="0" y="496"/>
                  </a:lnTo>
                  <a:lnTo>
                    <a:pt x="76" y="504"/>
                  </a:lnTo>
                  <a:lnTo>
                    <a:pt x="116" y="506"/>
                  </a:lnTo>
                  <a:lnTo>
                    <a:pt x="160" y="508"/>
                  </a:lnTo>
                  <a:lnTo>
                    <a:pt x="160" y="6"/>
                  </a:lnTo>
                  <a:close/>
                </a:path>
              </a:pathLst>
            </a:custGeom>
            <a:solidFill>
              <a:srgbClr val="9E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51" name="Freeform 39"/>
            <p:cNvSpPr>
              <a:spLocks/>
            </p:cNvSpPr>
            <p:nvPr/>
          </p:nvSpPr>
          <p:spPr bwMode="auto">
            <a:xfrm>
              <a:off x="6575425" y="1425575"/>
              <a:ext cx="139700" cy="149225"/>
            </a:xfrm>
            <a:custGeom>
              <a:avLst/>
              <a:gdLst/>
              <a:ahLst/>
              <a:cxnLst>
                <a:cxn ang="0">
                  <a:pos x="88" y="48"/>
                </a:cxn>
                <a:cxn ang="0">
                  <a:pos x="88" y="48"/>
                </a:cxn>
                <a:cxn ang="0">
                  <a:pos x="88" y="38"/>
                </a:cxn>
                <a:cxn ang="0">
                  <a:pos x="84" y="30"/>
                </a:cxn>
                <a:cxn ang="0">
                  <a:pos x="80" y="22"/>
                </a:cxn>
                <a:cxn ang="0">
                  <a:pos x="76" y="14"/>
                </a:cxn>
                <a:cxn ang="0">
                  <a:pos x="68" y="8"/>
                </a:cxn>
                <a:cxn ang="0">
                  <a:pos x="62" y="4"/>
                </a:cxn>
                <a:cxn ang="0">
                  <a:pos x="54" y="2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36" y="2"/>
                </a:cxn>
                <a:cxn ang="0">
                  <a:pos x="28" y="4"/>
                </a:cxn>
                <a:cxn ang="0">
                  <a:pos x="20" y="8"/>
                </a:cxn>
                <a:cxn ang="0">
                  <a:pos x="14" y="14"/>
                </a:cxn>
                <a:cxn ang="0">
                  <a:pos x="8" y="22"/>
                </a:cxn>
                <a:cxn ang="0">
                  <a:pos x="4" y="30"/>
                </a:cxn>
                <a:cxn ang="0">
                  <a:pos x="2" y="38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2" y="56"/>
                </a:cxn>
                <a:cxn ang="0">
                  <a:pos x="4" y="66"/>
                </a:cxn>
                <a:cxn ang="0">
                  <a:pos x="8" y="74"/>
                </a:cxn>
                <a:cxn ang="0">
                  <a:pos x="14" y="80"/>
                </a:cxn>
                <a:cxn ang="0">
                  <a:pos x="20" y="86"/>
                </a:cxn>
                <a:cxn ang="0">
                  <a:pos x="28" y="90"/>
                </a:cxn>
                <a:cxn ang="0">
                  <a:pos x="36" y="94"/>
                </a:cxn>
                <a:cxn ang="0">
                  <a:pos x="44" y="94"/>
                </a:cxn>
                <a:cxn ang="0">
                  <a:pos x="44" y="94"/>
                </a:cxn>
                <a:cxn ang="0">
                  <a:pos x="54" y="94"/>
                </a:cxn>
                <a:cxn ang="0">
                  <a:pos x="62" y="90"/>
                </a:cxn>
                <a:cxn ang="0">
                  <a:pos x="68" y="86"/>
                </a:cxn>
                <a:cxn ang="0">
                  <a:pos x="76" y="80"/>
                </a:cxn>
                <a:cxn ang="0">
                  <a:pos x="80" y="74"/>
                </a:cxn>
                <a:cxn ang="0">
                  <a:pos x="84" y="66"/>
                </a:cxn>
                <a:cxn ang="0">
                  <a:pos x="88" y="56"/>
                </a:cxn>
                <a:cxn ang="0">
                  <a:pos x="88" y="48"/>
                </a:cxn>
                <a:cxn ang="0">
                  <a:pos x="88" y="48"/>
                </a:cxn>
              </a:cxnLst>
              <a:rect l="0" t="0" r="r" b="b"/>
              <a:pathLst>
                <a:path w="88" h="94">
                  <a:moveTo>
                    <a:pt x="88" y="48"/>
                  </a:moveTo>
                  <a:lnTo>
                    <a:pt x="88" y="48"/>
                  </a:lnTo>
                  <a:lnTo>
                    <a:pt x="88" y="38"/>
                  </a:lnTo>
                  <a:lnTo>
                    <a:pt x="84" y="30"/>
                  </a:lnTo>
                  <a:lnTo>
                    <a:pt x="80" y="22"/>
                  </a:lnTo>
                  <a:lnTo>
                    <a:pt x="76" y="14"/>
                  </a:lnTo>
                  <a:lnTo>
                    <a:pt x="68" y="8"/>
                  </a:lnTo>
                  <a:lnTo>
                    <a:pt x="62" y="4"/>
                  </a:lnTo>
                  <a:lnTo>
                    <a:pt x="54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28" y="4"/>
                  </a:lnTo>
                  <a:lnTo>
                    <a:pt x="20" y="8"/>
                  </a:lnTo>
                  <a:lnTo>
                    <a:pt x="14" y="14"/>
                  </a:lnTo>
                  <a:lnTo>
                    <a:pt x="8" y="22"/>
                  </a:lnTo>
                  <a:lnTo>
                    <a:pt x="4" y="30"/>
                  </a:lnTo>
                  <a:lnTo>
                    <a:pt x="2" y="3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2" y="56"/>
                  </a:lnTo>
                  <a:lnTo>
                    <a:pt x="4" y="66"/>
                  </a:lnTo>
                  <a:lnTo>
                    <a:pt x="8" y="74"/>
                  </a:lnTo>
                  <a:lnTo>
                    <a:pt x="14" y="80"/>
                  </a:lnTo>
                  <a:lnTo>
                    <a:pt x="20" y="86"/>
                  </a:lnTo>
                  <a:lnTo>
                    <a:pt x="28" y="90"/>
                  </a:lnTo>
                  <a:lnTo>
                    <a:pt x="36" y="94"/>
                  </a:lnTo>
                  <a:lnTo>
                    <a:pt x="44" y="94"/>
                  </a:lnTo>
                  <a:lnTo>
                    <a:pt x="44" y="94"/>
                  </a:lnTo>
                  <a:lnTo>
                    <a:pt x="54" y="94"/>
                  </a:lnTo>
                  <a:lnTo>
                    <a:pt x="62" y="90"/>
                  </a:lnTo>
                  <a:lnTo>
                    <a:pt x="68" y="86"/>
                  </a:lnTo>
                  <a:lnTo>
                    <a:pt x="76" y="80"/>
                  </a:lnTo>
                  <a:lnTo>
                    <a:pt x="80" y="74"/>
                  </a:lnTo>
                  <a:lnTo>
                    <a:pt x="84" y="66"/>
                  </a:lnTo>
                  <a:lnTo>
                    <a:pt x="88" y="56"/>
                  </a:lnTo>
                  <a:lnTo>
                    <a:pt x="88" y="48"/>
                  </a:lnTo>
                  <a:lnTo>
                    <a:pt x="88" y="48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52" name="Freeform 40"/>
            <p:cNvSpPr>
              <a:spLocks/>
            </p:cNvSpPr>
            <p:nvPr/>
          </p:nvSpPr>
          <p:spPr bwMode="auto">
            <a:xfrm>
              <a:off x="6578600" y="1444625"/>
              <a:ext cx="111125" cy="117475"/>
            </a:xfrm>
            <a:custGeom>
              <a:avLst/>
              <a:gdLst/>
              <a:ahLst/>
              <a:cxnLst>
                <a:cxn ang="0">
                  <a:pos x="54" y="44"/>
                </a:cxn>
                <a:cxn ang="0">
                  <a:pos x="54" y="44"/>
                </a:cxn>
                <a:cxn ang="0">
                  <a:pos x="48" y="42"/>
                </a:cxn>
                <a:cxn ang="0">
                  <a:pos x="42" y="38"/>
                </a:cxn>
                <a:cxn ang="0">
                  <a:pos x="38" y="32"/>
                </a:cxn>
                <a:cxn ang="0">
                  <a:pos x="36" y="26"/>
                </a:cxn>
                <a:cxn ang="0">
                  <a:pos x="36" y="26"/>
                </a:cxn>
                <a:cxn ang="0">
                  <a:pos x="38" y="18"/>
                </a:cxn>
                <a:cxn ang="0">
                  <a:pos x="42" y="12"/>
                </a:cxn>
                <a:cxn ang="0">
                  <a:pos x="48" y="8"/>
                </a:cxn>
                <a:cxn ang="0">
                  <a:pos x="54" y="6"/>
                </a:cxn>
                <a:cxn ang="0">
                  <a:pos x="54" y="6"/>
                </a:cxn>
                <a:cxn ang="0">
                  <a:pos x="56" y="6"/>
                </a:cxn>
                <a:cxn ang="0">
                  <a:pos x="56" y="6"/>
                </a:cxn>
                <a:cxn ang="0">
                  <a:pos x="46" y="2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22" y="2"/>
                </a:cxn>
                <a:cxn ang="0">
                  <a:pos x="16" y="6"/>
                </a:cxn>
                <a:cxn ang="0">
                  <a:pos x="10" y="10"/>
                </a:cxn>
                <a:cxn ang="0">
                  <a:pos x="6" y="16"/>
                </a:cxn>
                <a:cxn ang="0">
                  <a:pos x="2" y="22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44"/>
                </a:cxn>
                <a:cxn ang="0">
                  <a:pos x="2" y="52"/>
                </a:cxn>
                <a:cxn ang="0">
                  <a:pos x="6" y="58"/>
                </a:cxn>
                <a:cxn ang="0">
                  <a:pos x="10" y="64"/>
                </a:cxn>
                <a:cxn ang="0">
                  <a:pos x="16" y="68"/>
                </a:cxn>
                <a:cxn ang="0">
                  <a:pos x="22" y="72"/>
                </a:cxn>
                <a:cxn ang="0">
                  <a:pos x="28" y="74"/>
                </a:cxn>
                <a:cxn ang="0">
                  <a:pos x="34" y="74"/>
                </a:cxn>
                <a:cxn ang="0">
                  <a:pos x="34" y="74"/>
                </a:cxn>
                <a:cxn ang="0">
                  <a:pos x="42" y="74"/>
                </a:cxn>
                <a:cxn ang="0">
                  <a:pos x="48" y="72"/>
                </a:cxn>
                <a:cxn ang="0">
                  <a:pos x="54" y="68"/>
                </a:cxn>
                <a:cxn ang="0">
                  <a:pos x="60" y="64"/>
                </a:cxn>
                <a:cxn ang="0">
                  <a:pos x="64" y="58"/>
                </a:cxn>
                <a:cxn ang="0">
                  <a:pos x="68" y="52"/>
                </a:cxn>
                <a:cxn ang="0">
                  <a:pos x="70" y="44"/>
                </a:cxn>
                <a:cxn ang="0">
                  <a:pos x="70" y="36"/>
                </a:cxn>
                <a:cxn ang="0">
                  <a:pos x="70" y="36"/>
                </a:cxn>
                <a:cxn ang="0">
                  <a:pos x="70" y="34"/>
                </a:cxn>
                <a:cxn ang="0">
                  <a:pos x="70" y="34"/>
                </a:cxn>
                <a:cxn ang="0">
                  <a:pos x="66" y="38"/>
                </a:cxn>
                <a:cxn ang="0">
                  <a:pos x="64" y="42"/>
                </a:cxn>
                <a:cxn ang="0">
                  <a:pos x="58" y="44"/>
                </a:cxn>
                <a:cxn ang="0">
                  <a:pos x="54" y="44"/>
                </a:cxn>
                <a:cxn ang="0">
                  <a:pos x="54" y="44"/>
                </a:cxn>
              </a:cxnLst>
              <a:rect l="0" t="0" r="r" b="b"/>
              <a:pathLst>
                <a:path w="70" h="74">
                  <a:moveTo>
                    <a:pt x="54" y="44"/>
                  </a:moveTo>
                  <a:lnTo>
                    <a:pt x="54" y="44"/>
                  </a:lnTo>
                  <a:lnTo>
                    <a:pt x="48" y="42"/>
                  </a:lnTo>
                  <a:lnTo>
                    <a:pt x="42" y="38"/>
                  </a:lnTo>
                  <a:lnTo>
                    <a:pt x="38" y="32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38" y="18"/>
                  </a:lnTo>
                  <a:lnTo>
                    <a:pt x="42" y="12"/>
                  </a:lnTo>
                  <a:lnTo>
                    <a:pt x="48" y="8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46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6" y="16"/>
                  </a:lnTo>
                  <a:lnTo>
                    <a:pt x="2" y="22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6" y="58"/>
                  </a:lnTo>
                  <a:lnTo>
                    <a:pt x="10" y="64"/>
                  </a:lnTo>
                  <a:lnTo>
                    <a:pt x="16" y="68"/>
                  </a:lnTo>
                  <a:lnTo>
                    <a:pt x="22" y="72"/>
                  </a:lnTo>
                  <a:lnTo>
                    <a:pt x="28" y="74"/>
                  </a:lnTo>
                  <a:lnTo>
                    <a:pt x="34" y="74"/>
                  </a:lnTo>
                  <a:lnTo>
                    <a:pt x="34" y="74"/>
                  </a:lnTo>
                  <a:lnTo>
                    <a:pt x="42" y="74"/>
                  </a:lnTo>
                  <a:lnTo>
                    <a:pt x="48" y="72"/>
                  </a:lnTo>
                  <a:lnTo>
                    <a:pt x="54" y="68"/>
                  </a:lnTo>
                  <a:lnTo>
                    <a:pt x="60" y="64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4"/>
                  </a:lnTo>
                  <a:lnTo>
                    <a:pt x="70" y="36"/>
                  </a:lnTo>
                  <a:lnTo>
                    <a:pt x="70" y="36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6" y="38"/>
                  </a:lnTo>
                  <a:lnTo>
                    <a:pt x="64" y="42"/>
                  </a:lnTo>
                  <a:lnTo>
                    <a:pt x="58" y="44"/>
                  </a:lnTo>
                  <a:lnTo>
                    <a:pt x="54" y="44"/>
                  </a:lnTo>
                  <a:lnTo>
                    <a:pt x="54" y="44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53" name="Freeform 41"/>
            <p:cNvSpPr>
              <a:spLocks/>
            </p:cNvSpPr>
            <p:nvPr/>
          </p:nvSpPr>
          <p:spPr bwMode="auto">
            <a:xfrm>
              <a:off x="6435725" y="1082675"/>
              <a:ext cx="15875" cy="1587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6"/>
                </a:cxn>
                <a:cxn ang="0">
                  <a:pos x="8" y="1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8" y="2"/>
                </a:cxn>
                <a:cxn ang="0">
                  <a:pos x="10" y="6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10" y="6"/>
                  </a:lnTo>
                  <a:lnTo>
                    <a:pt x="8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8" y="2"/>
                  </a:lnTo>
                  <a:lnTo>
                    <a:pt x="1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FB765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54" name="Freeform 42"/>
            <p:cNvSpPr>
              <a:spLocks/>
            </p:cNvSpPr>
            <p:nvPr/>
          </p:nvSpPr>
          <p:spPr bwMode="auto">
            <a:xfrm>
              <a:off x="6435725" y="1082675"/>
              <a:ext cx="15875" cy="1587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6"/>
                </a:cxn>
                <a:cxn ang="0">
                  <a:pos x="8" y="1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8" y="2"/>
                </a:cxn>
                <a:cxn ang="0">
                  <a:pos x="10" y="6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10" y="6"/>
                  </a:lnTo>
                  <a:lnTo>
                    <a:pt x="8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8" y="2"/>
                  </a:lnTo>
                  <a:lnTo>
                    <a:pt x="1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FB765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55" name="Freeform 43"/>
            <p:cNvSpPr>
              <a:spLocks/>
            </p:cNvSpPr>
            <p:nvPr/>
          </p:nvSpPr>
          <p:spPr bwMode="auto">
            <a:xfrm>
              <a:off x="6435725" y="981075"/>
              <a:ext cx="15875" cy="1587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6"/>
                </a:cxn>
                <a:cxn ang="0">
                  <a:pos x="8" y="8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8" y="2"/>
                </a:cxn>
                <a:cxn ang="0">
                  <a:pos x="10" y="6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10" y="6"/>
                  </a:lnTo>
                  <a:lnTo>
                    <a:pt x="8" y="8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8" y="2"/>
                  </a:lnTo>
                  <a:lnTo>
                    <a:pt x="1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7EAA5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56" name="Freeform 44"/>
            <p:cNvSpPr>
              <a:spLocks noEditPoints="1"/>
            </p:cNvSpPr>
            <p:nvPr/>
          </p:nvSpPr>
          <p:spPr bwMode="auto">
            <a:xfrm>
              <a:off x="6496050" y="952500"/>
              <a:ext cx="419100" cy="260350"/>
            </a:xfrm>
            <a:custGeom>
              <a:avLst/>
              <a:gdLst/>
              <a:ahLst/>
              <a:cxnLst>
                <a:cxn ang="0">
                  <a:pos x="10" y="148"/>
                </a:cxn>
                <a:cxn ang="0">
                  <a:pos x="50" y="80"/>
                </a:cxn>
                <a:cxn ang="0">
                  <a:pos x="256" y="82"/>
                </a:cxn>
                <a:cxn ang="0">
                  <a:pos x="256" y="82"/>
                </a:cxn>
                <a:cxn ang="0">
                  <a:pos x="256" y="156"/>
                </a:cxn>
                <a:cxn ang="0">
                  <a:pos x="256" y="156"/>
                </a:cxn>
                <a:cxn ang="0">
                  <a:pos x="10" y="148"/>
                </a:cxn>
                <a:cxn ang="0">
                  <a:pos x="10" y="148"/>
                </a:cxn>
                <a:cxn ang="0">
                  <a:pos x="44" y="8"/>
                </a:cxn>
                <a:cxn ang="0">
                  <a:pos x="44" y="74"/>
                </a:cxn>
                <a:cxn ang="0">
                  <a:pos x="8" y="136"/>
                </a:cxn>
                <a:cxn ang="0">
                  <a:pos x="8" y="13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4" y="8"/>
                </a:cxn>
                <a:cxn ang="0">
                  <a:pos x="44" y="8"/>
                </a:cxn>
                <a:cxn ang="0">
                  <a:pos x="256" y="74"/>
                </a:cxn>
                <a:cxn ang="0">
                  <a:pos x="256" y="74"/>
                </a:cxn>
                <a:cxn ang="0">
                  <a:pos x="52" y="72"/>
                </a:cxn>
                <a:cxn ang="0">
                  <a:pos x="52" y="72"/>
                </a:cxn>
                <a:cxn ang="0">
                  <a:pos x="52" y="8"/>
                </a:cxn>
                <a:cxn ang="0">
                  <a:pos x="52" y="8"/>
                </a:cxn>
                <a:cxn ang="0">
                  <a:pos x="256" y="8"/>
                </a:cxn>
                <a:cxn ang="0">
                  <a:pos x="256" y="8"/>
                </a:cxn>
                <a:cxn ang="0">
                  <a:pos x="256" y="74"/>
                </a:cxn>
                <a:cxn ang="0">
                  <a:pos x="256" y="74"/>
                </a:cxn>
                <a:cxn ang="0">
                  <a:pos x="260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152"/>
                </a:cxn>
                <a:cxn ang="0">
                  <a:pos x="0" y="152"/>
                </a:cxn>
                <a:cxn ang="0">
                  <a:pos x="0" y="154"/>
                </a:cxn>
                <a:cxn ang="0">
                  <a:pos x="4" y="156"/>
                </a:cxn>
                <a:cxn ang="0">
                  <a:pos x="260" y="164"/>
                </a:cxn>
                <a:cxn ang="0">
                  <a:pos x="260" y="164"/>
                </a:cxn>
                <a:cxn ang="0">
                  <a:pos x="262" y="162"/>
                </a:cxn>
                <a:cxn ang="0">
                  <a:pos x="262" y="162"/>
                </a:cxn>
                <a:cxn ang="0">
                  <a:pos x="264" y="160"/>
                </a:cxn>
                <a:cxn ang="0">
                  <a:pos x="264" y="4"/>
                </a:cxn>
                <a:cxn ang="0">
                  <a:pos x="264" y="4"/>
                </a:cxn>
                <a:cxn ang="0">
                  <a:pos x="262" y="0"/>
                </a:cxn>
                <a:cxn ang="0">
                  <a:pos x="260" y="0"/>
                </a:cxn>
                <a:cxn ang="0">
                  <a:pos x="260" y="0"/>
                </a:cxn>
              </a:cxnLst>
              <a:rect l="0" t="0" r="r" b="b"/>
              <a:pathLst>
                <a:path w="264" h="164">
                  <a:moveTo>
                    <a:pt x="10" y="148"/>
                  </a:moveTo>
                  <a:lnTo>
                    <a:pt x="50" y="80"/>
                  </a:lnTo>
                  <a:lnTo>
                    <a:pt x="256" y="82"/>
                  </a:lnTo>
                  <a:lnTo>
                    <a:pt x="256" y="82"/>
                  </a:lnTo>
                  <a:lnTo>
                    <a:pt x="256" y="156"/>
                  </a:lnTo>
                  <a:lnTo>
                    <a:pt x="256" y="156"/>
                  </a:lnTo>
                  <a:lnTo>
                    <a:pt x="10" y="148"/>
                  </a:lnTo>
                  <a:lnTo>
                    <a:pt x="10" y="148"/>
                  </a:lnTo>
                  <a:close/>
                  <a:moveTo>
                    <a:pt x="44" y="8"/>
                  </a:moveTo>
                  <a:lnTo>
                    <a:pt x="44" y="74"/>
                  </a:lnTo>
                  <a:lnTo>
                    <a:pt x="8" y="136"/>
                  </a:lnTo>
                  <a:lnTo>
                    <a:pt x="8" y="13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4" y="8"/>
                  </a:lnTo>
                  <a:lnTo>
                    <a:pt x="44" y="8"/>
                  </a:lnTo>
                  <a:close/>
                  <a:moveTo>
                    <a:pt x="256" y="74"/>
                  </a:moveTo>
                  <a:lnTo>
                    <a:pt x="256" y="74"/>
                  </a:lnTo>
                  <a:lnTo>
                    <a:pt x="52" y="72"/>
                  </a:lnTo>
                  <a:lnTo>
                    <a:pt x="52" y="72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256" y="8"/>
                  </a:lnTo>
                  <a:lnTo>
                    <a:pt x="256" y="8"/>
                  </a:lnTo>
                  <a:lnTo>
                    <a:pt x="256" y="74"/>
                  </a:lnTo>
                  <a:lnTo>
                    <a:pt x="256" y="74"/>
                  </a:lnTo>
                  <a:close/>
                  <a:moveTo>
                    <a:pt x="260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152"/>
                  </a:lnTo>
                  <a:lnTo>
                    <a:pt x="0" y="152"/>
                  </a:lnTo>
                  <a:lnTo>
                    <a:pt x="0" y="154"/>
                  </a:lnTo>
                  <a:lnTo>
                    <a:pt x="4" y="156"/>
                  </a:lnTo>
                  <a:lnTo>
                    <a:pt x="260" y="164"/>
                  </a:lnTo>
                  <a:lnTo>
                    <a:pt x="260" y="164"/>
                  </a:lnTo>
                  <a:lnTo>
                    <a:pt x="262" y="162"/>
                  </a:lnTo>
                  <a:lnTo>
                    <a:pt x="262" y="162"/>
                  </a:lnTo>
                  <a:lnTo>
                    <a:pt x="264" y="160"/>
                  </a:lnTo>
                  <a:lnTo>
                    <a:pt x="264" y="4"/>
                  </a:lnTo>
                  <a:lnTo>
                    <a:pt x="264" y="4"/>
                  </a:lnTo>
                  <a:lnTo>
                    <a:pt x="262" y="0"/>
                  </a:lnTo>
                  <a:lnTo>
                    <a:pt x="260" y="0"/>
                  </a:lnTo>
                  <a:lnTo>
                    <a:pt x="2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57" name="Freeform 45"/>
            <p:cNvSpPr>
              <a:spLocks/>
            </p:cNvSpPr>
            <p:nvPr/>
          </p:nvSpPr>
          <p:spPr bwMode="auto">
            <a:xfrm>
              <a:off x="6454775" y="593725"/>
              <a:ext cx="409575" cy="69850"/>
            </a:xfrm>
            <a:custGeom>
              <a:avLst/>
              <a:gdLst/>
              <a:ahLst/>
              <a:cxnLst>
                <a:cxn ang="0">
                  <a:pos x="258" y="28"/>
                </a:cxn>
                <a:cxn ang="0">
                  <a:pos x="0" y="44"/>
                </a:cxn>
                <a:cxn ang="0">
                  <a:pos x="0" y="14"/>
                </a:cxn>
                <a:cxn ang="0">
                  <a:pos x="258" y="0"/>
                </a:cxn>
                <a:cxn ang="0">
                  <a:pos x="258" y="28"/>
                </a:cxn>
              </a:cxnLst>
              <a:rect l="0" t="0" r="r" b="b"/>
              <a:pathLst>
                <a:path w="258" h="44">
                  <a:moveTo>
                    <a:pt x="258" y="28"/>
                  </a:moveTo>
                  <a:lnTo>
                    <a:pt x="0" y="44"/>
                  </a:lnTo>
                  <a:lnTo>
                    <a:pt x="0" y="14"/>
                  </a:lnTo>
                  <a:lnTo>
                    <a:pt x="258" y="0"/>
                  </a:lnTo>
                  <a:lnTo>
                    <a:pt x="258" y="2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58" name="Freeform 46"/>
            <p:cNvSpPr>
              <a:spLocks noEditPoints="1"/>
            </p:cNvSpPr>
            <p:nvPr/>
          </p:nvSpPr>
          <p:spPr bwMode="auto">
            <a:xfrm>
              <a:off x="6448425" y="587375"/>
              <a:ext cx="438150" cy="149225"/>
            </a:xfrm>
            <a:custGeom>
              <a:avLst/>
              <a:gdLst/>
              <a:ahLst/>
              <a:cxnLst>
                <a:cxn ang="0">
                  <a:pos x="8" y="86"/>
                </a:cxn>
                <a:cxn ang="0">
                  <a:pos x="8" y="86"/>
                </a:cxn>
                <a:cxn ang="0">
                  <a:pos x="8" y="60"/>
                </a:cxn>
                <a:cxn ang="0">
                  <a:pos x="268" y="46"/>
                </a:cxn>
                <a:cxn ang="0">
                  <a:pos x="268" y="46"/>
                </a:cxn>
                <a:cxn ang="0">
                  <a:pos x="268" y="78"/>
                </a:cxn>
                <a:cxn ang="0">
                  <a:pos x="268" y="78"/>
                </a:cxn>
                <a:cxn ang="0">
                  <a:pos x="8" y="86"/>
                </a:cxn>
                <a:cxn ang="0">
                  <a:pos x="8" y="86"/>
                </a:cxn>
                <a:cxn ang="0">
                  <a:pos x="268" y="8"/>
                </a:cxn>
                <a:cxn ang="0">
                  <a:pos x="268" y="8"/>
                </a:cxn>
                <a:cxn ang="0">
                  <a:pos x="268" y="38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268" y="8"/>
                </a:cxn>
                <a:cxn ang="0">
                  <a:pos x="268" y="8"/>
                </a:cxn>
                <a:cxn ang="0">
                  <a:pos x="274" y="2"/>
                </a:cxn>
                <a:cxn ang="0">
                  <a:pos x="274" y="2"/>
                </a:cxn>
                <a:cxn ang="0">
                  <a:pos x="272" y="0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2" y="16"/>
                </a:cxn>
                <a:cxn ang="0">
                  <a:pos x="0" y="18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2" y="94"/>
                </a:cxn>
                <a:cxn ang="0">
                  <a:pos x="2" y="94"/>
                </a:cxn>
                <a:cxn ang="0">
                  <a:pos x="4" y="94"/>
                </a:cxn>
                <a:cxn ang="0">
                  <a:pos x="272" y="86"/>
                </a:cxn>
                <a:cxn ang="0">
                  <a:pos x="272" y="86"/>
                </a:cxn>
                <a:cxn ang="0">
                  <a:pos x="276" y="84"/>
                </a:cxn>
                <a:cxn ang="0">
                  <a:pos x="276" y="82"/>
                </a:cxn>
                <a:cxn ang="0">
                  <a:pos x="276" y="4"/>
                </a:cxn>
                <a:cxn ang="0">
                  <a:pos x="276" y="4"/>
                </a:cxn>
                <a:cxn ang="0">
                  <a:pos x="274" y="2"/>
                </a:cxn>
                <a:cxn ang="0">
                  <a:pos x="274" y="2"/>
                </a:cxn>
              </a:cxnLst>
              <a:rect l="0" t="0" r="r" b="b"/>
              <a:pathLst>
                <a:path w="276" h="94">
                  <a:moveTo>
                    <a:pt x="8" y="86"/>
                  </a:moveTo>
                  <a:lnTo>
                    <a:pt x="8" y="86"/>
                  </a:lnTo>
                  <a:lnTo>
                    <a:pt x="8" y="60"/>
                  </a:lnTo>
                  <a:lnTo>
                    <a:pt x="268" y="46"/>
                  </a:lnTo>
                  <a:lnTo>
                    <a:pt x="268" y="46"/>
                  </a:lnTo>
                  <a:lnTo>
                    <a:pt x="268" y="78"/>
                  </a:lnTo>
                  <a:lnTo>
                    <a:pt x="268" y="78"/>
                  </a:lnTo>
                  <a:lnTo>
                    <a:pt x="8" y="86"/>
                  </a:lnTo>
                  <a:lnTo>
                    <a:pt x="8" y="86"/>
                  </a:lnTo>
                  <a:close/>
                  <a:moveTo>
                    <a:pt x="268" y="8"/>
                  </a:moveTo>
                  <a:lnTo>
                    <a:pt x="268" y="8"/>
                  </a:lnTo>
                  <a:lnTo>
                    <a:pt x="268" y="38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268" y="8"/>
                  </a:lnTo>
                  <a:lnTo>
                    <a:pt x="268" y="8"/>
                  </a:lnTo>
                  <a:close/>
                  <a:moveTo>
                    <a:pt x="274" y="2"/>
                  </a:moveTo>
                  <a:lnTo>
                    <a:pt x="274" y="2"/>
                  </a:lnTo>
                  <a:lnTo>
                    <a:pt x="272" y="0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2" y="94"/>
                  </a:lnTo>
                  <a:lnTo>
                    <a:pt x="2" y="94"/>
                  </a:lnTo>
                  <a:lnTo>
                    <a:pt x="4" y="94"/>
                  </a:lnTo>
                  <a:lnTo>
                    <a:pt x="272" y="86"/>
                  </a:lnTo>
                  <a:lnTo>
                    <a:pt x="272" y="86"/>
                  </a:lnTo>
                  <a:lnTo>
                    <a:pt x="276" y="84"/>
                  </a:lnTo>
                  <a:lnTo>
                    <a:pt x="276" y="82"/>
                  </a:lnTo>
                  <a:lnTo>
                    <a:pt x="276" y="4"/>
                  </a:lnTo>
                  <a:lnTo>
                    <a:pt x="276" y="4"/>
                  </a:lnTo>
                  <a:lnTo>
                    <a:pt x="274" y="2"/>
                  </a:lnTo>
                  <a:lnTo>
                    <a:pt x="274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59" name="Freeform 47"/>
            <p:cNvSpPr>
              <a:spLocks/>
            </p:cNvSpPr>
            <p:nvPr/>
          </p:nvSpPr>
          <p:spPr bwMode="auto">
            <a:xfrm>
              <a:off x="7089775" y="584200"/>
              <a:ext cx="69850" cy="117475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38"/>
                </a:cxn>
                <a:cxn ang="0">
                  <a:pos x="42" y="52"/>
                </a:cxn>
                <a:cxn ang="0">
                  <a:pos x="38" y="64"/>
                </a:cxn>
                <a:cxn ang="0">
                  <a:pos x="30" y="72"/>
                </a:cxn>
                <a:cxn ang="0">
                  <a:pos x="26" y="74"/>
                </a:cxn>
                <a:cxn ang="0">
                  <a:pos x="22" y="74"/>
                </a:cxn>
                <a:cxn ang="0">
                  <a:pos x="22" y="74"/>
                </a:cxn>
                <a:cxn ang="0">
                  <a:pos x="18" y="74"/>
                </a:cxn>
                <a:cxn ang="0">
                  <a:pos x="14" y="72"/>
                </a:cxn>
                <a:cxn ang="0">
                  <a:pos x="6" y="64"/>
                </a:cxn>
                <a:cxn ang="0">
                  <a:pos x="2" y="52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2" y="24"/>
                </a:cxn>
                <a:cxn ang="0">
                  <a:pos x="6" y="12"/>
                </a:cxn>
                <a:cxn ang="0">
                  <a:pos x="14" y="4"/>
                </a:cxn>
                <a:cxn ang="0">
                  <a:pos x="1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30" y="4"/>
                </a:cxn>
                <a:cxn ang="0">
                  <a:pos x="38" y="12"/>
                </a:cxn>
                <a:cxn ang="0">
                  <a:pos x="42" y="24"/>
                </a:cxn>
                <a:cxn ang="0">
                  <a:pos x="44" y="38"/>
                </a:cxn>
                <a:cxn ang="0">
                  <a:pos x="44" y="38"/>
                </a:cxn>
              </a:cxnLst>
              <a:rect l="0" t="0" r="r" b="b"/>
              <a:pathLst>
                <a:path w="44" h="74">
                  <a:moveTo>
                    <a:pt x="44" y="38"/>
                  </a:moveTo>
                  <a:lnTo>
                    <a:pt x="44" y="38"/>
                  </a:lnTo>
                  <a:lnTo>
                    <a:pt x="42" y="52"/>
                  </a:lnTo>
                  <a:lnTo>
                    <a:pt x="38" y="64"/>
                  </a:lnTo>
                  <a:lnTo>
                    <a:pt x="30" y="72"/>
                  </a:lnTo>
                  <a:lnTo>
                    <a:pt x="26" y="74"/>
                  </a:lnTo>
                  <a:lnTo>
                    <a:pt x="22" y="74"/>
                  </a:lnTo>
                  <a:lnTo>
                    <a:pt x="22" y="74"/>
                  </a:lnTo>
                  <a:lnTo>
                    <a:pt x="18" y="74"/>
                  </a:lnTo>
                  <a:lnTo>
                    <a:pt x="14" y="72"/>
                  </a:lnTo>
                  <a:lnTo>
                    <a:pt x="6" y="64"/>
                  </a:lnTo>
                  <a:lnTo>
                    <a:pt x="2" y="52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24"/>
                  </a:lnTo>
                  <a:lnTo>
                    <a:pt x="6" y="12"/>
                  </a:lnTo>
                  <a:lnTo>
                    <a:pt x="14" y="4"/>
                  </a:lnTo>
                  <a:lnTo>
                    <a:pt x="1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0" y="4"/>
                  </a:lnTo>
                  <a:lnTo>
                    <a:pt x="38" y="12"/>
                  </a:lnTo>
                  <a:lnTo>
                    <a:pt x="42" y="24"/>
                  </a:lnTo>
                  <a:lnTo>
                    <a:pt x="44" y="38"/>
                  </a:lnTo>
                  <a:lnTo>
                    <a:pt x="44" y="3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60" name="Freeform 48"/>
            <p:cNvSpPr>
              <a:spLocks/>
            </p:cNvSpPr>
            <p:nvPr/>
          </p:nvSpPr>
          <p:spPr bwMode="auto">
            <a:xfrm>
              <a:off x="7181850" y="596900"/>
              <a:ext cx="28575" cy="47625"/>
            </a:xfrm>
            <a:custGeom>
              <a:avLst/>
              <a:gdLst/>
              <a:ahLst/>
              <a:cxnLst>
                <a:cxn ang="0">
                  <a:pos x="18" y="14"/>
                </a:cxn>
                <a:cxn ang="0">
                  <a:pos x="18" y="14"/>
                </a:cxn>
                <a:cxn ang="0">
                  <a:pos x="18" y="20"/>
                </a:cxn>
                <a:cxn ang="0">
                  <a:pos x="16" y="26"/>
                </a:cxn>
                <a:cxn ang="0">
                  <a:pos x="12" y="30"/>
                </a:cxn>
                <a:cxn ang="0">
                  <a:pos x="10" y="30"/>
                </a:cxn>
                <a:cxn ang="0">
                  <a:pos x="10" y="30"/>
                </a:cxn>
                <a:cxn ang="0">
                  <a:pos x="6" y="30"/>
                </a:cxn>
                <a:cxn ang="0">
                  <a:pos x="4" y="26"/>
                </a:cxn>
                <a:cxn ang="0">
                  <a:pos x="2" y="2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6" y="4"/>
                </a:cxn>
                <a:cxn ang="0">
                  <a:pos x="18" y="8"/>
                </a:cxn>
                <a:cxn ang="0">
                  <a:pos x="18" y="14"/>
                </a:cxn>
                <a:cxn ang="0">
                  <a:pos x="18" y="14"/>
                </a:cxn>
              </a:cxnLst>
              <a:rect l="0" t="0" r="r" b="b"/>
              <a:pathLst>
                <a:path w="18" h="30">
                  <a:moveTo>
                    <a:pt x="18" y="14"/>
                  </a:moveTo>
                  <a:lnTo>
                    <a:pt x="18" y="14"/>
                  </a:lnTo>
                  <a:lnTo>
                    <a:pt x="18" y="20"/>
                  </a:lnTo>
                  <a:lnTo>
                    <a:pt x="16" y="26"/>
                  </a:lnTo>
                  <a:lnTo>
                    <a:pt x="12" y="30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6" y="30"/>
                  </a:lnTo>
                  <a:lnTo>
                    <a:pt x="4" y="26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8"/>
                  </a:lnTo>
                  <a:lnTo>
                    <a:pt x="4" y="4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4"/>
                  </a:lnTo>
                  <a:lnTo>
                    <a:pt x="18" y="8"/>
                  </a:lnTo>
                  <a:lnTo>
                    <a:pt x="18" y="14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567" name="Freeform 55"/>
            <p:cNvSpPr>
              <a:spLocks noEditPoints="1"/>
            </p:cNvSpPr>
            <p:nvPr/>
          </p:nvSpPr>
          <p:spPr bwMode="auto">
            <a:xfrm>
              <a:off x="6562725" y="1412875"/>
              <a:ext cx="165100" cy="174625"/>
            </a:xfrm>
            <a:custGeom>
              <a:avLst/>
              <a:gdLst/>
              <a:ahLst/>
              <a:cxnLst>
                <a:cxn ang="0">
                  <a:pos x="16" y="56"/>
                </a:cxn>
                <a:cxn ang="0">
                  <a:pos x="20" y="40"/>
                </a:cxn>
                <a:cxn ang="0">
                  <a:pos x="28" y="28"/>
                </a:cxn>
                <a:cxn ang="0">
                  <a:pos x="38" y="20"/>
                </a:cxn>
                <a:cxn ang="0">
                  <a:pos x="52" y="16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82" y="34"/>
                </a:cxn>
                <a:cxn ang="0">
                  <a:pos x="88" y="48"/>
                </a:cxn>
                <a:cxn ang="0">
                  <a:pos x="88" y="56"/>
                </a:cxn>
                <a:cxn ang="0">
                  <a:pos x="86" y="70"/>
                </a:cxn>
                <a:cxn ang="0">
                  <a:pos x="78" y="82"/>
                </a:cxn>
                <a:cxn ang="0">
                  <a:pos x="66" y="92"/>
                </a:cxn>
                <a:cxn ang="0">
                  <a:pos x="52" y="94"/>
                </a:cxn>
                <a:cxn ang="0">
                  <a:pos x="46" y="94"/>
                </a:cxn>
                <a:cxn ang="0">
                  <a:pos x="32" y="88"/>
                </a:cxn>
                <a:cxn ang="0">
                  <a:pos x="22" y="76"/>
                </a:cxn>
                <a:cxn ang="0">
                  <a:pos x="18" y="64"/>
                </a:cxn>
                <a:cxn ang="0">
                  <a:pos x="16" y="56"/>
                </a:cxn>
                <a:cxn ang="0">
                  <a:pos x="0" y="56"/>
                </a:cxn>
                <a:cxn ang="0">
                  <a:pos x="4" y="76"/>
                </a:cxn>
                <a:cxn ang="0">
                  <a:pos x="16" y="94"/>
                </a:cxn>
                <a:cxn ang="0">
                  <a:pos x="32" y="106"/>
                </a:cxn>
                <a:cxn ang="0">
                  <a:pos x="52" y="110"/>
                </a:cxn>
                <a:cxn ang="0">
                  <a:pos x="62" y="108"/>
                </a:cxn>
                <a:cxn ang="0">
                  <a:pos x="82" y="100"/>
                </a:cxn>
                <a:cxn ang="0">
                  <a:pos x="96" y="86"/>
                </a:cxn>
                <a:cxn ang="0">
                  <a:pos x="102" y="66"/>
                </a:cxn>
                <a:cxn ang="0">
                  <a:pos x="104" y="56"/>
                </a:cxn>
                <a:cxn ang="0">
                  <a:pos x="100" y="34"/>
                </a:cxn>
                <a:cxn ang="0">
                  <a:pos x="88" y="16"/>
                </a:cxn>
                <a:cxn ang="0">
                  <a:pos x="72" y="4"/>
                </a:cxn>
                <a:cxn ang="0">
                  <a:pos x="52" y="0"/>
                </a:cxn>
                <a:cxn ang="0">
                  <a:pos x="42" y="2"/>
                </a:cxn>
                <a:cxn ang="0">
                  <a:pos x="24" y="10"/>
                </a:cxn>
                <a:cxn ang="0">
                  <a:pos x="10" y="24"/>
                </a:cxn>
                <a:cxn ang="0">
                  <a:pos x="2" y="44"/>
                </a:cxn>
                <a:cxn ang="0">
                  <a:pos x="0" y="56"/>
                </a:cxn>
              </a:cxnLst>
              <a:rect l="0" t="0" r="r" b="b"/>
              <a:pathLst>
                <a:path w="104" h="110">
                  <a:moveTo>
                    <a:pt x="16" y="56"/>
                  </a:moveTo>
                  <a:lnTo>
                    <a:pt x="16" y="56"/>
                  </a:lnTo>
                  <a:lnTo>
                    <a:pt x="18" y="48"/>
                  </a:lnTo>
                  <a:lnTo>
                    <a:pt x="20" y="40"/>
                  </a:lnTo>
                  <a:lnTo>
                    <a:pt x="22" y="34"/>
                  </a:lnTo>
                  <a:lnTo>
                    <a:pt x="28" y="28"/>
                  </a:lnTo>
                  <a:lnTo>
                    <a:pt x="32" y="24"/>
                  </a:lnTo>
                  <a:lnTo>
                    <a:pt x="38" y="20"/>
                  </a:lnTo>
                  <a:lnTo>
                    <a:pt x="46" y="18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60" y="18"/>
                  </a:lnTo>
                  <a:lnTo>
                    <a:pt x="66" y="20"/>
                  </a:lnTo>
                  <a:lnTo>
                    <a:pt x="72" y="24"/>
                  </a:lnTo>
                  <a:lnTo>
                    <a:pt x="78" y="28"/>
                  </a:lnTo>
                  <a:lnTo>
                    <a:pt x="82" y="34"/>
                  </a:lnTo>
                  <a:lnTo>
                    <a:pt x="86" y="40"/>
                  </a:lnTo>
                  <a:lnTo>
                    <a:pt x="88" y="48"/>
                  </a:lnTo>
                  <a:lnTo>
                    <a:pt x="88" y="56"/>
                  </a:lnTo>
                  <a:lnTo>
                    <a:pt x="88" y="56"/>
                  </a:lnTo>
                  <a:lnTo>
                    <a:pt x="88" y="64"/>
                  </a:lnTo>
                  <a:lnTo>
                    <a:pt x="86" y="70"/>
                  </a:lnTo>
                  <a:lnTo>
                    <a:pt x="82" y="76"/>
                  </a:lnTo>
                  <a:lnTo>
                    <a:pt x="78" y="82"/>
                  </a:lnTo>
                  <a:lnTo>
                    <a:pt x="72" y="88"/>
                  </a:lnTo>
                  <a:lnTo>
                    <a:pt x="66" y="92"/>
                  </a:lnTo>
                  <a:lnTo>
                    <a:pt x="60" y="94"/>
                  </a:lnTo>
                  <a:lnTo>
                    <a:pt x="52" y="94"/>
                  </a:lnTo>
                  <a:lnTo>
                    <a:pt x="52" y="94"/>
                  </a:lnTo>
                  <a:lnTo>
                    <a:pt x="46" y="94"/>
                  </a:lnTo>
                  <a:lnTo>
                    <a:pt x="38" y="92"/>
                  </a:lnTo>
                  <a:lnTo>
                    <a:pt x="32" y="88"/>
                  </a:lnTo>
                  <a:lnTo>
                    <a:pt x="28" y="82"/>
                  </a:lnTo>
                  <a:lnTo>
                    <a:pt x="22" y="76"/>
                  </a:lnTo>
                  <a:lnTo>
                    <a:pt x="20" y="70"/>
                  </a:lnTo>
                  <a:lnTo>
                    <a:pt x="18" y="64"/>
                  </a:lnTo>
                  <a:lnTo>
                    <a:pt x="16" y="56"/>
                  </a:lnTo>
                  <a:lnTo>
                    <a:pt x="16" y="56"/>
                  </a:lnTo>
                  <a:close/>
                  <a:moveTo>
                    <a:pt x="0" y="56"/>
                  </a:moveTo>
                  <a:lnTo>
                    <a:pt x="0" y="56"/>
                  </a:lnTo>
                  <a:lnTo>
                    <a:pt x="2" y="66"/>
                  </a:lnTo>
                  <a:lnTo>
                    <a:pt x="4" y="76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4" y="100"/>
                  </a:lnTo>
                  <a:lnTo>
                    <a:pt x="32" y="106"/>
                  </a:lnTo>
                  <a:lnTo>
                    <a:pt x="42" y="108"/>
                  </a:lnTo>
                  <a:lnTo>
                    <a:pt x="52" y="110"/>
                  </a:lnTo>
                  <a:lnTo>
                    <a:pt x="52" y="110"/>
                  </a:lnTo>
                  <a:lnTo>
                    <a:pt x="62" y="108"/>
                  </a:lnTo>
                  <a:lnTo>
                    <a:pt x="72" y="106"/>
                  </a:lnTo>
                  <a:lnTo>
                    <a:pt x="82" y="100"/>
                  </a:lnTo>
                  <a:lnTo>
                    <a:pt x="88" y="94"/>
                  </a:lnTo>
                  <a:lnTo>
                    <a:pt x="96" y="86"/>
                  </a:lnTo>
                  <a:lnTo>
                    <a:pt x="100" y="76"/>
                  </a:lnTo>
                  <a:lnTo>
                    <a:pt x="102" y="66"/>
                  </a:lnTo>
                  <a:lnTo>
                    <a:pt x="104" y="56"/>
                  </a:lnTo>
                  <a:lnTo>
                    <a:pt x="104" y="56"/>
                  </a:lnTo>
                  <a:lnTo>
                    <a:pt x="102" y="44"/>
                  </a:lnTo>
                  <a:lnTo>
                    <a:pt x="100" y="34"/>
                  </a:lnTo>
                  <a:lnTo>
                    <a:pt x="96" y="24"/>
                  </a:lnTo>
                  <a:lnTo>
                    <a:pt x="88" y="16"/>
                  </a:lnTo>
                  <a:lnTo>
                    <a:pt x="82" y="10"/>
                  </a:lnTo>
                  <a:lnTo>
                    <a:pt x="72" y="4"/>
                  </a:lnTo>
                  <a:lnTo>
                    <a:pt x="62" y="2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42" y="2"/>
                  </a:lnTo>
                  <a:lnTo>
                    <a:pt x="32" y="4"/>
                  </a:lnTo>
                  <a:lnTo>
                    <a:pt x="24" y="10"/>
                  </a:lnTo>
                  <a:lnTo>
                    <a:pt x="16" y="16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0" y="56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0" name="グループ化 143"/>
          <p:cNvGrpSpPr/>
          <p:nvPr/>
        </p:nvGrpSpPr>
        <p:grpSpPr>
          <a:xfrm>
            <a:off x="1857356" y="4286256"/>
            <a:ext cx="1571636" cy="642942"/>
            <a:chOff x="6643702" y="2500306"/>
            <a:chExt cx="2071702" cy="928694"/>
          </a:xfrm>
          <a:solidFill>
            <a:schemeClr val="bg1"/>
          </a:solidFill>
        </p:grpSpPr>
        <p:sp>
          <p:nvSpPr>
            <p:cNvPr id="145" name="メモ 144"/>
            <p:cNvSpPr/>
            <p:nvPr/>
          </p:nvSpPr>
          <p:spPr>
            <a:xfrm>
              <a:off x="6643702" y="2500306"/>
              <a:ext cx="2071702" cy="928694"/>
            </a:xfrm>
            <a:prstGeom prst="foldedCorner">
              <a:avLst>
                <a:gd name="adj" fmla="val 31686"/>
              </a:avLst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146" name="テキスト ボックス 145"/>
            <p:cNvSpPr txBox="1"/>
            <p:nvPr/>
          </p:nvSpPr>
          <p:spPr>
            <a:xfrm>
              <a:off x="6702306" y="2500307"/>
              <a:ext cx="2013098" cy="866904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 smtClean="0">
                  <a:latin typeface="ＭＳ ゴシック" pitchFamily="49" charset="-128"/>
                  <a:ea typeface="ＭＳ ゴシック" pitchFamily="49" charset="-128"/>
                </a:rPr>
                <a:t>わたしは，花子です</a:t>
              </a:r>
              <a:endParaRPr kumimoji="1" lang="en-US" altLang="ja-JP" sz="1100" dirty="0" smtClean="0">
                <a:latin typeface="ＭＳ ゴシック" pitchFamily="49" charset="-128"/>
                <a:ea typeface="ＭＳ ゴシック" pitchFamily="49" charset="-128"/>
              </a:endParaRPr>
            </a:p>
            <a:p>
              <a:r>
                <a:rPr lang="ja-JP" altLang="en-US" sz="1100" dirty="0" smtClean="0">
                  <a:latin typeface="ＭＳ ゴシック" pitchFamily="49" charset="-128"/>
                  <a:ea typeface="ＭＳ ゴシック" pitchFamily="49" charset="-128"/>
                </a:rPr>
                <a:t>わたしは，次郎くんがきらいです。</a:t>
              </a:r>
              <a:endParaRPr kumimoji="1" lang="ja-JP" altLang="en-US" sz="110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</p:grpSp>
      <p:sp>
        <p:nvSpPr>
          <p:cNvPr id="147" name="四角形吹き出し 146"/>
          <p:cNvSpPr/>
          <p:nvPr/>
        </p:nvSpPr>
        <p:spPr>
          <a:xfrm>
            <a:off x="3929058" y="2996952"/>
            <a:ext cx="2500330" cy="792088"/>
          </a:xfrm>
          <a:prstGeom prst="wedgeRectCallout">
            <a:avLst>
              <a:gd name="adj1" fmla="val 65536"/>
              <a:gd name="adj2" fmla="val -143049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記録</a:t>
            </a:r>
            <a:r>
              <a:rPr lang="en-US" altLang="ja-JP" sz="2000" b="1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22091116/14:30</a:t>
            </a:r>
            <a:endParaRPr kumimoji="1" lang="en-US" altLang="ja-JP" sz="2000" b="1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/>
            <a:r>
              <a:rPr lang="ja-JP" altLang="en-US" b="1" dirty="0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太郎くんからのﾒｰﾙ</a:t>
            </a:r>
            <a:endParaRPr lang="en-US" altLang="ja-JP" b="1" dirty="0" smtClean="0">
              <a:solidFill>
                <a:srgbClr val="0000FF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48" name="四角形吹き出し 147"/>
          <p:cNvSpPr/>
          <p:nvPr/>
        </p:nvSpPr>
        <p:spPr>
          <a:xfrm>
            <a:off x="3643306" y="4000504"/>
            <a:ext cx="2500330" cy="868656"/>
          </a:xfrm>
          <a:prstGeom prst="wedgeRectCallout">
            <a:avLst>
              <a:gd name="adj1" fmla="val -104922"/>
              <a:gd name="adj2" fmla="val -7707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記録</a:t>
            </a:r>
            <a:r>
              <a:rPr lang="en-US" altLang="ja-JP" sz="2000" b="1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22091116/14:32</a:t>
            </a:r>
            <a:endParaRPr kumimoji="1" lang="en-US" altLang="ja-JP" sz="2000" b="1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/>
            <a:r>
              <a:rPr lang="ja-JP" altLang="en-US" b="1" dirty="0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太郎くんからのﾒｰﾙ</a:t>
            </a:r>
            <a:endParaRPr lang="en-US" altLang="ja-JP" b="1" dirty="0" smtClean="0">
              <a:solidFill>
                <a:srgbClr val="0000FF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50" name="四角形吹き出し 149"/>
          <p:cNvSpPr/>
          <p:nvPr/>
        </p:nvSpPr>
        <p:spPr>
          <a:xfrm>
            <a:off x="2771800" y="1988840"/>
            <a:ext cx="2500330" cy="854406"/>
          </a:xfrm>
          <a:prstGeom prst="wedgeRectCallout">
            <a:avLst>
              <a:gd name="adj1" fmla="val 3393"/>
              <a:gd name="adj2" fmla="val -16474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記録</a:t>
            </a:r>
            <a:r>
              <a:rPr kumimoji="1" lang="en-US" altLang="ja-JP" sz="2000" b="1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22091116/14:31</a:t>
            </a:r>
          </a:p>
          <a:p>
            <a:pPr algn="ctr"/>
            <a:r>
              <a:rPr kumimoji="1" lang="ja-JP" altLang="en-US" b="1" dirty="0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</a:rPr>
              <a:t>太郎くんからのﾒｰﾙ</a:t>
            </a:r>
            <a:endParaRPr kumimoji="1" lang="en-US" altLang="ja-JP" b="1" dirty="0" smtClean="0">
              <a:solidFill>
                <a:srgbClr val="0000FF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49" name="角丸四角形 148"/>
          <p:cNvSpPr/>
          <p:nvPr/>
        </p:nvSpPr>
        <p:spPr>
          <a:xfrm>
            <a:off x="1511660" y="836712"/>
            <a:ext cx="6120680" cy="2232248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solidFill>
                  <a:srgbClr val="0000FF"/>
                </a:solidFill>
              </a:rPr>
              <a:t>インターネットは</a:t>
            </a:r>
            <a:endParaRPr kumimoji="1" lang="en-US" altLang="ja-JP" sz="3200" b="1" dirty="0" smtClean="0">
              <a:solidFill>
                <a:srgbClr val="0000FF"/>
              </a:solidFill>
            </a:endParaRPr>
          </a:p>
          <a:p>
            <a:pPr algn="ctr"/>
            <a:r>
              <a:rPr lang="ja-JP" altLang="en-US" sz="3200" b="1" dirty="0" smtClean="0">
                <a:solidFill>
                  <a:srgbClr val="0000FF"/>
                </a:solidFill>
              </a:rPr>
              <a:t>コンピュータを使っています</a:t>
            </a:r>
            <a:endParaRPr lang="en-US" altLang="ja-JP" sz="3200" b="1" dirty="0" smtClean="0">
              <a:solidFill>
                <a:srgbClr val="0000FF"/>
              </a:solidFill>
            </a:endParaRPr>
          </a:p>
          <a:p>
            <a:pPr algn="ctr"/>
            <a:r>
              <a:rPr lang="ja-JP" altLang="en-US" sz="3200" b="1" dirty="0" smtClean="0">
                <a:solidFill>
                  <a:srgbClr val="0000FF"/>
                </a:solidFill>
              </a:rPr>
              <a:t>アクセスは</a:t>
            </a:r>
            <a:endParaRPr lang="en-US" altLang="ja-JP" sz="3200" b="1" dirty="0" smtClean="0">
              <a:solidFill>
                <a:srgbClr val="0000FF"/>
              </a:solidFill>
            </a:endParaRPr>
          </a:p>
          <a:p>
            <a:pPr algn="ctr"/>
            <a:r>
              <a:rPr kumimoji="1" lang="ja-JP" altLang="en-US" sz="3200" b="1" dirty="0" smtClean="0">
                <a:solidFill>
                  <a:srgbClr val="FF0000"/>
                </a:solidFill>
              </a:rPr>
              <a:t>すべて記録されています</a:t>
            </a:r>
            <a:endParaRPr kumimoji="1" lang="ja-JP" altLang="en-US" sz="3200" b="1" dirty="0">
              <a:solidFill>
                <a:srgbClr val="FF0000"/>
              </a:solidFill>
            </a:endParaRPr>
          </a:p>
        </p:txBody>
      </p:sp>
      <p:sp>
        <p:nvSpPr>
          <p:cNvPr id="151" name="円形吹き出し 150"/>
          <p:cNvSpPr/>
          <p:nvPr/>
        </p:nvSpPr>
        <p:spPr>
          <a:xfrm>
            <a:off x="7596336" y="6065912"/>
            <a:ext cx="1043608" cy="792088"/>
          </a:xfrm>
          <a:prstGeom prst="wedgeEllipseCallout">
            <a:avLst>
              <a:gd name="adj1" fmla="val 93328"/>
              <a:gd name="adj2" fmla="val -5709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rgbClr val="FF0000"/>
                </a:solidFill>
              </a:rPr>
              <a:t>次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400" dirty="0" smtClean="0">
                <a:solidFill>
                  <a:srgbClr val="FF0000"/>
                </a:solidFill>
              </a:rPr>
              <a:t>ページ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  <p:bldP spid="1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雲 232"/>
          <p:cNvSpPr/>
          <p:nvPr/>
        </p:nvSpPr>
        <p:spPr>
          <a:xfrm>
            <a:off x="1331640" y="620688"/>
            <a:ext cx="7056784" cy="18002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 smtClean="0">
                <a:solidFill>
                  <a:srgbClr val="0000FF"/>
                </a:solidFill>
              </a:rPr>
              <a:t>インターネット</a:t>
            </a:r>
            <a:endParaRPr kumimoji="1" lang="ja-JP" altLang="en-US" sz="5400" dirty="0">
              <a:solidFill>
                <a:srgbClr val="0000FF"/>
              </a:solidFill>
            </a:endParaRPr>
          </a:p>
        </p:txBody>
      </p:sp>
      <p:grpSp>
        <p:nvGrpSpPr>
          <p:cNvPr id="2" name="グループ化 103"/>
          <p:cNvGrpSpPr/>
          <p:nvPr/>
        </p:nvGrpSpPr>
        <p:grpSpPr>
          <a:xfrm flipH="1">
            <a:off x="428596" y="2439450"/>
            <a:ext cx="1785950" cy="1918243"/>
            <a:chOff x="6286500" y="428625"/>
            <a:chExt cx="1631950" cy="1778000"/>
          </a:xfrm>
        </p:grpSpPr>
        <p:sp>
          <p:nvSpPr>
            <p:cNvPr id="3" name="AutoShape 8"/>
            <p:cNvSpPr>
              <a:spLocks noChangeAspect="1" noChangeArrowheads="1" noTextEdit="1"/>
            </p:cNvSpPr>
            <p:nvPr/>
          </p:nvSpPr>
          <p:spPr bwMode="auto">
            <a:xfrm>
              <a:off x="6286500" y="428625"/>
              <a:ext cx="1631950" cy="177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" name="Freeform 12"/>
            <p:cNvSpPr>
              <a:spLocks/>
            </p:cNvSpPr>
            <p:nvPr/>
          </p:nvSpPr>
          <p:spPr bwMode="auto">
            <a:xfrm>
              <a:off x="6372225" y="511175"/>
              <a:ext cx="590550" cy="161290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0" y="964"/>
                </a:cxn>
                <a:cxn ang="0">
                  <a:pos x="0" y="964"/>
                </a:cxn>
                <a:cxn ang="0">
                  <a:pos x="0" y="966"/>
                </a:cxn>
                <a:cxn ang="0">
                  <a:pos x="2" y="970"/>
                </a:cxn>
                <a:cxn ang="0">
                  <a:pos x="4" y="970"/>
                </a:cxn>
                <a:cxn ang="0">
                  <a:pos x="4" y="970"/>
                </a:cxn>
                <a:cxn ang="0">
                  <a:pos x="38" y="980"/>
                </a:cxn>
                <a:cxn ang="0">
                  <a:pos x="66" y="986"/>
                </a:cxn>
                <a:cxn ang="0">
                  <a:pos x="102" y="992"/>
                </a:cxn>
                <a:cxn ang="0">
                  <a:pos x="150" y="1000"/>
                </a:cxn>
                <a:cxn ang="0">
                  <a:pos x="208" y="1006"/>
                </a:cxn>
                <a:cxn ang="0">
                  <a:pos x="280" y="1012"/>
                </a:cxn>
                <a:cxn ang="0">
                  <a:pos x="364" y="1016"/>
                </a:cxn>
                <a:cxn ang="0">
                  <a:pos x="364" y="1016"/>
                </a:cxn>
                <a:cxn ang="0">
                  <a:pos x="372" y="1016"/>
                </a:cxn>
                <a:cxn ang="0">
                  <a:pos x="372" y="0"/>
                </a:cxn>
                <a:cxn ang="0">
                  <a:pos x="372" y="0"/>
                </a:cxn>
                <a:cxn ang="0">
                  <a:pos x="364" y="0"/>
                </a:cxn>
                <a:cxn ang="0">
                  <a:pos x="364" y="0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372" h="1016">
                  <a:moveTo>
                    <a:pt x="0" y="22"/>
                  </a:moveTo>
                  <a:lnTo>
                    <a:pt x="0" y="22"/>
                  </a:lnTo>
                  <a:lnTo>
                    <a:pt x="0" y="964"/>
                  </a:lnTo>
                  <a:lnTo>
                    <a:pt x="0" y="964"/>
                  </a:lnTo>
                  <a:lnTo>
                    <a:pt x="0" y="966"/>
                  </a:lnTo>
                  <a:lnTo>
                    <a:pt x="2" y="970"/>
                  </a:lnTo>
                  <a:lnTo>
                    <a:pt x="4" y="970"/>
                  </a:lnTo>
                  <a:lnTo>
                    <a:pt x="4" y="970"/>
                  </a:lnTo>
                  <a:lnTo>
                    <a:pt x="38" y="980"/>
                  </a:lnTo>
                  <a:lnTo>
                    <a:pt x="66" y="986"/>
                  </a:lnTo>
                  <a:lnTo>
                    <a:pt x="102" y="992"/>
                  </a:lnTo>
                  <a:lnTo>
                    <a:pt x="150" y="1000"/>
                  </a:lnTo>
                  <a:lnTo>
                    <a:pt x="208" y="1006"/>
                  </a:lnTo>
                  <a:lnTo>
                    <a:pt x="280" y="1012"/>
                  </a:lnTo>
                  <a:lnTo>
                    <a:pt x="364" y="1016"/>
                  </a:lnTo>
                  <a:lnTo>
                    <a:pt x="364" y="1016"/>
                  </a:lnTo>
                  <a:lnTo>
                    <a:pt x="372" y="1016"/>
                  </a:lnTo>
                  <a:lnTo>
                    <a:pt x="372" y="0"/>
                  </a:lnTo>
                  <a:lnTo>
                    <a:pt x="372" y="0"/>
                  </a:lnTo>
                  <a:lnTo>
                    <a:pt x="364" y="0"/>
                  </a:lnTo>
                  <a:lnTo>
                    <a:pt x="364" y="0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8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" name="Freeform 13"/>
            <p:cNvSpPr>
              <a:spLocks/>
            </p:cNvSpPr>
            <p:nvPr/>
          </p:nvSpPr>
          <p:spPr bwMode="auto">
            <a:xfrm>
              <a:off x="6384925" y="514350"/>
              <a:ext cx="574675" cy="158750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0" y="948"/>
                </a:cxn>
                <a:cxn ang="0">
                  <a:pos x="0" y="948"/>
                </a:cxn>
                <a:cxn ang="0">
                  <a:pos x="0" y="950"/>
                </a:cxn>
                <a:cxn ang="0">
                  <a:pos x="2" y="954"/>
                </a:cxn>
                <a:cxn ang="0">
                  <a:pos x="4" y="954"/>
                </a:cxn>
                <a:cxn ang="0">
                  <a:pos x="4" y="954"/>
                </a:cxn>
                <a:cxn ang="0">
                  <a:pos x="36" y="964"/>
                </a:cxn>
                <a:cxn ang="0">
                  <a:pos x="64" y="970"/>
                </a:cxn>
                <a:cxn ang="0">
                  <a:pos x="100" y="976"/>
                </a:cxn>
                <a:cxn ang="0">
                  <a:pos x="146" y="984"/>
                </a:cxn>
                <a:cxn ang="0">
                  <a:pos x="202" y="990"/>
                </a:cxn>
                <a:cxn ang="0">
                  <a:pos x="272" y="996"/>
                </a:cxn>
                <a:cxn ang="0">
                  <a:pos x="356" y="1000"/>
                </a:cxn>
                <a:cxn ang="0">
                  <a:pos x="356" y="1000"/>
                </a:cxn>
                <a:cxn ang="0">
                  <a:pos x="362" y="1000"/>
                </a:cxn>
                <a:cxn ang="0">
                  <a:pos x="362" y="0"/>
                </a:cxn>
                <a:cxn ang="0">
                  <a:pos x="362" y="0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362" h="1000">
                  <a:moveTo>
                    <a:pt x="0" y="22"/>
                  </a:moveTo>
                  <a:lnTo>
                    <a:pt x="0" y="22"/>
                  </a:lnTo>
                  <a:lnTo>
                    <a:pt x="0" y="948"/>
                  </a:lnTo>
                  <a:lnTo>
                    <a:pt x="0" y="948"/>
                  </a:lnTo>
                  <a:lnTo>
                    <a:pt x="0" y="950"/>
                  </a:lnTo>
                  <a:lnTo>
                    <a:pt x="2" y="954"/>
                  </a:lnTo>
                  <a:lnTo>
                    <a:pt x="4" y="954"/>
                  </a:lnTo>
                  <a:lnTo>
                    <a:pt x="4" y="954"/>
                  </a:lnTo>
                  <a:lnTo>
                    <a:pt x="36" y="964"/>
                  </a:lnTo>
                  <a:lnTo>
                    <a:pt x="64" y="970"/>
                  </a:lnTo>
                  <a:lnTo>
                    <a:pt x="100" y="976"/>
                  </a:lnTo>
                  <a:lnTo>
                    <a:pt x="146" y="984"/>
                  </a:lnTo>
                  <a:lnTo>
                    <a:pt x="202" y="990"/>
                  </a:lnTo>
                  <a:lnTo>
                    <a:pt x="272" y="996"/>
                  </a:lnTo>
                  <a:lnTo>
                    <a:pt x="356" y="1000"/>
                  </a:lnTo>
                  <a:lnTo>
                    <a:pt x="356" y="1000"/>
                  </a:lnTo>
                  <a:lnTo>
                    <a:pt x="362" y="1000"/>
                  </a:lnTo>
                  <a:lnTo>
                    <a:pt x="362" y="0"/>
                  </a:lnTo>
                  <a:lnTo>
                    <a:pt x="362" y="0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" name="Freeform 14"/>
            <p:cNvSpPr>
              <a:spLocks/>
            </p:cNvSpPr>
            <p:nvPr/>
          </p:nvSpPr>
          <p:spPr bwMode="auto">
            <a:xfrm>
              <a:off x="7045325" y="520700"/>
              <a:ext cx="546100" cy="15684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88"/>
                </a:cxn>
                <a:cxn ang="0">
                  <a:pos x="0" y="988"/>
                </a:cxn>
                <a:cxn ang="0">
                  <a:pos x="344" y="838"/>
                </a:cxn>
                <a:cxn ang="0">
                  <a:pos x="344" y="838"/>
                </a:cxn>
                <a:cxn ang="0">
                  <a:pos x="344" y="54"/>
                </a:cxn>
                <a:cxn ang="0">
                  <a:pos x="344" y="5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4" h="988">
                  <a:moveTo>
                    <a:pt x="0" y="0"/>
                  </a:moveTo>
                  <a:lnTo>
                    <a:pt x="0" y="988"/>
                  </a:lnTo>
                  <a:lnTo>
                    <a:pt x="0" y="988"/>
                  </a:lnTo>
                  <a:lnTo>
                    <a:pt x="344" y="838"/>
                  </a:lnTo>
                  <a:lnTo>
                    <a:pt x="344" y="838"/>
                  </a:lnTo>
                  <a:lnTo>
                    <a:pt x="344" y="54"/>
                  </a:lnTo>
                  <a:lnTo>
                    <a:pt x="344" y="5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" name="Freeform 15"/>
            <p:cNvSpPr>
              <a:spLocks/>
            </p:cNvSpPr>
            <p:nvPr/>
          </p:nvSpPr>
          <p:spPr bwMode="auto">
            <a:xfrm>
              <a:off x="7045325" y="590550"/>
              <a:ext cx="546100" cy="1498600"/>
            </a:xfrm>
            <a:custGeom>
              <a:avLst/>
              <a:gdLst/>
              <a:ahLst/>
              <a:cxnLst>
                <a:cxn ang="0">
                  <a:pos x="282" y="0"/>
                </a:cxn>
                <a:cxn ang="0">
                  <a:pos x="282" y="0"/>
                </a:cxn>
                <a:cxn ang="0">
                  <a:pos x="344" y="10"/>
                </a:cxn>
                <a:cxn ang="0">
                  <a:pos x="344" y="10"/>
                </a:cxn>
                <a:cxn ang="0">
                  <a:pos x="344" y="794"/>
                </a:cxn>
                <a:cxn ang="0">
                  <a:pos x="344" y="794"/>
                </a:cxn>
                <a:cxn ang="0">
                  <a:pos x="0" y="944"/>
                </a:cxn>
                <a:cxn ang="0">
                  <a:pos x="0" y="600"/>
                </a:cxn>
                <a:cxn ang="0">
                  <a:pos x="0" y="600"/>
                </a:cxn>
                <a:cxn ang="0">
                  <a:pos x="8" y="574"/>
                </a:cxn>
                <a:cxn ang="0">
                  <a:pos x="18" y="548"/>
                </a:cxn>
                <a:cxn ang="0">
                  <a:pos x="28" y="526"/>
                </a:cxn>
                <a:cxn ang="0">
                  <a:pos x="38" y="504"/>
                </a:cxn>
                <a:cxn ang="0">
                  <a:pos x="48" y="484"/>
                </a:cxn>
                <a:cxn ang="0">
                  <a:pos x="60" y="466"/>
                </a:cxn>
                <a:cxn ang="0">
                  <a:pos x="84" y="432"/>
                </a:cxn>
                <a:cxn ang="0">
                  <a:pos x="110" y="402"/>
                </a:cxn>
                <a:cxn ang="0">
                  <a:pos x="136" y="376"/>
                </a:cxn>
                <a:cxn ang="0">
                  <a:pos x="188" y="326"/>
                </a:cxn>
                <a:cxn ang="0">
                  <a:pos x="212" y="300"/>
                </a:cxn>
                <a:cxn ang="0">
                  <a:pos x="234" y="274"/>
                </a:cxn>
                <a:cxn ang="0">
                  <a:pos x="244" y="258"/>
                </a:cxn>
                <a:cxn ang="0">
                  <a:pos x="254" y="242"/>
                </a:cxn>
                <a:cxn ang="0">
                  <a:pos x="262" y="226"/>
                </a:cxn>
                <a:cxn ang="0">
                  <a:pos x="268" y="208"/>
                </a:cxn>
                <a:cxn ang="0">
                  <a:pos x="276" y="188"/>
                </a:cxn>
                <a:cxn ang="0">
                  <a:pos x="280" y="166"/>
                </a:cxn>
                <a:cxn ang="0">
                  <a:pos x="284" y="144"/>
                </a:cxn>
                <a:cxn ang="0">
                  <a:pos x="286" y="120"/>
                </a:cxn>
                <a:cxn ang="0">
                  <a:pos x="288" y="92"/>
                </a:cxn>
                <a:cxn ang="0">
                  <a:pos x="288" y="64"/>
                </a:cxn>
                <a:cxn ang="0">
                  <a:pos x="286" y="34"/>
                </a:cxn>
                <a:cxn ang="0">
                  <a:pos x="282" y="0"/>
                </a:cxn>
                <a:cxn ang="0">
                  <a:pos x="282" y="0"/>
                </a:cxn>
              </a:cxnLst>
              <a:rect l="0" t="0" r="r" b="b"/>
              <a:pathLst>
                <a:path w="344" h="944">
                  <a:moveTo>
                    <a:pt x="282" y="0"/>
                  </a:moveTo>
                  <a:lnTo>
                    <a:pt x="282" y="0"/>
                  </a:lnTo>
                  <a:lnTo>
                    <a:pt x="344" y="10"/>
                  </a:lnTo>
                  <a:lnTo>
                    <a:pt x="344" y="10"/>
                  </a:lnTo>
                  <a:lnTo>
                    <a:pt x="344" y="794"/>
                  </a:lnTo>
                  <a:lnTo>
                    <a:pt x="344" y="794"/>
                  </a:lnTo>
                  <a:lnTo>
                    <a:pt x="0" y="944"/>
                  </a:lnTo>
                  <a:lnTo>
                    <a:pt x="0" y="600"/>
                  </a:lnTo>
                  <a:lnTo>
                    <a:pt x="0" y="600"/>
                  </a:lnTo>
                  <a:lnTo>
                    <a:pt x="8" y="574"/>
                  </a:lnTo>
                  <a:lnTo>
                    <a:pt x="18" y="548"/>
                  </a:lnTo>
                  <a:lnTo>
                    <a:pt x="28" y="526"/>
                  </a:lnTo>
                  <a:lnTo>
                    <a:pt x="38" y="504"/>
                  </a:lnTo>
                  <a:lnTo>
                    <a:pt x="48" y="484"/>
                  </a:lnTo>
                  <a:lnTo>
                    <a:pt x="60" y="466"/>
                  </a:lnTo>
                  <a:lnTo>
                    <a:pt x="84" y="432"/>
                  </a:lnTo>
                  <a:lnTo>
                    <a:pt x="110" y="402"/>
                  </a:lnTo>
                  <a:lnTo>
                    <a:pt x="136" y="376"/>
                  </a:lnTo>
                  <a:lnTo>
                    <a:pt x="188" y="326"/>
                  </a:lnTo>
                  <a:lnTo>
                    <a:pt x="212" y="300"/>
                  </a:lnTo>
                  <a:lnTo>
                    <a:pt x="234" y="274"/>
                  </a:lnTo>
                  <a:lnTo>
                    <a:pt x="244" y="258"/>
                  </a:lnTo>
                  <a:lnTo>
                    <a:pt x="254" y="242"/>
                  </a:lnTo>
                  <a:lnTo>
                    <a:pt x="262" y="226"/>
                  </a:lnTo>
                  <a:lnTo>
                    <a:pt x="268" y="208"/>
                  </a:lnTo>
                  <a:lnTo>
                    <a:pt x="276" y="188"/>
                  </a:lnTo>
                  <a:lnTo>
                    <a:pt x="280" y="166"/>
                  </a:lnTo>
                  <a:lnTo>
                    <a:pt x="284" y="144"/>
                  </a:lnTo>
                  <a:lnTo>
                    <a:pt x="286" y="120"/>
                  </a:lnTo>
                  <a:lnTo>
                    <a:pt x="288" y="92"/>
                  </a:lnTo>
                  <a:lnTo>
                    <a:pt x="288" y="64"/>
                  </a:lnTo>
                  <a:lnTo>
                    <a:pt x="286" y="34"/>
                  </a:lnTo>
                  <a:lnTo>
                    <a:pt x="282" y="0"/>
                  </a:lnTo>
                  <a:lnTo>
                    <a:pt x="282" y="0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Freeform 16"/>
            <p:cNvSpPr>
              <a:spLocks/>
            </p:cNvSpPr>
            <p:nvPr/>
          </p:nvSpPr>
          <p:spPr bwMode="auto">
            <a:xfrm>
              <a:off x="6950075" y="511175"/>
              <a:ext cx="73025" cy="16129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12" y="1014"/>
                </a:cxn>
                <a:cxn ang="0">
                  <a:pos x="12" y="1014"/>
                </a:cxn>
                <a:cxn ang="0">
                  <a:pos x="24" y="1010"/>
                </a:cxn>
                <a:cxn ang="0">
                  <a:pos x="34" y="1006"/>
                </a:cxn>
                <a:cxn ang="0">
                  <a:pos x="46" y="996"/>
                </a:cxn>
                <a:cxn ang="0">
                  <a:pos x="46" y="8"/>
                </a:cxn>
                <a:cxn ang="0">
                  <a:pos x="46" y="8"/>
                </a:cxn>
                <a:cxn ang="0">
                  <a:pos x="34" y="4"/>
                </a:cxn>
                <a:cxn ang="0">
                  <a:pos x="24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6" h="1016">
                  <a:moveTo>
                    <a:pt x="0" y="0"/>
                  </a:moveTo>
                  <a:lnTo>
                    <a:pt x="0" y="1016"/>
                  </a:lnTo>
                  <a:lnTo>
                    <a:pt x="0" y="1016"/>
                  </a:lnTo>
                  <a:lnTo>
                    <a:pt x="12" y="1014"/>
                  </a:lnTo>
                  <a:lnTo>
                    <a:pt x="12" y="1014"/>
                  </a:lnTo>
                  <a:lnTo>
                    <a:pt x="24" y="1010"/>
                  </a:lnTo>
                  <a:lnTo>
                    <a:pt x="34" y="1006"/>
                  </a:lnTo>
                  <a:lnTo>
                    <a:pt x="46" y="996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34" y="4"/>
                  </a:lnTo>
                  <a:lnTo>
                    <a:pt x="24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" name="Freeform 17"/>
            <p:cNvSpPr>
              <a:spLocks/>
            </p:cNvSpPr>
            <p:nvPr/>
          </p:nvSpPr>
          <p:spPr bwMode="auto">
            <a:xfrm>
              <a:off x="6508750" y="962025"/>
              <a:ext cx="57150" cy="209550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32"/>
                </a:cxn>
                <a:cxn ang="0">
                  <a:pos x="36" y="68"/>
                </a:cxn>
                <a:cxn ang="0">
                  <a:pos x="36" y="0"/>
                </a:cxn>
              </a:cxnLst>
              <a:rect l="0" t="0" r="r" b="b"/>
              <a:pathLst>
                <a:path w="36" h="132">
                  <a:moveTo>
                    <a:pt x="36" y="0"/>
                  </a:moveTo>
                  <a:lnTo>
                    <a:pt x="3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36" y="6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Freeform 18"/>
            <p:cNvSpPr>
              <a:spLocks/>
            </p:cNvSpPr>
            <p:nvPr/>
          </p:nvSpPr>
          <p:spPr bwMode="auto">
            <a:xfrm>
              <a:off x="6518275" y="974725"/>
              <a:ext cx="50800" cy="193675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2"/>
                </a:cxn>
                <a:cxn ang="0">
                  <a:pos x="32" y="64"/>
                </a:cxn>
                <a:cxn ang="0">
                  <a:pos x="32" y="0"/>
                </a:cxn>
              </a:cxnLst>
              <a:rect l="0" t="0" r="r" b="b"/>
              <a:pathLst>
                <a:path w="32" h="122">
                  <a:moveTo>
                    <a:pt x="32" y="0"/>
                  </a:moveTo>
                  <a:lnTo>
                    <a:pt x="3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2"/>
                  </a:lnTo>
                  <a:lnTo>
                    <a:pt x="32" y="6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Freeform 19"/>
            <p:cNvSpPr>
              <a:spLocks/>
            </p:cNvSpPr>
            <p:nvPr/>
          </p:nvSpPr>
          <p:spPr bwMode="auto">
            <a:xfrm>
              <a:off x="6575425" y="962025"/>
              <a:ext cx="330200" cy="111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208" y="70"/>
                </a:cxn>
                <a:cxn ang="0">
                  <a:pos x="208" y="70"/>
                </a:cxn>
                <a:cxn ang="0">
                  <a:pos x="208" y="0"/>
                </a:cxn>
                <a:cxn ang="0">
                  <a:pos x="208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8" h="70">
                  <a:moveTo>
                    <a:pt x="0" y="0"/>
                  </a:moveTo>
                  <a:lnTo>
                    <a:pt x="0" y="0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208" y="70"/>
                  </a:lnTo>
                  <a:lnTo>
                    <a:pt x="208" y="70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Freeform 20"/>
            <p:cNvSpPr>
              <a:spLocks/>
            </p:cNvSpPr>
            <p:nvPr/>
          </p:nvSpPr>
          <p:spPr bwMode="auto">
            <a:xfrm>
              <a:off x="6588125" y="974725"/>
              <a:ext cx="317500" cy="98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00" y="62"/>
                </a:cxn>
                <a:cxn ang="0">
                  <a:pos x="200" y="62"/>
                </a:cxn>
                <a:cxn ang="0">
                  <a:pos x="200" y="0"/>
                </a:cxn>
                <a:cxn ang="0">
                  <a:pos x="20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0" h="62">
                  <a:moveTo>
                    <a:pt x="0" y="0"/>
                  </a:moveTo>
                  <a:lnTo>
                    <a:pt x="0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00" y="62"/>
                  </a:lnTo>
                  <a:lnTo>
                    <a:pt x="200" y="62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Freeform 21"/>
            <p:cNvSpPr>
              <a:spLocks/>
            </p:cNvSpPr>
            <p:nvPr/>
          </p:nvSpPr>
          <p:spPr bwMode="auto">
            <a:xfrm>
              <a:off x="6508750" y="1076325"/>
              <a:ext cx="396875" cy="1238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250" y="78"/>
                </a:cxn>
                <a:cxn ang="0">
                  <a:pos x="250" y="78"/>
                </a:cxn>
                <a:cxn ang="0">
                  <a:pos x="250" y="4"/>
                </a:cxn>
                <a:cxn ang="0">
                  <a:pos x="40" y="0"/>
                </a:cxn>
                <a:cxn ang="0">
                  <a:pos x="0" y="70"/>
                </a:cxn>
              </a:cxnLst>
              <a:rect l="0" t="0" r="r" b="b"/>
              <a:pathLst>
                <a:path w="250" h="78">
                  <a:moveTo>
                    <a:pt x="0" y="70"/>
                  </a:moveTo>
                  <a:lnTo>
                    <a:pt x="0" y="70"/>
                  </a:lnTo>
                  <a:lnTo>
                    <a:pt x="250" y="78"/>
                  </a:lnTo>
                  <a:lnTo>
                    <a:pt x="250" y="78"/>
                  </a:lnTo>
                  <a:lnTo>
                    <a:pt x="250" y="4"/>
                  </a:lnTo>
                  <a:lnTo>
                    <a:pt x="40" y="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Freeform 22"/>
            <p:cNvSpPr>
              <a:spLocks/>
            </p:cNvSpPr>
            <p:nvPr/>
          </p:nvSpPr>
          <p:spPr bwMode="auto">
            <a:xfrm>
              <a:off x="6413500" y="561975"/>
              <a:ext cx="495300" cy="355600"/>
            </a:xfrm>
            <a:custGeom>
              <a:avLst/>
              <a:gdLst/>
              <a:ahLst/>
              <a:cxnLst>
                <a:cxn ang="0">
                  <a:pos x="312" y="224"/>
                </a:cxn>
                <a:cxn ang="0">
                  <a:pos x="0" y="224"/>
                </a:cxn>
                <a:cxn ang="0">
                  <a:pos x="0" y="16"/>
                </a:cxn>
                <a:cxn ang="0">
                  <a:pos x="312" y="0"/>
                </a:cxn>
                <a:cxn ang="0">
                  <a:pos x="312" y="224"/>
                </a:cxn>
              </a:cxnLst>
              <a:rect l="0" t="0" r="r" b="b"/>
              <a:pathLst>
                <a:path w="312" h="224">
                  <a:moveTo>
                    <a:pt x="312" y="224"/>
                  </a:moveTo>
                  <a:lnTo>
                    <a:pt x="0" y="224"/>
                  </a:lnTo>
                  <a:lnTo>
                    <a:pt x="0" y="16"/>
                  </a:lnTo>
                  <a:lnTo>
                    <a:pt x="312" y="0"/>
                  </a:lnTo>
                  <a:lnTo>
                    <a:pt x="312" y="224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Freeform 23"/>
            <p:cNvSpPr>
              <a:spLocks/>
            </p:cNvSpPr>
            <p:nvPr/>
          </p:nvSpPr>
          <p:spPr bwMode="auto">
            <a:xfrm>
              <a:off x="6429375" y="577850"/>
              <a:ext cx="479425" cy="320675"/>
            </a:xfrm>
            <a:custGeom>
              <a:avLst/>
              <a:gdLst/>
              <a:ahLst/>
              <a:cxnLst>
                <a:cxn ang="0">
                  <a:pos x="302" y="202"/>
                </a:cxn>
                <a:cxn ang="0">
                  <a:pos x="0" y="202"/>
                </a:cxn>
                <a:cxn ang="0">
                  <a:pos x="0" y="16"/>
                </a:cxn>
                <a:cxn ang="0">
                  <a:pos x="302" y="0"/>
                </a:cxn>
                <a:cxn ang="0">
                  <a:pos x="302" y="202"/>
                </a:cxn>
              </a:cxnLst>
              <a:rect l="0" t="0" r="r" b="b"/>
              <a:pathLst>
                <a:path w="302" h="202">
                  <a:moveTo>
                    <a:pt x="302" y="202"/>
                  </a:moveTo>
                  <a:lnTo>
                    <a:pt x="0" y="202"/>
                  </a:lnTo>
                  <a:lnTo>
                    <a:pt x="0" y="16"/>
                  </a:lnTo>
                  <a:lnTo>
                    <a:pt x="302" y="0"/>
                  </a:lnTo>
                  <a:lnTo>
                    <a:pt x="302" y="202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Freeform 24"/>
            <p:cNvSpPr>
              <a:spLocks noEditPoints="1"/>
            </p:cNvSpPr>
            <p:nvPr/>
          </p:nvSpPr>
          <p:spPr bwMode="auto">
            <a:xfrm>
              <a:off x="6407150" y="555625"/>
              <a:ext cx="508000" cy="368300"/>
            </a:xfrm>
            <a:custGeom>
              <a:avLst/>
              <a:gdLst/>
              <a:ahLst/>
              <a:cxnLst>
                <a:cxn ang="0">
                  <a:pos x="8" y="224"/>
                </a:cxn>
                <a:cxn ang="0">
                  <a:pos x="8" y="224"/>
                </a:cxn>
                <a:cxn ang="0">
                  <a:pos x="8" y="136"/>
                </a:cxn>
                <a:cxn ang="0">
                  <a:pos x="312" y="126"/>
                </a:cxn>
                <a:cxn ang="0">
                  <a:pos x="312" y="126"/>
                </a:cxn>
                <a:cxn ang="0">
                  <a:pos x="312" y="224"/>
                </a:cxn>
                <a:cxn ang="0">
                  <a:pos x="312" y="224"/>
                </a:cxn>
                <a:cxn ang="0">
                  <a:pos x="8" y="224"/>
                </a:cxn>
                <a:cxn ang="0">
                  <a:pos x="8" y="224"/>
                </a:cxn>
                <a:cxn ang="0">
                  <a:pos x="312" y="10"/>
                </a:cxn>
                <a:cxn ang="0">
                  <a:pos x="312" y="10"/>
                </a:cxn>
                <a:cxn ang="0">
                  <a:pos x="312" y="118"/>
                </a:cxn>
                <a:cxn ang="0">
                  <a:pos x="8" y="128"/>
                </a:cxn>
                <a:cxn ang="0">
                  <a:pos x="8" y="128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312" y="10"/>
                </a:cxn>
                <a:cxn ang="0">
                  <a:pos x="312" y="10"/>
                </a:cxn>
                <a:cxn ang="0">
                  <a:pos x="318" y="2"/>
                </a:cxn>
                <a:cxn ang="0">
                  <a:pos x="318" y="2"/>
                </a:cxn>
                <a:cxn ang="0">
                  <a:pos x="316" y="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0" y="18"/>
                </a:cxn>
                <a:cxn ang="0">
                  <a:pos x="0" y="20"/>
                </a:cxn>
                <a:cxn ang="0">
                  <a:pos x="0" y="228"/>
                </a:cxn>
                <a:cxn ang="0">
                  <a:pos x="0" y="228"/>
                </a:cxn>
                <a:cxn ang="0">
                  <a:pos x="0" y="230"/>
                </a:cxn>
                <a:cxn ang="0">
                  <a:pos x="4" y="232"/>
                </a:cxn>
                <a:cxn ang="0">
                  <a:pos x="316" y="232"/>
                </a:cxn>
                <a:cxn ang="0">
                  <a:pos x="316" y="232"/>
                </a:cxn>
                <a:cxn ang="0">
                  <a:pos x="318" y="230"/>
                </a:cxn>
                <a:cxn ang="0">
                  <a:pos x="320" y="228"/>
                </a:cxn>
                <a:cxn ang="0">
                  <a:pos x="320" y="4"/>
                </a:cxn>
                <a:cxn ang="0">
                  <a:pos x="320" y="4"/>
                </a:cxn>
                <a:cxn ang="0">
                  <a:pos x="318" y="2"/>
                </a:cxn>
                <a:cxn ang="0">
                  <a:pos x="318" y="2"/>
                </a:cxn>
              </a:cxnLst>
              <a:rect l="0" t="0" r="r" b="b"/>
              <a:pathLst>
                <a:path w="320" h="232">
                  <a:moveTo>
                    <a:pt x="8" y="224"/>
                  </a:moveTo>
                  <a:lnTo>
                    <a:pt x="8" y="224"/>
                  </a:lnTo>
                  <a:lnTo>
                    <a:pt x="8" y="136"/>
                  </a:lnTo>
                  <a:lnTo>
                    <a:pt x="312" y="126"/>
                  </a:lnTo>
                  <a:lnTo>
                    <a:pt x="312" y="126"/>
                  </a:lnTo>
                  <a:lnTo>
                    <a:pt x="312" y="224"/>
                  </a:lnTo>
                  <a:lnTo>
                    <a:pt x="312" y="224"/>
                  </a:lnTo>
                  <a:lnTo>
                    <a:pt x="8" y="224"/>
                  </a:lnTo>
                  <a:lnTo>
                    <a:pt x="8" y="224"/>
                  </a:lnTo>
                  <a:close/>
                  <a:moveTo>
                    <a:pt x="312" y="10"/>
                  </a:moveTo>
                  <a:lnTo>
                    <a:pt x="312" y="10"/>
                  </a:lnTo>
                  <a:lnTo>
                    <a:pt x="312" y="118"/>
                  </a:lnTo>
                  <a:lnTo>
                    <a:pt x="8" y="128"/>
                  </a:lnTo>
                  <a:lnTo>
                    <a:pt x="8" y="128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312" y="10"/>
                  </a:lnTo>
                  <a:lnTo>
                    <a:pt x="312" y="10"/>
                  </a:lnTo>
                  <a:close/>
                  <a:moveTo>
                    <a:pt x="318" y="2"/>
                  </a:moveTo>
                  <a:lnTo>
                    <a:pt x="318" y="2"/>
                  </a:lnTo>
                  <a:lnTo>
                    <a:pt x="316" y="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8"/>
                  </a:lnTo>
                  <a:lnTo>
                    <a:pt x="0" y="228"/>
                  </a:lnTo>
                  <a:lnTo>
                    <a:pt x="0" y="230"/>
                  </a:lnTo>
                  <a:lnTo>
                    <a:pt x="4" y="232"/>
                  </a:lnTo>
                  <a:lnTo>
                    <a:pt x="316" y="232"/>
                  </a:lnTo>
                  <a:lnTo>
                    <a:pt x="316" y="232"/>
                  </a:lnTo>
                  <a:lnTo>
                    <a:pt x="318" y="230"/>
                  </a:lnTo>
                  <a:lnTo>
                    <a:pt x="320" y="228"/>
                  </a:lnTo>
                  <a:lnTo>
                    <a:pt x="320" y="4"/>
                  </a:lnTo>
                  <a:lnTo>
                    <a:pt x="320" y="4"/>
                  </a:lnTo>
                  <a:lnTo>
                    <a:pt x="318" y="2"/>
                  </a:lnTo>
                  <a:lnTo>
                    <a:pt x="31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Freeform 25"/>
            <p:cNvSpPr>
              <a:spLocks/>
            </p:cNvSpPr>
            <p:nvPr/>
          </p:nvSpPr>
          <p:spPr bwMode="auto">
            <a:xfrm>
              <a:off x="6397625" y="952500"/>
              <a:ext cx="82550" cy="85725"/>
            </a:xfrm>
            <a:custGeom>
              <a:avLst/>
              <a:gdLst/>
              <a:ahLst/>
              <a:cxnLst>
                <a:cxn ang="0">
                  <a:pos x="52" y="28"/>
                </a:cxn>
                <a:cxn ang="0">
                  <a:pos x="52" y="28"/>
                </a:cxn>
                <a:cxn ang="0">
                  <a:pos x="50" y="18"/>
                </a:cxn>
                <a:cxn ang="0">
                  <a:pos x="44" y="8"/>
                </a:cxn>
                <a:cxn ang="0">
                  <a:pos x="36" y="2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2" y="1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2" y="38"/>
                </a:cxn>
                <a:cxn ang="0">
                  <a:pos x="8" y="46"/>
                </a:cxn>
                <a:cxn ang="0">
                  <a:pos x="16" y="52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36" y="52"/>
                </a:cxn>
                <a:cxn ang="0">
                  <a:pos x="44" y="46"/>
                </a:cxn>
                <a:cxn ang="0">
                  <a:pos x="50" y="38"/>
                </a:cxn>
                <a:cxn ang="0">
                  <a:pos x="52" y="28"/>
                </a:cxn>
                <a:cxn ang="0">
                  <a:pos x="52" y="28"/>
                </a:cxn>
              </a:cxnLst>
              <a:rect l="0" t="0" r="r" b="b"/>
              <a:pathLst>
                <a:path w="52" h="54">
                  <a:moveTo>
                    <a:pt x="52" y="28"/>
                  </a:moveTo>
                  <a:lnTo>
                    <a:pt x="52" y="28"/>
                  </a:lnTo>
                  <a:lnTo>
                    <a:pt x="50" y="18"/>
                  </a:lnTo>
                  <a:lnTo>
                    <a:pt x="44" y="8"/>
                  </a:lnTo>
                  <a:lnTo>
                    <a:pt x="36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38"/>
                  </a:lnTo>
                  <a:lnTo>
                    <a:pt x="8" y="46"/>
                  </a:lnTo>
                  <a:lnTo>
                    <a:pt x="16" y="52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36" y="52"/>
                  </a:lnTo>
                  <a:lnTo>
                    <a:pt x="44" y="46"/>
                  </a:lnTo>
                  <a:lnTo>
                    <a:pt x="50" y="38"/>
                  </a:lnTo>
                  <a:lnTo>
                    <a:pt x="52" y="28"/>
                  </a:lnTo>
                  <a:lnTo>
                    <a:pt x="52" y="28"/>
                  </a:lnTo>
                  <a:close/>
                </a:path>
              </a:pathLst>
            </a:custGeom>
            <a:solidFill>
              <a:srgbClr val="8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Freeform 26"/>
            <p:cNvSpPr>
              <a:spLocks/>
            </p:cNvSpPr>
            <p:nvPr/>
          </p:nvSpPr>
          <p:spPr bwMode="auto">
            <a:xfrm>
              <a:off x="6410325" y="968375"/>
              <a:ext cx="57150" cy="57150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6" y="18"/>
                </a:cxn>
                <a:cxn ang="0">
                  <a:pos x="34" y="10"/>
                </a:cxn>
                <a:cxn ang="0">
                  <a:pos x="30" y="4"/>
                </a:cxn>
                <a:cxn ang="0">
                  <a:pos x="24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4"/>
                </a:cxn>
                <a:cxn ang="0">
                  <a:pos x="2" y="1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2" y="24"/>
                </a:cxn>
                <a:cxn ang="0">
                  <a:pos x="6" y="30"/>
                </a:cxn>
                <a:cxn ang="0">
                  <a:pos x="12" y="34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24" y="34"/>
                </a:cxn>
                <a:cxn ang="0">
                  <a:pos x="30" y="30"/>
                </a:cxn>
                <a:cxn ang="0">
                  <a:pos x="34" y="24"/>
                </a:cxn>
                <a:cxn ang="0">
                  <a:pos x="36" y="18"/>
                </a:cxn>
                <a:cxn ang="0">
                  <a:pos x="36" y="18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4" y="10"/>
                  </a:lnTo>
                  <a:lnTo>
                    <a:pt x="30" y="4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24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4" y="34"/>
                  </a:lnTo>
                  <a:lnTo>
                    <a:pt x="30" y="30"/>
                  </a:lnTo>
                  <a:lnTo>
                    <a:pt x="34" y="2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33A0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Freeform 27"/>
            <p:cNvSpPr>
              <a:spLocks noEditPoints="1"/>
            </p:cNvSpPr>
            <p:nvPr/>
          </p:nvSpPr>
          <p:spPr bwMode="auto">
            <a:xfrm>
              <a:off x="6403975" y="962025"/>
              <a:ext cx="69850" cy="69850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8" y="22"/>
                </a:cxn>
                <a:cxn ang="0">
                  <a:pos x="10" y="16"/>
                </a:cxn>
                <a:cxn ang="0">
                  <a:pos x="12" y="12"/>
                </a:cxn>
                <a:cxn ang="0">
                  <a:pos x="16" y="8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28" y="8"/>
                </a:cxn>
                <a:cxn ang="0">
                  <a:pos x="32" y="12"/>
                </a:cxn>
                <a:cxn ang="0">
                  <a:pos x="34" y="16"/>
                </a:cxn>
                <a:cxn ang="0">
                  <a:pos x="36" y="22"/>
                </a:cxn>
                <a:cxn ang="0">
                  <a:pos x="36" y="22"/>
                </a:cxn>
                <a:cxn ang="0">
                  <a:pos x="34" y="26"/>
                </a:cxn>
                <a:cxn ang="0">
                  <a:pos x="32" y="32"/>
                </a:cxn>
                <a:cxn ang="0">
                  <a:pos x="28" y="34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16" y="34"/>
                </a:cxn>
                <a:cxn ang="0">
                  <a:pos x="12" y="32"/>
                </a:cxn>
                <a:cxn ang="0">
                  <a:pos x="10" y="26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30"/>
                </a:cxn>
                <a:cxn ang="0">
                  <a:pos x="8" y="38"/>
                </a:cxn>
                <a:cxn ang="0">
                  <a:pos x="14" y="42"/>
                </a:cxn>
                <a:cxn ang="0">
                  <a:pos x="22" y="44"/>
                </a:cxn>
                <a:cxn ang="0">
                  <a:pos x="22" y="44"/>
                </a:cxn>
                <a:cxn ang="0">
                  <a:pos x="30" y="42"/>
                </a:cxn>
                <a:cxn ang="0">
                  <a:pos x="38" y="38"/>
                </a:cxn>
                <a:cxn ang="0">
                  <a:pos x="42" y="30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42" y="14"/>
                </a:cxn>
                <a:cxn ang="0">
                  <a:pos x="38" y="6"/>
                </a:cxn>
                <a:cxn ang="0">
                  <a:pos x="30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4" y="2"/>
                </a:cxn>
                <a:cxn ang="0">
                  <a:pos x="8" y="6"/>
                </a:cxn>
                <a:cxn ang="0">
                  <a:pos x="2" y="14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44" h="44">
                  <a:moveTo>
                    <a:pt x="8" y="22"/>
                  </a:moveTo>
                  <a:lnTo>
                    <a:pt x="8" y="22"/>
                  </a:lnTo>
                  <a:lnTo>
                    <a:pt x="10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8" y="8"/>
                  </a:lnTo>
                  <a:lnTo>
                    <a:pt x="32" y="12"/>
                  </a:lnTo>
                  <a:lnTo>
                    <a:pt x="34" y="16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4" y="26"/>
                  </a:lnTo>
                  <a:lnTo>
                    <a:pt x="32" y="32"/>
                  </a:lnTo>
                  <a:lnTo>
                    <a:pt x="28" y="34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16" y="34"/>
                  </a:lnTo>
                  <a:lnTo>
                    <a:pt x="12" y="32"/>
                  </a:lnTo>
                  <a:lnTo>
                    <a:pt x="10" y="26"/>
                  </a:lnTo>
                  <a:lnTo>
                    <a:pt x="8" y="22"/>
                  </a:lnTo>
                  <a:lnTo>
                    <a:pt x="8" y="22"/>
                  </a:lnTo>
                  <a:close/>
                  <a:moveTo>
                    <a:pt x="0" y="22"/>
                  </a:moveTo>
                  <a:lnTo>
                    <a:pt x="0" y="22"/>
                  </a:lnTo>
                  <a:lnTo>
                    <a:pt x="2" y="30"/>
                  </a:lnTo>
                  <a:lnTo>
                    <a:pt x="8" y="38"/>
                  </a:lnTo>
                  <a:lnTo>
                    <a:pt x="14" y="42"/>
                  </a:lnTo>
                  <a:lnTo>
                    <a:pt x="22" y="44"/>
                  </a:lnTo>
                  <a:lnTo>
                    <a:pt x="22" y="44"/>
                  </a:lnTo>
                  <a:lnTo>
                    <a:pt x="30" y="42"/>
                  </a:lnTo>
                  <a:lnTo>
                    <a:pt x="38" y="38"/>
                  </a:lnTo>
                  <a:lnTo>
                    <a:pt x="42" y="30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2" y="14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8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Freeform 28"/>
            <p:cNvSpPr>
              <a:spLocks/>
            </p:cNvSpPr>
            <p:nvPr/>
          </p:nvSpPr>
          <p:spPr bwMode="auto">
            <a:xfrm>
              <a:off x="6397625" y="1054100"/>
              <a:ext cx="82550" cy="85725"/>
            </a:xfrm>
            <a:custGeom>
              <a:avLst/>
              <a:gdLst/>
              <a:ahLst/>
              <a:cxnLst>
                <a:cxn ang="0">
                  <a:pos x="52" y="28"/>
                </a:cxn>
                <a:cxn ang="0">
                  <a:pos x="52" y="28"/>
                </a:cxn>
                <a:cxn ang="0">
                  <a:pos x="50" y="18"/>
                </a:cxn>
                <a:cxn ang="0">
                  <a:pos x="44" y="8"/>
                </a:cxn>
                <a:cxn ang="0">
                  <a:pos x="36" y="2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2" y="1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2" y="38"/>
                </a:cxn>
                <a:cxn ang="0">
                  <a:pos x="8" y="46"/>
                </a:cxn>
                <a:cxn ang="0">
                  <a:pos x="16" y="52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36" y="52"/>
                </a:cxn>
                <a:cxn ang="0">
                  <a:pos x="44" y="46"/>
                </a:cxn>
                <a:cxn ang="0">
                  <a:pos x="50" y="38"/>
                </a:cxn>
                <a:cxn ang="0">
                  <a:pos x="52" y="28"/>
                </a:cxn>
                <a:cxn ang="0">
                  <a:pos x="52" y="28"/>
                </a:cxn>
              </a:cxnLst>
              <a:rect l="0" t="0" r="r" b="b"/>
              <a:pathLst>
                <a:path w="52" h="54">
                  <a:moveTo>
                    <a:pt x="52" y="28"/>
                  </a:moveTo>
                  <a:lnTo>
                    <a:pt x="52" y="28"/>
                  </a:lnTo>
                  <a:lnTo>
                    <a:pt x="50" y="18"/>
                  </a:lnTo>
                  <a:lnTo>
                    <a:pt x="44" y="8"/>
                  </a:lnTo>
                  <a:lnTo>
                    <a:pt x="36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38"/>
                  </a:lnTo>
                  <a:lnTo>
                    <a:pt x="8" y="46"/>
                  </a:lnTo>
                  <a:lnTo>
                    <a:pt x="16" y="52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36" y="52"/>
                  </a:lnTo>
                  <a:lnTo>
                    <a:pt x="44" y="46"/>
                  </a:lnTo>
                  <a:lnTo>
                    <a:pt x="50" y="38"/>
                  </a:lnTo>
                  <a:lnTo>
                    <a:pt x="52" y="28"/>
                  </a:lnTo>
                  <a:lnTo>
                    <a:pt x="52" y="28"/>
                  </a:lnTo>
                  <a:close/>
                </a:path>
              </a:pathLst>
            </a:custGeom>
            <a:solidFill>
              <a:srgbClr val="8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Freeform 29"/>
            <p:cNvSpPr>
              <a:spLocks/>
            </p:cNvSpPr>
            <p:nvPr/>
          </p:nvSpPr>
          <p:spPr bwMode="auto">
            <a:xfrm>
              <a:off x="6410325" y="1069975"/>
              <a:ext cx="57150" cy="57150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6" y="18"/>
                </a:cxn>
                <a:cxn ang="0">
                  <a:pos x="34" y="10"/>
                </a:cxn>
                <a:cxn ang="0">
                  <a:pos x="30" y="4"/>
                </a:cxn>
                <a:cxn ang="0">
                  <a:pos x="24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4"/>
                </a:cxn>
                <a:cxn ang="0">
                  <a:pos x="2" y="1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2" y="24"/>
                </a:cxn>
                <a:cxn ang="0">
                  <a:pos x="6" y="30"/>
                </a:cxn>
                <a:cxn ang="0">
                  <a:pos x="12" y="34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24" y="34"/>
                </a:cxn>
                <a:cxn ang="0">
                  <a:pos x="30" y="30"/>
                </a:cxn>
                <a:cxn ang="0">
                  <a:pos x="34" y="24"/>
                </a:cxn>
                <a:cxn ang="0">
                  <a:pos x="36" y="18"/>
                </a:cxn>
                <a:cxn ang="0">
                  <a:pos x="36" y="18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4" y="10"/>
                  </a:lnTo>
                  <a:lnTo>
                    <a:pt x="30" y="4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24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4" y="34"/>
                  </a:lnTo>
                  <a:lnTo>
                    <a:pt x="30" y="30"/>
                  </a:lnTo>
                  <a:lnTo>
                    <a:pt x="34" y="2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Freeform 30"/>
            <p:cNvSpPr>
              <a:spLocks noEditPoints="1"/>
            </p:cNvSpPr>
            <p:nvPr/>
          </p:nvSpPr>
          <p:spPr bwMode="auto">
            <a:xfrm>
              <a:off x="6403975" y="1063625"/>
              <a:ext cx="69850" cy="69850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8" y="22"/>
                </a:cxn>
                <a:cxn ang="0">
                  <a:pos x="10" y="16"/>
                </a:cxn>
                <a:cxn ang="0">
                  <a:pos x="12" y="12"/>
                </a:cxn>
                <a:cxn ang="0">
                  <a:pos x="16" y="8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28" y="8"/>
                </a:cxn>
                <a:cxn ang="0">
                  <a:pos x="32" y="12"/>
                </a:cxn>
                <a:cxn ang="0">
                  <a:pos x="34" y="16"/>
                </a:cxn>
                <a:cxn ang="0">
                  <a:pos x="36" y="22"/>
                </a:cxn>
                <a:cxn ang="0">
                  <a:pos x="36" y="22"/>
                </a:cxn>
                <a:cxn ang="0">
                  <a:pos x="34" y="26"/>
                </a:cxn>
                <a:cxn ang="0">
                  <a:pos x="32" y="32"/>
                </a:cxn>
                <a:cxn ang="0">
                  <a:pos x="28" y="34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16" y="34"/>
                </a:cxn>
                <a:cxn ang="0">
                  <a:pos x="12" y="32"/>
                </a:cxn>
                <a:cxn ang="0">
                  <a:pos x="10" y="26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30"/>
                </a:cxn>
                <a:cxn ang="0">
                  <a:pos x="8" y="38"/>
                </a:cxn>
                <a:cxn ang="0">
                  <a:pos x="14" y="42"/>
                </a:cxn>
                <a:cxn ang="0">
                  <a:pos x="22" y="44"/>
                </a:cxn>
                <a:cxn ang="0">
                  <a:pos x="22" y="44"/>
                </a:cxn>
                <a:cxn ang="0">
                  <a:pos x="30" y="42"/>
                </a:cxn>
                <a:cxn ang="0">
                  <a:pos x="38" y="38"/>
                </a:cxn>
                <a:cxn ang="0">
                  <a:pos x="42" y="30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42" y="14"/>
                </a:cxn>
                <a:cxn ang="0">
                  <a:pos x="38" y="6"/>
                </a:cxn>
                <a:cxn ang="0">
                  <a:pos x="30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4" y="2"/>
                </a:cxn>
                <a:cxn ang="0">
                  <a:pos x="8" y="6"/>
                </a:cxn>
                <a:cxn ang="0">
                  <a:pos x="2" y="14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44" h="44">
                  <a:moveTo>
                    <a:pt x="8" y="22"/>
                  </a:moveTo>
                  <a:lnTo>
                    <a:pt x="8" y="22"/>
                  </a:lnTo>
                  <a:lnTo>
                    <a:pt x="10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8" y="8"/>
                  </a:lnTo>
                  <a:lnTo>
                    <a:pt x="32" y="12"/>
                  </a:lnTo>
                  <a:lnTo>
                    <a:pt x="34" y="16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4" y="26"/>
                  </a:lnTo>
                  <a:lnTo>
                    <a:pt x="32" y="32"/>
                  </a:lnTo>
                  <a:lnTo>
                    <a:pt x="28" y="34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16" y="34"/>
                  </a:lnTo>
                  <a:lnTo>
                    <a:pt x="12" y="32"/>
                  </a:lnTo>
                  <a:lnTo>
                    <a:pt x="10" y="26"/>
                  </a:lnTo>
                  <a:lnTo>
                    <a:pt x="8" y="22"/>
                  </a:lnTo>
                  <a:lnTo>
                    <a:pt x="8" y="22"/>
                  </a:lnTo>
                  <a:close/>
                  <a:moveTo>
                    <a:pt x="0" y="22"/>
                  </a:moveTo>
                  <a:lnTo>
                    <a:pt x="0" y="22"/>
                  </a:lnTo>
                  <a:lnTo>
                    <a:pt x="2" y="30"/>
                  </a:lnTo>
                  <a:lnTo>
                    <a:pt x="8" y="38"/>
                  </a:lnTo>
                  <a:lnTo>
                    <a:pt x="14" y="42"/>
                  </a:lnTo>
                  <a:lnTo>
                    <a:pt x="22" y="44"/>
                  </a:lnTo>
                  <a:lnTo>
                    <a:pt x="22" y="44"/>
                  </a:lnTo>
                  <a:lnTo>
                    <a:pt x="30" y="42"/>
                  </a:lnTo>
                  <a:lnTo>
                    <a:pt x="38" y="38"/>
                  </a:lnTo>
                  <a:lnTo>
                    <a:pt x="42" y="30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2" y="14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8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Freeform 31"/>
            <p:cNvSpPr>
              <a:spLocks/>
            </p:cNvSpPr>
            <p:nvPr/>
          </p:nvSpPr>
          <p:spPr bwMode="auto">
            <a:xfrm>
              <a:off x="6454775" y="593725"/>
              <a:ext cx="425450" cy="136525"/>
            </a:xfrm>
            <a:custGeom>
              <a:avLst/>
              <a:gdLst/>
              <a:ahLst/>
              <a:cxnLst>
                <a:cxn ang="0">
                  <a:pos x="268" y="78"/>
                </a:cxn>
                <a:cxn ang="0">
                  <a:pos x="0" y="86"/>
                </a:cxn>
                <a:cxn ang="0">
                  <a:pos x="0" y="14"/>
                </a:cxn>
                <a:cxn ang="0">
                  <a:pos x="268" y="0"/>
                </a:cxn>
                <a:cxn ang="0">
                  <a:pos x="268" y="78"/>
                </a:cxn>
              </a:cxnLst>
              <a:rect l="0" t="0" r="r" b="b"/>
              <a:pathLst>
                <a:path w="268" h="86">
                  <a:moveTo>
                    <a:pt x="268" y="78"/>
                  </a:moveTo>
                  <a:lnTo>
                    <a:pt x="0" y="86"/>
                  </a:lnTo>
                  <a:lnTo>
                    <a:pt x="0" y="14"/>
                  </a:lnTo>
                  <a:lnTo>
                    <a:pt x="268" y="0"/>
                  </a:lnTo>
                  <a:lnTo>
                    <a:pt x="268" y="78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Freeform 32"/>
            <p:cNvSpPr>
              <a:spLocks/>
            </p:cNvSpPr>
            <p:nvPr/>
          </p:nvSpPr>
          <p:spPr bwMode="auto">
            <a:xfrm>
              <a:off x="6454775" y="650875"/>
              <a:ext cx="409575" cy="66675"/>
            </a:xfrm>
            <a:custGeom>
              <a:avLst/>
              <a:gdLst/>
              <a:ahLst/>
              <a:cxnLst>
                <a:cxn ang="0">
                  <a:pos x="258" y="34"/>
                </a:cxn>
                <a:cxn ang="0">
                  <a:pos x="0" y="42"/>
                </a:cxn>
                <a:cxn ang="0">
                  <a:pos x="0" y="16"/>
                </a:cxn>
                <a:cxn ang="0">
                  <a:pos x="258" y="0"/>
                </a:cxn>
                <a:cxn ang="0">
                  <a:pos x="258" y="34"/>
                </a:cxn>
              </a:cxnLst>
              <a:rect l="0" t="0" r="r" b="b"/>
              <a:pathLst>
                <a:path w="258" h="42">
                  <a:moveTo>
                    <a:pt x="258" y="34"/>
                  </a:moveTo>
                  <a:lnTo>
                    <a:pt x="0" y="42"/>
                  </a:lnTo>
                  <a:lnTo>
                    <a:pt x="0" y="16"/>
                  </a:lnTo>
                  <a:lnTo>
                    <a:pt x="258" y="0"/>
                  </a:lnTo>
                  <a:lnTo>
                    <a:pt x="258" y="34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Rectangle 33"/>
            <p:cNvSpPr>
              <a:spLocks noChangeArrowheads="1"/>
            </p:cNvSpPr>
            <p:nvPr/>
          </p:nvSpPr>
          <p:spPr bwMode="auto">
            <a:xfrm>
              <a:off x="6600825" y="1006475"/>
              <a:ext cx="304800" cy="25400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Freeform 34"/>
            <p:cNvSpPr>
              <a:spLocks/>
            </p:cNvSpPr>
            <p:nvPr/>
          </p:nvSpPr>
          <p:spPr bwMode="auto">
            <a:xfrm>
              <a:off x="6600825" y="993775"/>
              <a:ext cx="304800" cy="28575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92" y="18"/>
                </a:cxn>
                <a:cxn ang="0">
                  <a:pos x="192" y="2"/>
                </a:cxn>
                <a:cxn ang="0">
                  <a:pos x="0" y="0"/>
                </a:cxn>
                <a:cxn ang="0">
                  <a:pos x="0" y="16"/>
                </a:cxn>
              </a:cxnLst>
              <a:rect l="0" t="0" r="r" b="b"/>
              <a:pathLst>
                <a:path w="192" h="18">
                  <a:moveTo>
                    <a:pt x="0" y="16"/>
                  </a:moveTo>
                  <a:lnTo>
                    <a:pt x="192" y="18"/>
                  </a:lnTo>
                  <a:lnTo>
                    <a:pt x="192" y="2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Freeform 36"/>
            <p:cNvSpPr>
              <a:spLocks noEditPoints="1"/>
            </p:cNvSpPr>
            <p:nvPr/>
          </p:nvSpPr>
          <p:spPr bwMode="auto">
            <a:xfrm>
              <a:off x="6350000" y="492125"/>
              <a:ext cx="1266825" cy="1651000"/>
            </a:xfrm>
            <a:custGeom>
              <a:avLst/>
              <a:gdLst/>
              <a:ahLst/>
              <a:cxnLst>
                <a:cxn ang="0">
                  <a:pos x="782" y="852"/>
                </a:cxn>
                <a:cxn ang="0">
                  <a:pos x="440" y="24"/>
                </a:cxn>
                <a:cxn ang="0">
                  <a:pos x="782" y="76"/>
                </a:cxn>
                <a:cxn ang="0">
                  <a:pos x="782" y="852"/>
                </a:cxn>
                <a:cxn ang="0">
                  <a:pos x="402" y="1018"/>
                </a:cxn>
                <a:cxn ang="0">
                  <a:pos x="392" y="1022"/>
                </a:cxn>
                <a:cxn ang="0">
                  <a:pos x="392" y="16"/>
                </a:cxn>
                <a:cxn ang="0">
                  <a:pos x="402" y="18"/>
                </a:cxn>
                <a:cxn ang="0">
                  <a:pos x="424" y="1008"/>
                </a:cxn>
                <a:cxn ang="0">
                  <a:pos x="402" y="1018"/>
                </a:cxn>
                <a:cxn ang="0">
                  <a:pos x="378" y="1024"/>
                </a:cxn>
                <a:cxn ang="0">
                  <a:pos x="292" y="1018"/>
                </a:cxn>
                <a:cxn ang="0">
                  <a:pos x="164" y="1006"/>
                </a:cxn>
                <a:cxn ang="0">
                  <a:pos x="80" y="994"/>
                </a:cxn>
                <a:cxn ang="0">
                  <a:pos x="20" y="978"/>
                </a:cxn>
                <a:cxn ang="0">
                  <a:pos x="18" y="976"/>
                </a:cxn>
                <a:cxn ang="0">
                  <a:pos x="16" y="970"/>
                </a:cxn>
                <a:cxn ang="0">
                  <a:pos x="16" y="38"/>
                </a:cxn>
                <a:cxn ang="0">
                  <a:pos x="376" y="16"/>
                </a:cxn>
                <a:cxn ang="0">
                  <a:pos x="384" y="16"/>
                </a:cxn>
                <a:cxn ang="0">
                  <a:pos x="384" y="1022"/>
                </a:cxn>
                <a:cxn ang="0">
                  <a:pos x="378" y="1024"/>
                </a:cxn>
                <a:cxn ang="0">
                  <a:pos x="404" y="2"/>
                </a:cxn>
                <a:cxn ang="0">
                  <a:pos x="384" y="0"/>
                </a:cxn>
                <a:cxn ang="0">
                  <a:pos x="376" y="0"/>
                </a:cxn>
                <a:cxn ang="0">
                  <a:pos x="6" y="22"/>
                </a:cxn>
                <a:cxn ang="0">
                  <a:pos x="0" y="30"/>
                </a:cxn>
                <a:cxn ang="0">
                  <a:pos x="0" y="970"/>
                </a:cxn>
                <a:cxn ang="0">
                  <a:pos x="2" y="982"/>
                </a:cxn>
                <a:cxn ang="0">
                  <a:pos x="12" y="992"/>
                </a:cxn>
                <a:cxn ang="0">
                  <a:pos x="14" y="992"/>
                </a:cxn>
                <a:cxn ang="0">
                  <a:pos x="50" y="1002"/>
                </a:cxn>
                <a:cxn ang="0">
                  <a:pos x="114" y="1016"/>
                </a:cxn>
                <a:cxn ang="0">
                  <a:pos x="220" y="1030"/>
                </a:cxn>
                <a:cxn ang="0">
                  <a:pos x="376" y="1040"/>
                </a:cxn>
                <a:cxn ang="0">
                  <a:pos x="386" y="1038"/>
                </a:cxn>
                <a:cxn ang="0">
                  <a:pos x="408" y="1034"/>
                </a:cxn>
                <a:cxn ang="0">
                  <a:pos x="792" y="866"/>
                </a:cxn>
                <a:cxn ang="0">
                  <a:pos x="798" y="858"/>
                </a:cxn>
                <a:cxn ang="0">
                  <a:pos x="798" y="68"/>
                </a:cxn>
                <a:cxn ang="0">
                  <a:pos x="790" y="60"/>
                </a:cxn>
              </a:cxnLst>
              <a:rect l="0" t="0" r="r" b="b"/>
              <a:pathLst>
                <a:path w="798" h="1040">
                  <a:moveTo>
                    <a:pt x="782" y="852"/>
                  </a:moveTo>
                  <a:lnTo>
                    <a:pt x="782" y="852"/>
                  </a:lnTo>
                  <a:lnTo>
                    <a:pt x="440" y="1002"/>
                  </a:lnTo>
                  <a:lnTo>
                    <a:pt x="440" y="24"/>
                  </a:lnTo>
                  <a:lnTo>
                    <a:pt x="440" y="24"/>
                  </a:lnTo>
                  <a:lnTo>
                    <a:pt x="782" y="76"/>
                  </a:lnTo>
                  <a:lnTo>
                    <a:pt x="782" y="76"/>
                  </a:lnTo>
                  <a:lnTo>
                    <a:pt x="782" y="852"/>
                  </a:lnTo>
                  <a:lnTo>
                    <a:pt x="782" y="852"/>
                  </a:lnTo>
                  <a:close/>
                  <a:moveTo>
                    <a:pt x="402" y="1018"/>
                  </a:moveTo>
                  <a:lnTo>
                    <a:pt x="402" y="1018"/>
                  </a:lnTo>
                  <a:lnTo>
                    <a:pt x="392" y="1022"/>
                  </a:lnTo>
                  <a:lnTo>
                    <a:pt x="392" y="16"/>
                  </a:lnTo>
                  <a:lnTo>
                    <a:pt x="392" y="16"/>
                  </a:lnTo>
                  <a:lnTo>
                    <a:pt x="402" y="18"/>
                  </a:lnTo>
                  <a:lnTo>
                    <a:pt x="402" y="18"/>
                  </a:lnTo>
                  <a:lnTo>
                    <a:pt x="424" y="20"/>
                  </a:lnTo>
                  <a:lnTo>
                    <a:pt x="424" y="1008"/>
                  </a:lnTo>
                  <a:lnTo>
                    <a:pt x="424" y="1008"/>
                  </a:lnTo>
                  <a:lnTo>
                    <a:pt x="402" y="1018"/>
                  </a:lnTo>
                  <a:lnTo>
                    <a:pt x="402" y="1018"/>
                  </a:lnTo>
                  <a:close/>
                  <a:moveTo>
                    <a:pt x="378" y="1024"/>
                  </a:moveTo>
                  <a:lnTo>
                    <a:pt x="378" y="1024"/>
                  </a:lnTo>
                  <a:lnTo>
                    <a:pt x="292" y="1018"/>
                  </a:lnTo>
                  <a:lnTo>
                    <a:pt x="222" y="1014"/>
                  </a:lnTo>
                  <a:lnTo>
                    <a:pt x="164" y="1006"/>
                  </a:lnTo>
                  <a:lnTo>
                    <a:pt x="118" y="1000"/>
                  </a:lnTo>
                  <a:lnTo>
                    <a:pt x="80" y="994"/>
                  </a:lnTo>
                  <a:lnTo>
                    <a:pt x="52" y="986"/>
                  </a:lnTo>
                  <a:lnTo>
                    <a:pt x="20" y="978"/>
                  </a:lnTo>
                  <a:lnTo>
                    <a:pt x="18" y="976"/>
                  </a:lnTo>
                  <a:lnTo>
                    <a:pt x="18" y="976"/>
                  </a:lnTo>
                  <a:lnTo>
                    <a:pt x="16" y="974"/>
                  </a:lnTo>
                  <a:lnTo>
                    <a:pt x="16" y="970"/>
                  </a:lnTo>
                  <a:lnTo>
                    <a:pt x="16" y="970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376" y="16"/>
                  </a:lnTo>
                  <a:lnTo>
                    <a:pt x="376" y="16"/>
                  </a:lnTo>
                  <a:lnTo>
                    <a:pt x="384" y="16"/>
                  </a:lnTo>
                  <a:lnTo>
                    <a:pt x="384" y="1022"/>
                  </a:lnTo>
                  <a:lnTo>
                    <a:pt x="384" y="1022"/>
                  </a:lnTo>
                  <a:lnTo>
                    <a:pt x="378" y="1024"/>
                  </a:lnTo>
                  <a:lnTo>
                    <a:pt x="378" y="1024"/>
                  </a:lnTo>
                  <a:close/>
                  <a:moveTo>
                    <a:pt x="790" y="60"/>
                  </a:moveTo>
                  <a:lnTo>
                    <a:pt x="404" y="2"/>
                  </a:lnTo>
                  <a:lnTo>
                    <a:pt x="404" y="2"/>
                  </a:lnTo>
                  <a:lnTo>
                    <a:pt x="384" y="0"/>
                  </a:lnTo>
                  <a:lnTo>
                    <a:pt x="376" y="0"/>
                  </a:lnTo>
                  <a:lnTo>
                    <a:pt x="376" y="0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0" y="970"/>
                  </a:lnTo>
                  <a:lnTo>
                    <a:pt x="0" y="970"/>
                  </a:lnTo>
                  <a:lnTo>
                    <a:pt x="0" y="976"/>
                  </a:lnTo>
                  <a:lnTo>
                    <a:pt x="2" y="982"/>
                  </a:lnTo>
                  <a:lnTo>
                    <a:pt x="6" y="988"/>
                  </a:lnTo>
                  <a:lnTo>
                    <a:pt x="12" y="992"/>
                  </a:lnTo>
                  <a:lnTo>
                    <a:pt x="12" y="992"/>
                  </a:lnTo>
                  <a:lnTo>
                    <a:pt x="14" y="992"/>
                  </a:lnTo>
                  <a:lnTo>
                    <a:pt x="14" y="992"/>
                  </a:lnTo>
                  <a:lnTo>
                    <a:pt x="50" y="1002"/>
                  </a:lnTo>
                  <a:lnTo>
                    <a:pt x="78" y="1010"/>
                  </a:lnTo>
                  <a:lnTo>
                    <a:pt x="114" y="1016"/>
                  </a:lnTo>
                  <a:lnTo>
                    <a:pt x="162" y="1022"/>
                  </a:lnTo>
                  <a:lnTo>
                    <a:pt x="220" y="1030"/>
                  </a:lnTo>
                  <a:lnTo>
                    <a:pt x="292" y="1034"/>
                  </a:lnTo>
                  <a:lnTo>
                    <a:pt x="376" y="1040"/>
                  </a:lnTo>
                  <a:lnTo>
                    <a:pt x="376" y="1040"/>
                  </a:lnTo>
                  <a:lnTo>
                    <a:pt x="386" y="1038"/>
                  </a:lnTo>
                  <a:lnTo>
                    <a:pt x="396" y="1038"/>
                  </a:lnTo>
                  <a:lnTo>
                    <a:pt x="408" y="1034"/>
                  </a:lnTo>
                  <a:lnTo>
                    <a:pt x="792" y="866"/>
                  </a:lnTo>
                  <a:lnTo>
                    <a:pt x="792" y="866"/>
                  </a:lnTo>
                  <a:lnTo>
                    <a:pt x="796" y="862"/>
                  </a:lnTo>
                  <a:lnTo>
                    <a:pt x="798" y="858"/>
                  </a:lnTo>
                  <a:lnTo>
                    <a:pt x="798" y="68"/>
                  </a:lnTo>
                  <a:lnTo>
                    <a:pt x="798" y="68"/>
                  </a:lnTo>
                  <a:lnTo>
                    <a:pt x="796" y="64"/>
                  </a:lnTo>
                  <a:lnTo>
                    <a:pt x="790" y="60"/>
                  </a:lnTo>
                  <a:lnTo>
                    <a:pt x="790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37"/>
            <p:cNvSpPr>
              <a:spLocks/>
            </p:cNvSpPr>
            <p:nvPr/>
          </p:nvSpPr>
          <p:spPr bwMode="auto">
            <a:xfrm>
              <a:off x="6410325" y="1250950"/>
              <a:ext cx="219075" cy="793750"/>
            </a:xfrm>
            <a:custGeom>
              <a:avLst/>
              <a:gdLst/>
              <a:ahLst/>
              <a:cxnLst>
                <a:cxn ang="0">
                  <a:pos x="84" y="158"/>
                </a:cxn>
                <a:cxn ang="0">
                  <a:pos x="84" y="158"/>
                </a:cxn>
                <a:cxn ang="0">
                  <a:pos x="86" y="144"/>
                </a:cxn>
                <a:cxn ang="0">
                  <a:pos x="88" y="132"/>
                </a:cxn>
                <a:cxn ang="0">
                  <a:pos x="94" y="122"/>
                </a:cxn>
                <a:cxn ang="0">
                  <a:pos x="100" y="112"/>
                </a:cxn>
                <a:cxn ang="0">
                  <a:pos x="108" y="104"/>
                </a:cxn>
                <a:cxn ang="0">
                  <a:pos x="118" y="98"/>
                </a:cxn>
                <a:cxn ang="0">
                  <a:pos x="128" y="92"/>
                </a:cxn>
                <a:cxn ang="0">
                  <a:pos x="138" y="90"/>
                </a:cxn>
                <a:cxn ang="0">
                  <a:pos x="138" y="6"/>
                </a:cxn>
                <a:cxn ang="0">
                  <a:pos x="0" y="0"/>
                </a:cxn>
                <a:cxn ang="0">
                  <a:pos x="0" y="474"/>
                </a:cxn>
                <a:cxn ang="0">
                  <a:pos x="0" y="474"/>
                </a:cxn>
                <a:cxn ang="0">
                  <a:pos x="38" y="482"/>
                </a:cxn>
                <a:cxn ang="0">
                  <a:pos x="82" y="492"/>
                </a:cxn>
                <a:cxn ang="0">
                  <a:pos x="138" y="500"/>
                </a:cxn>
                <a:cxn ang="0">
                  <a:pos x="138" y="226"/>
                </a:cxn>
                <a:cxn ang="0">
                  <a:pos x="138" y="226"/>
                </a:cxn>
                <a:cxn ang="0">
                  <a:pos x="128" y="222"/>
                </a:cxn>
                <a:cxn ang="0">
                  <a:pos x="118" y="218"/>
                </a:cxn>
                <a:cxn ang="0">
                  <a:pos x="108" y="210"/>
                </a:cxn>
                <a:cxn ang="0">
                  <a:pos x="100" y="202"/>
                </a:cxn>
                <a:cxn ang="0">
                  <a:pos x="94" y="192"/>
                </a:cxn>
                <a:cxn ang="0">
                  <a:pos x="88" y="182"/>
                </a:cxn>
                <a:cxn ang="0">
                  <a:pos x="86" y="170"/>
                </a:cxn>
                <a:cxn ang="0">
                  <a:pos x="84" y="158"/>
                </a:cxn>
                <a:cxn ang="0">
                  <a:pos x="84" y="158"/>
                </a:cxn>
              </a:cxnLst>
              <a:rect l="0" t="0" r="r" b="b"/>
              <a:pathLst>
                <a:path w="138" h="500">
                  <a:moveTo>
                    <a:pt x="84" y="158"/>
                  </a:moveTo>
                  <a:lnTo>
                    <a:pt x="84" y="158"/>
                  </a:lnTo>
                  <a:lnTo>
                    <a:pt x="86" y="144"/>
                  </a:lnTo>
                  <a:lnTo>
                    <a:pt x="88" y="132"/>
                  </a:lnTo>
                  <a:lnTo>
                    <a:pt x="94" y="122"/>
                  </a:lnTo>
                  <a:lnTo>
                    <a:pt x="100" y="112"/>
                  </a:lnTo>
                  <a:lnTo>
                    <a:pt x="108" y="104"/>
                  </a:lnTo>
                  <a:lnTo>
                    <a:pt x="118" y="98"/>
                  </a:lnTo>
                  <a:lnTo>
                    <a:pt x="128" y="92"/>
                  </a:lnTo>
                  <a:lnTo>
                    <a:pt x="138" y="90"/>
                  </a:lnTo>
                  <a:lnTo>
                    <a:pt x="138" y="6"/>
                  </a:lnTo>
                  <a:lnTo>
                    <a:pt x="0" y="0"/>
                  </a:lnTo>
                  <a:lnTo>
                    <a:pt x="0" y="474"/>
                  </a:lnTo>
                  <a:lnTo>
                    <a:pt x="0" y="474"/>
                  </a:lnTo>
                  <a:lnTo>
                    <a:pt x="38" y="482"/>
                  </a:lnTo>
                  <a:lnTo>
                    <a:pt x="82" y="492"/>
                  </a:lnTo>
                  <a:lnTo>
                    <a:pt x="138" y="500"/>
                  </a:lnTo>
                  <a:lnTo>
                    <a:pt x="138" y="226"/>
                  </a:lnTo>
                  <a:lnTo>
                    <a:pt x="138" y="226"/>
                  </a:lnTo>
                  <a:lnTo>
                    <a:pt x="128" y="222"/>
                  </a:lnTo>
                  <a:lnTo>
                    <a:pt x="118" y="218"/>
                  </a:lnTo>
                  <a:lnTo>
                    <a:pt x="108" y="210"/>
                  </a:lnTo>
                  <a:lnTo>
                    <a:pt x="100" y="202"/>
                  </a:lnTo>
                  <a:lnTo>
                    <a:pt x="94" y="192"/>
                  </a:lnTo>
                  <a:lnTo>
                    <a:pt x="88" y="182"/>
                  </a:lnTo>
                  <a:lnTo>
                    <a:pt x="86" y="170"/>
                  </a:lnTo>
                  <a:lnTo>
                    <a:pt x="84" y="158"/>
                  </a:lnTo>
                  <a:lnTo>
                    <a:pt x="84" y="158"/>
                  </a:lnTo>
                  <a:close/>
                </a:path>
              </a:pathLst>
            </a:custGeom>
            <a:solidFill>
              <a:srgbClr val="9E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Freeform 38"/>
            <p:cNvSpPr>
              <a:spLocks/>
            </p:cNvSpPr>
            <p:nvPr/>
          </p:nvSpPr>
          <p:spPr bwMode="auto">
            <a:xfrm>
              <a:off x="6661150" y="1260475"/>
              <a:ext cx="254000" cy="806450"/>
            </a:xfrm>
            <a:custGeom>
              <a:avLst/>
              <a:gdLst/>
              <a:ahLst/>
              <a:cxnLst>
                <a:cxn ang="0">
                  <a:pos x="160" y="6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0" y="84"/>
                </a:cxn>
                <a:cxn ang="0">
                  <a:pos x="12" y="86"/>
                </a:cxn>
                <a:cxn ang="0">
                  <a:pos x="22" y="92"/>
                </a:cxn>
                <a:cxn ang="0">
                  <a:pos x="30" y="98"/>
                </a:cxn>
                <a:cxn ang="0">
                  <a:pos x="38" y="106"/>
                </a:cxn>
                <a:cxn ang="0">
                  <a:pos x="46" y="116"/>
                </a:cxn>
                <a:cxn ang="0">
                  <a:pos x="50" y="126"/>
                </a:cxn>
                <a:cxn ang="0">
                  <a:pos x="54" y="138"/>
                </a:cxn>
                <a:cxn ang="0">
                  <a:pos x="54" y="152"/>
                </a:cxn>
                <a:cxn ang="0">
                  <a:pos x="54" y="152"/>
                </a:cxn>
                <a:cxn ang="0">
                  <a:pos x="54" y="164"/>
                </a:cxn>
                <a:cxn ang="0">
                  <a:pos x="50" y="176"/>
                </a:cxn>
                <a:cxn ang="0">
                  <a:pos x="46" y="186"/>
                </a:cxn>
                <a:cxn ang="0">
                  <a:pos x="38" y="196"/>
                </a:cxn>
                <a:cxn ang="0">
                  <a:pos x="30" y="204"/>
                </a:cxn>
                <a:cxn ang="0">
                  <a:pos x="22" y="212"/>
                </a:cxn>
                <a:cxn ang="0">
                  <a:pos x="12" y="216"/>
                </a:cxn>
                <a:cxn ang="0">
                  <a:pos x="0" y="220"/>
                </a:cxn>
                <a:cxn ang="0">
                  <a:pos x="0" y="496"/>
                </a:cxn>
                <a:cxn ang="0">
                  <a:pos x="0" y="496"/>
                </a:cxn>
                <a:cxn ang="0">
                  <a:pos x="76" y="504"/>
                </a:cxn>
                <a:cxn ang="0">
                  <a:pos x="116" y="506"/>
                </a:cxn>
                <a:cxn ang="0">
                  <a:pos x="160" y="508"/>
                </a:cxn>
                <a:cxn ang="0">
                  <a:pos x="160" y="6"/>
                </a:cxn>
              </a:cxnLst>
              <a:rect l="0" t="0" r="r" b="b"/>
              <a:pathLst>
                <a:path w="160" h="508">
                  <a:moveTo>
                    <a:pt x="160" y="6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12" y="86"/>
                  </a:lnTo>
                  <a:lnTo>
                    <a:pt x="22" y="92"/>
                  </a:lnTo>
                  <a:lnTo>
                    <a:pt x="30" y="98"/>
                  </a:lnTo>
                  <a:lnTo>
                    <a:pt x="38" y="106"/>
                  </a:lnTo>
                  <a:lnTo>
                    <a:pt x="46" y="116"/>
                  </a:lnTo>
                  <a:lnTo>
                    <a:pt x="50" y="126"/>
                  </a:lnTo>
                  <a:lnTo>
                    <a:pt x="54" y="138"/>
                  </a:lnTo>
                  <a:lnTo>
                    <a:pt x="54" y="152"/>
                  </a:lnTo>
                  <a:lnTo>
                    <a:pt x="54" y="152"/>
                  </a:lnTo>
                  <a:lnTo>
                    <a:pt x="54" y="164"/>
                  </a:lnTo>
                  <a:lnTo>
                    <a:pt x="50" y="176"/>
                  </a:lnTo>
                  <a:lnTo>
                    <a:pt x="46" y="186"/>
                  </a:lnTo>
                  <a:lnTo>
                    <a:pt x="38" y="196"/>
                  </a:lnTo>
                  <a:lnTo>
                    <a:pt x="30" y="204"/>
                  </a:lnTo>
                  <a:lnTo>
                    <a:pt x="22" y="212"/>
                  </a:lnTo>
                  <a:lnTo>
                    <a:pt x="12" y="216"/>
                  </a:lnTo>
                  <a:lnTo>
                    <a:pt x="0" y="220"/>
                  </a:lnTo>
                  <a:lnTo>
                    <a:pt x="0" y="496"/>
                  </a:lnTo>
                  <a:lnTo>
                    <a:pt x="0" y="496"/>
                  </a:lnTo>
                  <a:lnTo>
                    <a:pt x="76" y="504"/>
                  </a:lnTo>
                  <a:lnTo>
                    <a:pt x="116" y="506"/>
                  </a:lnTo>
                  <a:lnTo>
                    <a:pt x="160" y="508"/>
                  </a:lnTo>
                  <a:lnTo>
                    <a:pt x="160" y="6"/>
                  </a:lnTo>
                  <a:close/>
                </a:path>
              </a:pathLst>
            </a:custGeom>
            <a:solidFill>
              <a:srgbClr val="9E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Freeform 39"/>
            <p:cNvSpPr>
              <a:spLocks/>
            </p:cNvSpPr>
            <p:nvPr/>
          </p:nvSpPr>
          <p:spPr bwMode="auto">
            <a:xfrm>
              <a:off x="6575425" y="1425575"/>
              <a:ext cx="139700" cy="149225"/>
            </a:xfrm>
            <a:custGeom>
              <a:avLst/>
              <a:gdLst/>
              <a:ahLst/>
              <a:cxnLst>
                <a:cxn ang="0">
                  <a:pos x="88" y="48"/>
                </a:cxn>
                <a:cxn ang="0">
                  <a:pos x="88" y="48"/>
                </a:cxn>
                <a:cxn ang="0">
                  <a:pos x="88" y="38"/>
                </a:cxn>
                <a:cxn ang="0">
                  <a:pos x="84" y="30"/>
                </a:cxn>
                <a:cxn ang="0">
                  <a:pos x="80" y="22"/>
                </a:cxn>
                <a:cxn ang="0">
                  <a:pos x="76" y="14"/>
                </a:cxn>
                <a:cxn ang="0">
                  <a:pos x="68" y="8"/>
                </a:cxn>
                <a:cxn ang="0">
                  <a:pos x="62" y="4"/>
                </a:cxn>
                <a:cxn ang="0">
                  <a:pos x="54" y="2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36" y="2"/>
                </a:cxn>
                <a:cxn ang="0">
                  <a:pos x="28" y="4"/>
                </a:cxn>
                <a:cxn ang="0">
                  <a:pos x="20" y="8"/>
                </a:cxn>
                <a:cxn ang="0">
                  <a:pos x="14" y="14"/>
                </a:cxn>
                <a:cxn ang="0">
                  <a:pos x="8" y="22"/>
                </a:cxn>
                <a:cxn ang="0">
                  <a:pos x="4" y="30"/>
                </a:cxn>
                <a:cxn ang="0">
                  <a:pos x="2" y="38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2" y="56"/>
                </a:cxn>
                <a:cxn ang="0">
                  <a:pos x="4" y="66"/>
                </a:cxn>
                <a:cxn ang="0">
                  <a:pos x="8" y="74"/>
                </a:cxn>
                <a:cxn ang="0">
                  <a:pos x="14" y="80"/>
                </a:cxn>
                <a:cxn ang="0">
                  <a:pos x="20" y="86"/>
                </a:cxn>
                <a:cxn ang="0">
                  <a:pos x="28" y="90"/>
                </a:cxn>
                <a:cxn ang="0">
                  <a:pos x="36" y="94"/>
                </a:cxn>
                <a:cxn ang="0">
                  <a:pos x="44" y="94"/>
                </a:cxn>
                <a:cxn ang="0">
                  <a:pos x="44" y="94"/>
                </a:cxn>
                <a:cxn ang="0">
                  <a:pos x="54" y="94"/>
                </a:cxn>
                <a:cxn ang="0">
                  <a:pos x="62" y="90"/>
                </a:cxn>
                <a:cxn ang="0">
                  <a:pos x="68" y="86"/>
                </a:cxn>
                <a:cxn ang="0">
                  <a:pos x="76" y="80"/>
                </a:cxn>
                <a:cxn ang="0">
                  <a:pos x="80" y="74"/>
                </a:cxn>
                <a:cxn ang="0">
                  <a:pos x="84" y="66"/>
                </a:cxn>
                <a:cxn ang="0">
                  <a:pos x="88" y="56"/>
                </a:cxn>
                <a:cxn ang="0">
                  <a:pos x="88" y="48"/>
                </a:cxn>
                <a:cxn ang="0">
                  <a:pos x="88" y="48"/>
                </a:cxn>
              </a:cxnLst>
              <a:rect l="0" t="0" r="r" b="b"/>
              <a:pathLst>
                <a:path w="88" h="94">
                  <a:moveTo>
                    <a:pt x="88" y="48"/>
                  </a:moveTo>
                  <a:lnTo>
                    <a:pt x="88" y="48"/>
                  </a:lnTo>
                  <a:lnTo>
                    <a:pt x="88" y="38"/>
                  </a:lnTo>
                  <a:lnTo>
                    <a:pt x="84" y="30"/>
                  </a:lnTo>
                  <a:lnTo>
                    <a:pt x="80" y="22"/>
                  </a:lnTo>
                  <a:lnTo>
                    <a:pt x="76" y="14"/>
                  </a:lnTo>
                  <a:lnTo>
                    <a:pt x="68" y="8"/>
                  </a:lnTo>
                  <a:lnTo>
                    <a:pt x="62" y="4"/>
                  </a:lnTo>
                  <a:lnTo>
                    <a:pt x="54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28" y="4"/>
                  </a:lnTo>
                  <a:lnTo>
                    <a:pt x="20" y="8"/>
                  </a:lnTo>
                  <a:lnTo>
                    <a:pt x="14" y="14"/>
                  </a:lnTo>
                  <a:lnTo>
                    <a:pt x="8" y="22"/>
                  </a:lnTo>
                  <a:lnTo>
                    <a:pt x="4" y="30"/>
                  </a:lnTo>
                  <a:lnTo>
                    <a:pt x="2" y="3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2" y="56"/>
                  </a:lnTo>
                  <a:lnTo>
                    <a:pt x="4" y="66"/>
                  </a:lnTo>
                  <a:lnTo>
                    <a:pt x="8" y="74"/>
                  </a:lnTo>
                  <a:lnTo>
                    <a:pt x="14" y="80"/>
                  </a:lnTo>
                  <a:lnTo>
                    <a:pt x="20" y="86"/>
                  </a:lnTo>
                  <a:lnTo>
                    <a:pt x="28" y="90"/>
                  </a:lnTo>
                  <a:lnTo>
                    <a:pt x="36" y="94"/>
                  </a:lnTo>
                  <a:lnTo>
                    <a:pt x="44" y="94"/>
                  </a:lnTo>
                  <a:lnTo>
                    <a:pt x="44" y="94"/>
                  </a:lnTo>
                  <a:lnTo>
                    <a:pt x="54" y="94"/>
                  </a:lnTo>
                  <a:lnTo>
                    <a:pt x="62" y="90"/>
                  </a:lnTo>
                  <a:lnTo>
                    <a:pt x="68" y="86"/>
                  </a:lnTo>
                  <a:lnTo>
                    <a:pt x="76" y="80"/>
                  </a:lnTo>
                  <a:lnTo>
                    <a:pt x="80" y="74"/>
                  </a:lnTo>
                  <a:lnTo>
                    <a:pt x="84" y="66"/>
                  </a:lnTo>
                  <a:lnTo>
                    <a:pt x="88" y="56"/>
                  </a:lnTo>
                  <a:lnTo>
                    <a:pt x="88" y="48"/>
                  </a:lnTo>
                  <a:lnTo>
                    <a:pt x="88" y="48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40"/>
            <p:cNvSpPr>
              <a:spLocks/>
            </p:cNvSpPr>
            <p:nvPr/>
          </p:nvSpPr>
          <p:spPr bwMode="auto">
            <a:xfrm>
              <a:off x="6578600" y="1444625"/>
              <a:ext cx="111125" cy="117475"/>
            </a:xfrm>
            <a:custGeom>
              <a:avLst/>
              <a:gdLst/>
              <a:ahLst/>
              <a:cxnLst>
                <a:cxn ang="0">
                  <a:pos x="54" y="44"/>
                </a:cxn>
                <a:cxn ang="0">
                  <a:pos x="54" y="44"/>
                </a:cxn>
                <a:cxn ang="0">
                  <a:pos x="48" y="42"/>
                </a:cxn>
                <a:cxn ang="0">
                  <a:pos x="42" y="38"/>
                </a:cxn>
                <a:cxn ang="0">
                  <a:pos x="38" y="32"/>
                </a:cxn>
                <a:cxn ang="0">
                  <a:pos x="36" y="26"/>
                </a:cxn>
                <a:cxn ang="0">
                  <a:pos x="36" y="26"/>
                </a:cxn>
                <a:cxn ang="0">
                  <a:pos x="38" y="18"/>
                </a:cxn>
                <a:cxn ang="0">
                  <a:pos x="42" y="12"/>
                </a:cxn>
                <a:cxn ang="0">
                  <a:pos x="48" y="8"/>
                </a:cxn>
                <a:cxn ang="0">
                  <a:pos x="54" y="6"/>
                </a:cxn>
                <a:cxn ang="0">
                  <a:pos x="54" y="6"/>
                </a:cxn>
                <a:cxn ang="0">
                  <a:pos x="56" y="6"/>
                </a:cxn>
                <a:cxn ang="0">
                  <a:pos x="56" y="6"/>
                </a:cxn>
                <a:cxn ang="0">
                  <a:pos x="46" y="2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22" y="2"/>
                </a:cxn>
                <a:cxn ang="0">
                  <a:pos x="16" y="6"/>
                </a:cxn>
                <a:cxn ang="0">
                  <a:pos x="10" y="10"/>
                </a:cxn>
                <a:cxn ang="0">
                  <a:pos x="6" y="16"/>
                </a:cxn>
                <a:cxn ang="0">
                  <a:pos x="2" y="22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44"/>
                </a:cxn>
                <a:cxn ang="0">
                  <a:pos x="2" y="52"/>
                </a:cxn>
                <a:cxn ang="0">
                  <a:pos x="6" y="58"/>
                </a:cxn>
                <a:cxn ang="0">
                  <a:pos x="10" y="64"/>
                </a:cxn>
                <a:cxn ang="0">
                  <a:pos x="16" y="68"/>
                </a:cxn>
                <a:cxn ang="0">
                  <a:pos x="22" y="72"/>
                </a:cxn>
                <a:cxn ang="0">
                  <a:pos x="28" y="74"/>
                </a:cxn>
                <a:cxn ang="0">
                  <a:pos x="34" y="74"/>
                </a:cxn>
                <a:cxn ang="0">
                  <a:pos x="34" y="74"/>
                </a:cxn>
                <a:cxn ang="0">
                  <a:pos x="42" y="74"/>
                </a:cxn>
                <a:cxn ang="0">
                  <a:pos x="48" y="72"/>
                </a:cxn>
                <a:cxn ang="0">
                  <a:pos x="54" y="68"/>
                </a:cxn>
                <a:cxn ang="0">
                  <a:pos x="60" y="64"/>
                </a:cxn>
                <a:cxn ang="0">
                  <a:pos x="64" y="58"/>
                </a:cxn>
                <a:cxn ang="0">
                  <a:pos x="68" y="52"/>
                </a:cxn>
                <a:cxn ang="0">
                  <a:pos x="70" y="44"/>
                </a:cxn>
                <a:cxn ang="0">
                  <a:pos x="70" y="36"/>
                </a:cxn>
                <a:cxn ang="0">
                  <a:pos x="70" y="36"/>
                </a:cxn>
                <a:cxn ang="0">
                  <a:pos x="70" y="34"/>
                </a:cxn>
                <a:cxn ang="0">
                  <a:pos x="70" y="34"/>
                </a:cxn>
                <a:cxn ang="0">
                  <a:pos x="66" y="38"/>
                </a:cxn>
                <a:cxn ang="0">
                  <a:pos x="64" y="42"/>
                </a:cxn>
                <a:cxn ang="0">
                  <a:pos x="58" y="44"/>
                </a:cxn>
                <a:cxn ang="0">
                  <a:pos x="54" y="44"/>
                </a:cxn>
                <a:cxn ang="0">
                  <a:pos x="54" y="44"/>
                </a:cxn>
              </a:cxnLst>
              <a:rect l="0" t="0" r="r" b="b"/>
              <a:pathLst>
                <a:path w="70" h="74">
                  <a:moveTo>
                    <a:pt x="54" y="44"/>
                  </a:moveTo>
                  <a:lnTo>
                    <a:pt x="54" y="44"/>
                  </a:lnTo>
                  <a:lnTo>
                    <a:pt x="48" y="42"/>
                  </a:lnTo>
                  <a:lnTo>
                    <a:pt x="42" y="38"/>
                  </a:lnTo>
                  <a:lnTo>
                    <a:pt x="38" y="32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38" y="18"/>
                  </a:lnTo>
                  <a:lnTo>
                    <a:pt x="42" y="12"/>
                  </a:lnTo>
                  <a:lnTo>
                    <a:pt x="48" y="8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46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6" y="16"/>
                  </a:lnTo>
                  <a:lnTo>
                    <a:pt x="2" y="22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6" y="58"/>
                  </a:lnTo>
                  <a:lnTo>
                    <a:pt x="10" y="64"/>
                  </a:lnTo>
                  <a:lnTo>
                    <a:pt x="16" y="68"/>
                  </a:lnTo>
                  <a:lnTo>
                    <a:pt x="22" y="72"/>
                  </a:lnTo>
                  <a:lnTo>
                    <a:pt x="28" y="74"/>
                  </a:lnTo>
                  <a:lnTo>
                    <a:pt x="34" y="74"/>
                  </a:lnTo>
                  <a:lnTo>
                    <a:pt x="34" y="74"/>
                  </a:lnTo>
                  <a:lnTo>
                    <a:pt x="42" y="74"/>
                  </a:lnTo>
                  <a:lnTo>
                    <a:pt x="48" y="72"/>
                  </a:lnTo>
                  <a:lnTo>
                    <a:pt x="54" y="68"/>
                  </a:lnTo>
                  <a:lnTo>
                    <a:pt x="60" y="64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4"/>
                  </a:lnTo>
                  <a:lnTo>
                    <a:pt x="70" y="36"/>
                  </a:lnTo>
                  <a:lnTo>
                    <a:pt x="70" y="36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6" y="38"/>
                  </a:lnTo>
                  <a:lnTo>
                    <a:pt x="64" y="42"/>
                  </a:lnTo>
                  <a:lnTo>
                    <a:pt x="58" y="44"/>
                  </a:lnTo>
                  <a:lnTo>
                    <a:pt x="54" y="44"/>
                  </a:lnTo>
                  <a:lnTo>
                    <a:pt x="54" y="44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Freeform 41"/>
            <p:cNvSpPr>
              <a:spLocks/>
            </p:cNvSpPr>
            <p:nvPr/>
          </p:nvSpPr>
          <p:spPr bwMode="auto">
            <a:xfrm>
              <a:off x="6435725" y="1082675"/>
              <a:ext cx="15875" cy="1587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6"/>
                </a:cxn>
                <a:cxn ang="0">
                  <a:pos x="8" y="1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8" y="2"/>
                </a:cxn>
                <a:cxn ang="0">
                  <a:pos x="10" y="6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10" y="6"/>
                  </a:lnTo>
                  <a:lnTo>
                    <a:pt x="8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8" y="2"/>
                  </a:lnTo>
                  <a:lnTo>
                    <a:pt x="1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FB765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Freeform 42"/>
            <p:cNvSpPr>
              <a:spLocks/>
            </p:cNvSpPr>
            <p:nvPr/>
          </p:nvSpPr>
          <p:spPr bwMode="auto">
            <a:xfrm>
              <a:off x="6435725" y="1082675"/>
              <a:ext cx="15875" cy="1587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6"/>
                </a:cxn>
                <a:cxn ang="0">
                  <a:pos x="8" y="1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8" y="2"/>
                </a:cxn>
                <a:cxn ang="0">
                  <a:pos x="10" y="6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10" y="6"/>
                  </a:lnTo>
                  <a:lnTo>
                    <a:pt x="8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8" y="2"/>
                  </a:lnTo>
                  <a:lnTo>
                    <a:pt x="1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FB765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6435725" y="981075"/>
              <a:ext cx="15875" cy="1587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6"/>
                </a:cxn>
                <a:cxn ang="0">
                  <a:pos x="8" y="8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8" y="2"/>
                </a:cxn>
                <a:cxn ang="0">
                  <a:pos x="10" y="6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10" y="6"/>
                  </a:lnTo>
                  <a:lnTo>
                    <a:pt x="8" y="8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8" y="2"/>
                  </a:lnTo>
                  <a:lnTo>
                    <a:pt x="1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7EAA5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Freeform 44"/>
            <p:cNvSpPr>
              <a:spLocks noEditPoints="1"/>
            </p:cNvSpPr>
            <p:nvPr/>
          </p:nvSpPr>
          <p:spPr bwMode="auto">
            <a:xfrm>
              <a:off x="6496050" y="952500"/>
              <a:ext cx="419100" cy="260350"/>
            </a:xfrm>
            <a:custGeom>
              <a:avLst/>
              <a:gdLst/>
              <a:ahLst/>
              <a:cxnLst>
                <a:cxn ang="0">
                  <a:pos x="10" y="148"/>
                </a:cxn>
                <a:cxn ang="0">
                  <a:pos x="50" y="80"/>
                </a:cxn>
                <a:cxn ang="0">
                  <a:pos x="256" y="82"/>
                </a:cxn>
                <a:cxn ang="0">
                  <a:pos x="256" y="82"/>
                </a:cxn>
                <a:cxn ang="0">
                  <a:pos x="256" y="156"/>
                </a:cxn>
                <a:cxn ang="0">
                  <a:pos x="256" y="156"/>
                </a:cxn>
                <a:cxn ang="0">
                  <a:pos x="10" y="148"/>
                </a:cxn>
                <a:cxn ang="0">
                  <a:pos x="10" y="148"/>
                </a:cxn>
                <a:cxn ang="0">
                  <a:pos x="44" y="8"/>
                </a:cxn>
                <a:cxn ang="0">
                  <a:pos x="44" y="74"/>
                </a:cxn>
                <a:cxn ang="0">
                  <a:pos x="8" y="136"/>
                </a:cxn>
                <a:cxn ang="0">
                  <a:pos x="8" y="13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4" y="8"/>
                </a:cxn>
                <a:cxn ang="0">
                  <a:pos x="44" y="8"/>
                </a:cxn>
                <a:cxn ang="0">
                  <a:pos x="256" y="74"/>
                </a:cxn>
                <a:cxn ang="0">
                  <a:pos x="256" y="74"/>
                </a:cxn>
                <a:cxn ang="0">
                  <a:pos x="52" y="72"/>
                </a:cxn>
                <a:cxn ang="0">
                  <a:pos x="52" y="72"/>
                </a:cxn>
                <a:cxn ang="0">
                  <a:pos x="52" y="8"/>
                </a:cxn>
                <a:cxn ang="0">
                  <a:pos x="52" y="8"/>
                </a:cxn>
                <a:cxn ang="0">
                  <a:pos x="256" y="8"/>
                </a:cxn>
                <a:cxn ang="0">
                  <a:pos x="256" y="8"/>
                </a:cxn>
                <a:cxn ang="0">
                  <a:pos x="256" y="74"/>
                </a:cxn>
                <a:cxn ang="0">
                  <a:pos x="256" y="74"/>
                </a:cxn>
                <a:cxn ang="0">
                  <a:pos x="260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152"/>
                </a:cxn>
                <a:cxn ang="0">
                  <a:pos x="0" y="152"/>
                </a:cxn>
                <a:cxn ang="0">
                  <a:pos x="0" y="154"/>
                </a:cxn>
                <a:cxn ang="0">
                  <a:pos x="4" y="156"/>
                </a:cxn>
                <a:cxn ang="0">
                  <a:pos x="260" y="164"/>
                </a:cxn>
                <a:cxn ang="0">
                  <a:pos x="260" y="164"/>
                </a:cxn>
                <a:cxn ang="0">
                  <a:pos x="262" y="162"/>
                </a:cxn>
                <a:cxn ang="0">
                  <a:pos x="262" y="162"/>
                </a:cxn>
                <a:cxn ang="0">
                  <a:pos x="264" y="160"/>
                </a:cxn>
                <a:cxn ang="0">
                  <a:pos x="264" y="4"/>
                </a:cxn>
                <a:cxn ang="0">
                  <a:pos x="264" y="4"/>
                </a:cxn>
                <a:cxn ang="0">
                  <a:pos x="262" y="0"/>
                </a:cxn>
                <a:cxn ang="0">
                  <a:pos x="260" y="0"/>
                </a:cxn>
                <a:cxn ang="0">
                  <a:pos x="260" y="0"/>
                </a:cxn>
              </a:cxnLst>
              <a:rect l="0" t="0" r="r" b="b"/>
              <a:pathLst>
                <a:path w="264" h="164">
                  <a:moveTo>
                    <a:pt x="10" y="148"/>
                  </a:moveTo>
                  <a:lnTo>
                    <a:pt x="50" y="80"/>
                  </a:lnTo>
                  <a:lnTo>
                    <a:pt x="256" y="82"/>
                  </a:lnTo>
                  <a:lnTo>
                    <a:pt x="256" y="82"/>
                  </a:lnTo>
                  <a:lnTo>
                    <a:pt x="256" y="156"/>
                  </a:lnTo>
                  <a:lnTo>
                    <a:pt x="256" y="156"/>
                  </a:lnTo>
                  <a:lnTo>
                    <a:pt x="10" y="148"/>
                  </a:lnTo>
                  <a:lnTo>
                    <a:pt x="10" y="148"/>
                  </a:lnTo>
                  <a:close/>
                  <a:moveTo>
                    <a:pt x="44" y="8"/>
                  </a:moveTo>
                  <a:lnTo>
                    <a:pt x="44" y="74"/>
                  </a:lnTo>
                  <a:lnTo>
                    <a:pt x="8" y="136"/>
                  </a:lnTo>
                  <a:lnTo>
                    <a:pt x="8" y="13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4" y="8"/>
                  </a:lnTo>
                  <a:lnTo>
                    <a:pt x="44" y="8"/>
                  </a:lnTo>
                  <a:close/>
                  <a:moveTo>
                    <a:pt x="256" y="74"/>
                  </a:moveTo>
                  <a:lnTo>
                    <a:pt x="256" y="74"/>
                  </a:lnTo>
                  <a:lnTo>
                    <a:pt x="52" y="72"/>
                  </a:lnTo>
                  <a:lnTo>
                    <a:pt x="52" y="72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256" y="8"/>
                  </a:lnTo>
                  <a:lnTo>
                    <a:pt x="256" y="8"/>
                  </a:lnTo>
                  <a:lnTo>
                    <a:pt x="256" y="74"/>
                  </a:lnTo>
                  <a:lnTo>
                    <a:pt x="256" y="74"/>
                  </a:lnTo>
                  <a:close/>
                  <a:moveTo>
                    <a:pt x="260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152"/>
                  </a:lnTo>
                  <a:lnTo>
                    <a:pt x="0" y="152"/>
                  </a:lnTo>
                  <a:lnTo>
                    <a:pt x="0" y="154"/>
                  </a:lnTo>
                  <a:lnTo>
                    <a:pt x="4" y="156"/>
                  </a:lnTo>
                  <a:lnTo>
                    <a:pt x="260" y="164"/>
                  </a:lnTo>
                  <a:lnTo>
                    <a:pt x="260" y="164"/>
                  </a:lnTo>
                  <a:lnTo>
                    <a:pt x="262" y="162"/>
                  </a:lnTo>
                  <a:lnTo>
                    <a:pt x="262" y="162"/>
                  </a:lnTo>
                  <a:lnTo>
                    <a:pt x="264" y="160"/>
                  </a:lnTo>
                  <a:lnTo>
                    <a:pt x="264" y="4"/>
                  </a:lnTo>
                  <a:lnTo>
                    <a:pt x="264" y="4"/>
                  </a:lnTo>
                  <a:lnTo>
                    <a:pt x="262" y="0"/>
                  </a:lnTo>
                  <a:lnTo>
                    <a:pt x="260" y="0"/>
                  </a:lnTo>
                  <a:lnTo>
                    <a:pt x="2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Freeform 45"/>
            <p:cNvSpPr>
              <a:spLocks/>
            </p:cNvSpPr>
            <p:nvPr/>
          </p:nvSpPr>
          <p:spPr bwMode="auto">
            <a:xfrm>
              <a:off x="6454775" y="593725"/>
              <a:ext cx="409575" cy="69850"/>
            </a:xfrm>
            <a:custGeom>
              <a:avLst/>
              <a:gdLst/>
              <a:ahLst/>
              <a:cxnLst>
                <a:cxn ang="0">
                  <a:pos x="258" y="28"/>
                </a:cxn>
                <a:cxn ang="0">
                  <a:pos x="0" y="44"/>
                </a:cxn>
                <a:cxn ang="0">
                  <a:pos x="0" y="14"/>
                </a:cxn>
                <a:cxn ang="0">
                  <a:pos x="258" y="0"/>
                </a:cxn>
                <a:cxn ang="0">
                  <a:pos x="258" y="28"/>
                </a:cxn>
              </a:cxnLst>
              <a:rect l="0" t="0" r="r" b="b"/>
              <a:pathLst>
                <a:path w="258" h="44">
                  <a:moveTo>
                    <a:pt x="258" y="28"/>
                  </a:moveTo>
                  <a:lnTo>
                    <a:pt x="0" y="44"/>
                  </a:lnTo>
                  <a:lnTo>
                    <a:pt x="0" y="14"/>
                  </a:lnTo>
                  <a:lnTo>
                    <a:pt x="258" y="0"/>
                  </a:lnTo>
                  <a:lnTo>
                    <a:pt x="258" y="2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Freeform 46"/>
            <p:cNvSpPr>
              <a:spLocks noEditPoints="1"/>
            </p:cNvSpPr>
            <p:nvPr/>
          </p:nvSpPr>
          <p:spPr bwMode="auto">
            <a:xfrm>
              <a:off x="6448425" y="587375"/>
              <a:ext cx="438150" cy="149225"/>
            </a:xfrm>
            <a:custGeom>
              <a:avLst/>
              <a:gdLst/>
              <a:ahLst/>
              <a:cxnLst>
                <a:cxn ang="0">
                  <a:pos x="8" y="86"/>
                </a:cxn>
                <a:cxn ang="0">
                  <a:pos x="8" y="86"/>
                </a:cxn>
                <a:cxn ang="0">
                  <a:pos x="8" y="60"/>
                </a:cxn>
                <a:cxn ang="0">
                  <a:pos x="268" y="46"/>
                </a:cxn>
                <a:cxn ang="0">
                  <a:pos x="268" y="46"/>
                </a:cxn>
                <a:cxn ang="0">
                  <a:pos x="268" y="78"/>
                </a:cxn>
                <a:cxn ang="0">
                  <a:pos x="268" y="78"/>
                </a:cxn>
                <a:cxn ang="0">
                  <a:pos x="8" y="86"/>
                </a:cxn>
                <a:cxn ang="0">
                  <a:pos x="8" y="86"/>
                </a:cxn>
                <a:cxn ang="0">
                  <a:pos x="268" y="8"/>
                </a:cxn>
                <a:cxn ang="0">
                  <a:pos x="268" y="8"/>
                </a:cxn>
                <a:cxn ang="0">
                  <a:pos x="268" y="38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268" y="8"/>
                </a:cxn>
                <a:cxn ang="0">
                  <a:pos x="268" y="8"/>
                </a:cxn>
                <a:cxn ang="0">
                  <a:pos x="274" y="2"/>
                </a:cxn>
                <a:cxn ang="0">
                  <a:pos x="274" y="2"/>
                </a:cxn>
                <a:cxn ang="0">
                  <a:pos x="272" y="0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2" y="16"/>
                </a:cxn>
                <a:cxn ang="0">
                  <a:pos x="0" y="18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2" y="94"/>
                </a:cxn>
                <a:cxn ang="0">
                  <a:pos x="2" y="94"/>
                </a:cxn>
                <a:cxn ang="0">
                  <a:pos x="4" y="94"/>
                </a:cxn>
                <a:cxn ang="0">
                  <a:pos x="272" y="86"/>
                </a:cxn>
                <a:cxn ang="0">
                  <a:pos x="272" y="86"/>
                </a:cxn>
                <a:cxn ang="0">
                  <a:pos x="276" y="84"/>
                </a:cxn>
                <a:cxn ang="0">
                  <a:pos x="276" y="82"/>
                </a:cxn>
                <a:cxn ang="0">
                  <a:pos x="276" y="4"/>
                </a:cxn>
                <a:cxn ang="0">
                  <a:pos x="276" y="4"/>
                </a:cxn>
                <a:cxn ang="0">
                  <a:pos x="274" y="2"/>
                </a:cxn>
                <a:cxn ang="0">
                  <a:pos x="274" y="2"/>
                </a:cxn>
              </a:cxnLst>
              <a:rect l="0" t="0" r="r" b="b"/>
              <a:pathLst>
                <a:path w="276" h="94">
                  <a:moveTo>
                    <a:pt x="8" y="86"/>
                  </a:moveTo>
                  <a:lnTo>
                    <a:pt x="8" y="86"/>
                  </a:lnTo>
                  <a:lnTo>
                    <a:pt x="8" y="60"/>
                  </a:lnTo>
                  <a:lnTo>
                    <a:pt x="268" y="46"/>
                  </a:lnTo>
                  <a:lnTo>
                    <a:pt x="268" y="46"/>
                  </a:lnTo>
                  <a:lnTo>
                    <a:pt x="268" y="78"/>
                  </a:lnTo>
                  <a:lnTo>
                    <a:pt x="268" y="78"/>
                  </a:lnTo>
                  <a:lnTo>
                    <a:pt x="8" y="86"/>
                  </a:lnTo>
                  <a:lnTo>
                    <a:pt x="8" y="86"/>
                  </a:lnTo>
                  <a:close/>
                  <a:moveTo>
                    <a:pt x="268" y="8"/>
                  </a:moveTo>
                  <a:lnTo>
                    <a:pt x="268" y="8"/>
                  </a:lnTo>
                  <a:lnTo>
                    <a:pt x="268" y="38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268" y="8"/>
                  </a:lnTo>
                  <a:lnTo>
                    <a:pt x="268" y="8"/>
                  </a:lnTo>
                  <a:close/>
                  <a:moveTo>
                    <a:pt x="274" y="2"/>
                  </a:moveTo>
                  <a:lnTo>
                    <a:pt x="274" y="2"/>
                  </a:lnTo>
                  <a:lnTo>
                    <a:pt x="272" y="0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2" y="94"/>
                  </a:lnTo>
                  <a:lnTo>
                    <a:pt x="2" y="94"/>
                  </a:lnTo>
                  <a:lnTo>
                    <a:pt x="4" y="94"/>
                  </a:lnTo>
                  <a:lnTo>
                    <a:pt x="272" y="86"/>
                  </a:lnTo>
                  <a:lnTo>
                    <a:pt x="272" y="86"/>
                  </a:lnTo>
                  <a:lnTo>
                    <a:pt x="276" y="84"/>
                  </a:lnTo>
                  <a:lnTo>
                    <a:pt x="276" y="82"/>
                  </a:lnTo>
                  <a:lnTo>
                    <a:pt x="276" y="4"/>
                  </a:lnTo>
                  <a:lnTo>
                    <a:pt x="276" y="4"/>
                  </a:lnTo>
                  <a:lnTo>
                    <a:pt x="274" y="2"/>
                  </a:lnTo>
                  <a:lnTo>
                    <a:pt x="274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Freeform 47"/>
            <p:cNvSpPr>
              <a:spLocks/>
            </p:cNvSpPr>
            <p:nvPr/>
          </p:nvSpPr>
          <p:spPr bwMode="auto">
            <a:xfrm>
              <a:off x="7089775" y="584200"/>
              <a:ext cx="69850" cy="117475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38"/>
                </a:cxn>
                <a:cxn ang="0">
                  <a:pos x="42" y="52"/>
                </a:cxn>
                <a:cxn ang="0">
                  <a:pos x="38" y="64"/>
                </a:cxn>
                <a:cxn ang="0">
                  <a:pos x="30" y="72"/>
                </a:cxn>
                <a:cxn ang="0">
                  <a:pos x="26" y="74"/>
                </a:cxn>
                <a:cxn ang="0">
                  <a:pos x="22" y="74"/>
                </a:cxn>
                <a:cxn ang="0">
                  <a:pos x="22" y="74"/>
                </a:cxn>
                <a:cxn ang="0">
                  <a:pos x="18" y="74"/>
                </a:cxn>
                <a:cxn ang="0">
                  <a:pos x="14" y="72"/>
                </a:cxn>
                <a:cxn ang="0">
                  <a:pos x="6" y="64"/>
                </a:cxn>
                <a:cxn ang="0">
                  <a:pos x="2" y="52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2" y="24"/>
                </a:cxn>
                <a:cxn ang="0">
                  <a:pos x="6" y="12"/>
                </a:cxn>
                <a:cxn ang="0">
                  <a:pos x="14" y="4"/>
                </a:cxn>
                <a:cxn ang="0">
                  <a:pos x="1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30" y="4"/>
                </a:cxn>
                <a:cxn ang="0">
                  <a:pos x="38" y="12"/>
                </a:cxn>
                <a:cxn ang="0">
                  <a:pos x="42" y="24"/>
                </a:cxn>
                <a:cxn ang="0">
                  <a:pos x="44" y="38"/>
                </a:cxn>
                <a:cxn ang="0">
                  <a:pos x="44" y="38"/>
                </a:cxn>
              </a:cxnLst>
              <a:rect l="0" t="0" r="r" b="b"/>
              <a:pathLst>
                <a:path w="44" h="74">
                  <a:moveTo>
                    <a:pt x="44" y="38"/>
                  </a:moveTo>
                  <a:lnTo>
                    <a:pt x="44" y="38"/>
                  </a:lnTo>
                  <a:lnTo>
                    <a:pt x="42" y="52"/>
                  </a:lnTo>
                  <a:lnTo>
                    <a:pt x="38" y="64"/>
                  </a:lnTo>
                  <a:lnTo>
                    <a:pt x="30" y="72"/>
                  </a:lnTo>
                  <a:lnTo>
                    <a:pt x="26" y="74"/>
                  </a:lnTo>
                  <a:lnTo>
                    <a:pt x="22" y="74"/>
                  </a:lnTo>
                  <a:lnTo>
                    <a:pt x="22" y="74"/>
                  </a:lnTo>
                  <a:lnTo>
                    <a:pt x="18" y="74"/>
                  </a:lnTo>
                  <a:lnTo>
                    <a:pt x="14" y="72"/>
                  </a:lnTo>
                  <a:lnTo>
                    <a:pt x="6" y="64"/>
                  </a:lnTo>
                  <a:lnTo>
                    <a:pt x="2" y="52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24"/>
                  </a:lnTo>
                  <a:lnTo>
                    <a:pt x="6" y="12"/>
                  </a:lnTo>
                  <a:lnTo>
                    <a:pt x="14" y="4"/>
                  </a:lnTo>
                  <a:lnTo>
                    <a:pt x="1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0" y="4"/>
                  </a:lnTo>
                  <a:lnTo>
                    <a:pt x="38" y="12"/>
                  </a:lnTo>
                  <a:lnTo>
                    <a:pt x="42" y="24"/>
                  </a:lnTo>
                  <a:lnTo>
                    <a:pt x="44" y="38"/>
                  </a:lnTo>
                  <a:lnTo>
                    <a:pt x="44" y="3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Freeform 48"/>
            <p:cNvSpPr>
              <a:spLocks/>
            </p:cNvSpPr>
            <p:nvPr/>
          </p:nvSpPr>
          <p:spPr bwMode="auto">
            <a:xfrm>
              <a:off x="7181850" y="596900"/>
              <a:ext cx="28575" cy="47625"/>
            </a:xfrm>
            <a:custGeom>
              <a:avLst/>
              <a:gdLst/>
              <a:ahLst/>
              <a:cxnLst>
                <a:cxn ang="0">
                  <a:pos x="18" y="14"/>
                </a:cxn>
                <a:cxn ang="0">
                  <a:pos x="18" y="14"/>
                </a:cxn>
                <a:cxn ang="0">
                  <a:pos x="18" y="20"/>
                </a:cxn>
                <a:cxn ang="0">
                  <a:pos x="16" y="26"/>
                </a:cxn>
                <a:cxn ang="0">
                  <a:pos x="12" y="30"/>
                </a:cxn>
                <a:cxn ang="0">
                  <a:pos x="10" y="30"/>
                </a:cxn>
                <a:cxn ang="0">
                  <a:pos x="10" y="30"/>
                </a:cxn>
                <a:cxn ang="0">
                  <a:pos x="6" y="30"/>
                </a:cxn>
                <a:cxn ang="0">
                  <a:pos x="4" y="26"/>
                </a:cxn>
                <a:cxn ang="0">
                  <a:pos x="2" y="2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6" y="4"/>
                </a:cxn>
                <a:cxn ang="0">
                  <a:pos x="18" y="8"/>
                </a:cxn>
                <a:cxn ang="0">
                  <a:pos x="18" y="14"/>
                </a:cxn>
                <a:cxn ang="0">
                  <a:pos x="18" y="14"/>
                </a:cxn>
              </a:cxnLst>
              <a:rect l="0" t="0" r="r" b="b"/>
              <a:pathLst>
                <a:path w="18" h="30">
                  <a:moveTo>
                    <a:pt x="18" y="14"/>
                  </a:moveTo>
                  <a:lnTo>
                    <a:pt x="18" y="14"/>
                  </a:lnTo>
                  <a:lnTo>
                    <a:pt x="18" y="20"/>
                  </a:lnTo>
                  <a:lnTo>
                    <a:pt x="16" y="26"/>
                  </a:lnTo>
                  <a:lnTo>
                    <a:pt x="12" y="30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6" y="30"/>
                  </a:lnTo>
                  <a:lnTo>
                    <a:pt x="4" y="26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8"/>
                  </a:lnTo>
                  <a:lnTo>
                    <a:pt x="4" y="4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4"/>
                  </a:lnTo>
                  <a:lnTo>
                    <a:pt x="18" y="8"/>
                  </a:lnTo>
                  <a:lnTo>
                    <a:pt x="18" y="14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Freeform 55"/>
            <p:cNvSpPr>
              <a:spLocks noEditPoints="1"/>
            </p:cNvSpPr>
            <p:nvPr/>
          </p:nvSpPr>
          <p:spPr bwMode="auto">
            <a:xfrm>
              <a:off x="6562725" y="1412875"/>
              <a:ext cx="165100" cy="174625"/>
            </a:xfrm>
            <a:custGeom>
              <a:avLst/>
              <a:gdLst/>
              <a:ahLst/>
              <a:cxnLst>
                <a:cxn ang="0">
                  <a:pos x="16" y="56"/>
                </a:cxn>
                <a:cxn ang="0">
                  <a:pos x="20" y="40"/>
                </a:cxn>
                <a:cxn ang="0">
                  <a:pos x="28" y="28"/>
                </a:cxn>
                <a:cxn ang="0">
                  <a:pos x="38" y="20"/>
                </a:cxn>
                <a:cxn ang="0">
                  <a:pos x="52" y="16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82" y="34"/>
                </a:cxn>
                <a:cxn ang="0">
                  <a:pos x="88" y="48"/>
                </a:cxn>
                <a:cxn ang="0">
                  <a:pos x="88" y="56"/>
                </a:cxn>
                <a:cxn ang="0">
                  <a:pos x="86" y="70"/>
                </a:cxn>
                <a:cxn ang="0">
                  <a:pos x="78" y="82"/>
                </a:cxn>
                <a:cxn ang="0">
                  <a:pos x="66" y="92"/>
                </a:cxn>
                <a:cxn ang="0">
                  <a:pos x="52" y="94"/>
                </a:cxn>
                <a:cxn ang="0">
                  <a:pos x="46" y="94"/>
                </a:cxn>
                <a:cxn ang="0">
                  <a:pos x="32" y="88"/>
                </a:cxn>
                <a:cxn ang="0">
                  <a:pos x="22" y="76"/>
                </a:cxn>
                <a:cxn ang="0">
                  <a:pos x="18" y="64"/>
                </a:cxn>
                <a:cxn ang="0">
                  <a:pos x="16" y="56"/>
                </a:cxn>
                <a:cxn ang="0">
                  <a:pos x="0" y="56"/>
                </a:cxn>
                <a:cxn ang="0">
                  <a:pos x="4" y="76"/>
                </a:cxn>
                <a:cxn ang="0">
                  <a:pos x="16" y="94"/>
                </a:cxn>
                <a:cxn ang="0">
                  <a:pos x="32" y="106"/>
                </a:cxn>
                <a:cxn ang="0">
                  <a:pos x="52" y="110"/>
                </a:cxn>
                <a:cxn ang="0">
                  <a:pos x="62" y="108"/>
                </a:cxn>
                <a:cxn ang="0">
                  <a:pos x="82" y="100"/>
                </a:cxn>
                <a:cxn ang="0">
                  <a:pos x="96" y="86"/>
                </a:cxn>
                <a:cxn ang="0">
                  <a:pos x="102" y="66"/>
                </a:cxn>
                <a:cxn ang="0">
                  <a:pos x="104" y="56"/>
                </a:cxn>
                <a:cxn ang="0">
                  <a:pos x="100" y="34"/>
                </a:cxn>
                <a:cxn ang="0">
                  <a:pos x="88" y="16"/>
                </a:cxn>
                <a:cxn ang="0">
                  <a:pos x="72" y="4"/>
                </a:cxn>
                <a:cxn ang="0">
                  <a:pos x="52" y="0"/>
                </a:cxn>
                <a:cxn ang="0">
                  <a:pos x="42" y="2"/>
                </a:cxn>
                <a:cxn ang="0">
                  <a:pos x="24" y="10"/>
                </a:cxn>
                <a:cxn ang="0">
                  <a:pos x="10" y="24"/>
                </a:cxn>
                <a:cxn ang="0">
                  <a:pos x="2" y="44"/>
                </a:cxn>
                <a:cxn ang="0">
                  <a:pos x="0" y="56"/>
                </a:cxn>
              </a:cxnLst>
              <a:rect l="0" t="0" r="r" b="b"/>
              <a:pathLst>
                <a:path w="104" h="110">
                  <a:moveTo>
                    <a:pt x="16" y="56"/>
                  </a:moveTo>
                  <a:lnTo>
                    <a:pt x="16" y="56"/>
                  </a:lnTo>
                  <a:lnTo>
                    <a:pt x="18" y="48"/>
                  </a:lnTo>
                  <a:lnTo>
                    <a:pt x="20" y="40"/>
                  </a:lnTo>
                  <a:lnTo>
                    <a:pt x="22" y="34"/>
                  </a:lnTo>
                  <a:lnTo>
                    <a:pt x="28" y="28"/>
                  </a:lnTo>
                  <a:lnTo>
                    <a:pt x="32" y="24"/>
                  </a:lnTo>
                  <a:lnTo>
                    <a:pt x="38" y="20"/>
                  </a:lnTo>
                  <a:lnTo>
                    <a:pt x="46" y="18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60" y="18"/>
                  </a:lnTo>
                  <a:lnTo>
                    <a:pt x="66" y="20"/>
                  </a:lnTo>
                  <a:lnTo>
                    <a:pt x="72" y="24"/>
                  </a:lnTo>
                  <a:lnTo>
                    <a:pt x="78" y="28"/>
                  </a:lnTo>
                  <a:lnTo>
                    <a:pt x="82" y="34"/>
                  </a:lnTo>
                  <a:lnTo>
                    <a:pt x="86" y="40"/>
                  </a:lnTo>
                  <a:lnTo>
                    <a:pt x="88" y="48"/>
                  </a:lnTo>
                  <a:lnTo>
                    <a:pt x="88" y="56"/>
                  </a:lnTo>
                  <a:lnTo>
                    <a:pt x="88" y="56"/>
                  </a:lnTo>
                  <a:lnTo>
                    <a:pt x="88" y="64"/>
                  </a:lnTo>
                  <a:lnTo>
                    <a:pt x="86" y="70"/>
                  </a:lnTo>
                  <a:lnTo>
                    <a:pt x="82" y="76"/>
                  </a:lnTo>
                  <a:lnTo>
                    <a:pt x="78" y="82"/>
                  </a:lnTo>
                  <a:lnTo>
                    <a:pt x="72" y="88"/>
                  </a:lnTo>
                  <a:lnTo>
                    <a:pt x="66" y="92"/>
                  </a:lnTo>
                  <a:lnTo>
                    <a:pt x="60" y="94"/>
                  </a:lnTo>
                  <a:lnTo>
                    <a:pt x="52" y="94"/>
                  </a:lnTo>
                  <a:lnTo>
                    <a:pt x="52" y="94"/>
                  </a:lnTo>
                  <a:lnTo>
                    <a:pt x="46" y="94"/>
                  </a:lnTo>
                  <a:lnTo>
                    <a:pt x="38" y="92"/>
                  </a:lnTo>
                  <a:lnTo>
                    <a:pt x="32" y="88"/>
                  </a:lnTo>
                  <a:lnTo>
                    <a:pt x="28" y="82"/>
                  </a:lnTo>
                  <a:lnTo>
                    <a:pt x="22" y="76"/>
                  </a:lnTo>
                  <a:lnTo>
                    <a:pt x="20" y="70"/>
                  </a:lnTo>
                  <a:lnTo>
                    <a:pt x="18" y="64"/>
                  </a:lnTo>
                  <a:lnTo>
                    <a:pt x="16" y="56"/>
                  </a:lnTo>
                  <a:lnTo>
                    <a:pt x="16" y="56"/>
                  </a:lnTo>
                  <a:close/>
                  <a:moveTo>
                    <a:pt x="0" y="56"/>
                  </a:moveTo>
                  <a:lnTo>
                    <a:pt x="0" y="56"/>
                  </a:lnTo>
                  <a:lnTo>
                    <a:pt x="2" y="66"/>
                  </a:lnTo>
                  <a:lnTo>
                    <a:pt x="4" y="76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4" y="100"/>
                  </a:lnTo>
                  <a:lnTo>
                    <a:pt x="32" y="106"/>
                  </a:lnTo>
                  <a:lnTo>
                    <a:pt x="42" y="108"/>
                  </a:lnTo>
                  <a:lnTo>
                    <a:pt x="52" y="110"/>
                  </a:lnTo>
                  <a:lnTo>
                    <a:pt x="52" y="110"/>
                  </a:lnTo>
                  <a:lnTo>
                    <a:pt x="62" y="108"/>
                  </a:lnTo>
                  <a:lnTo>
                    <a:pt x="72" y="106"/>
                  </a:lnTo>
                  <a:lnTo>
                    <a:pt x="82" y="100"/>
                  </a:lnTo>
                  <a:lnTo>
                    <a:pt x="88" y="94"/>
                  </a:lnTo>
                  <a:lnTo>
                    <a:pt x="96" y="86"/>
                  </a:lnTo>
                  <a:lnTo>
                    <a:pt x="100" y="76"/>
                  </a:lnTo>
                  <a:lnTo>
                    <a:pt x="102" y="66"/>
                  </a:lnTo>
                  <a:lnTo>
                    <a:pt x="104" y="56"/>
                  </a:lnTo>
                  <a:lnTo>
                    <a:pt x="104" y="56"/>
                  </a:lnTo>
                  <a:lnTo>
                    <a:pt x="102" y="44"/>
                  </a:lnTo>
                  <a:lnTo>
                    <a:pt x="100" y="34"/>
                  </a:lnTo>
                  <a:lnTo>
                    <a:pt x="96" y="24"/>
                  </a:lnTo>
                  <a:lnTo>
                    <a:pt x="88" y="16"/>
                  </a:lnTo>
                  <a:lnTo>
                    <a:pt x="82" y="10"/>
                  </a:lnTo>
                  <a:lnTo>
                    <a:pt x="72" y="4"/>
                  </a:lnTo>
                  <a:lnTo>
                    <a:pt x="62" y="2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42" y="2"/>
                  </a:lnTo>
                  <a:lnTo>
                    <a:pt x="32" y="4"/>
                  </a:lnTo>
                  <a:lnTo>
                    <a:pt x="24" y="10"/>
                  </a:lnTo>
                  <a:lnTo>
                    <a:pt x="16" y="16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0" y="56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41" name="グループ化 63"/>
          <p:cNvGrpSpPr/>
          <p:nvPr/>
        </p:nvGrpSpPr>
        <p:grpSpPr>
          <a:xfrm>
            <a:off x="7143768" y="2439450"/>
            <a:ext cx="1785950" cy="1918243"/>
            <a:chOff x="6286500" y="428625"/>
            <a:chExt cx="1631950" cy="1778000"/>
          </a:xfrm>
        </p:grpSpPr>
        <p:sp>
          <p:nvSpPr>
            <p:cNvPr id="42" name="AutoShape 8"/>
            <p:cNvSpPr>
              <a:spLocks noChangeAspect="1" noChangeArrowheads="1" noTextEdit="1"/>
            </p:cNvSpPr>
            <p:nvPr/>
          </p:nvSpPr>
          <p:spPr bwMode="auto">
            <a:xfrm>
              <a:off x="6286500" y="428625"/>
              <a:ext cx="1631950" cy="177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Freeform 12"/>
            <p:cNvSpPr>
              <a:spLocks/>
            </p:cNvSpPr>
            <p:nvPr/>
          </p:nvSpPr>
          <p:spPr bwMode="auto">
            <a:xfrm>
              <a:off x="6372225" y="511175"/>
              <a:ext cx="590550" cy="161290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0" y="964"/>
                </a:cxn>
                <a:cxn ang="0">
                  <a:pos x="0" y="964"/>
                </a:cxn>
                <a:cxn ang="0">
                  <a:pos x="0" y="966"/>
                </a:cxn>
                <a:cxn ang="0">
                  <a:pos x="2" y="970"/>
                </a:cxn>
                <a:cxn ang="0">
                  <a:pos x="4" y="970"/>
                </a:cxn>
                <a:cxn ang="0">
                  <a:pos x="4" y="970"/>
                </a:cxn>
                <a:cxn ang="0">
                  <a:pos x="38" y="980"/>
                </a:cxn>
                <a:cxn ang="0">
                  <a:pos x="66" y="986"/>
                </a:cxn>
                <a:cxn ang="0">
                  <a:pos x="102" y="992"/>
                </a:cxn>
                <a:cxn ang="0">
                  <a:pos x="150" y="1000"/>
                </a:cxn>
                <a:cxn ang="0">
                  <a:pos x="208" y="1006"/>
                </a:cxn>
                <a:cxn ang="0">
                  <a:pos x="280" y="1012"/>
                </a:cxn>
                <a:cxn ang="0">
                  <a:pos x="364" y="1016"/>
                </a:cxn>
                <a:cxn ang="0">
                  <a:pos x="364" y="1016"/>
                </a:cxn>
                <a:cxn ang="0">
                  <a:pos x="372" y="1016"/>
                </a:cxn>
                <a:cxn ang="0">
                  <a:pos x="372" y="0"/>
                </a:cxn>
                <a:cxn ang="0">
                  <a:pos x="372" y="0"/>
                </a:cxn>
                <a:cxn ang="0">
                  <a:pos x="364" y="0"/>
                </a:cxn>
                <a:cxn ang="0">
                  <a:pos x="364" y="0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372" h="1016">
                  <a:moveTo>
                    <a:pt x="0" y="22"/>
                  </a:moveTo>
                  <a:lnTo>
                    <a:pt x="0" y="22"/>
                  </a:lnTo>
                  <a:lnTo>
                    <a:pt x="0" y="964"/>
                  </a:lnTo>
                  <a:lnTo>
                    <a:pt x="0" y="964"/>
                  </a:lnTo>
                  <a:lnTo>
                    <a:pt x="0" y="966"/>
                  </a:lnTo>
                  <a:lnTo>
                    <a:pt x="2" y="970"/>
                  </a:lnTo>
                  <a:lnTo>
                    <a:pt x="4" y="970"/>
                  </a:lnTo>
                  <a:lnTo>
                    <a:pt x="4" y="970"/>
                  </a:lnTo>
                  <a:lnTo>
                    <a:pt x="38" y="980"/>
                  </a:lnTo>
                  <a:lnTo>
                    <a:pt x="66" y="986"/>
                  </a:lnTo>
                  <a:lnTo>
                    <a:pt x="102" y="992"/>
                  </a:lnTo>
                  <a:lnTo>
                    <a:pt x="150" y="1000"/>
                  </a:lnTo>
                  <a:lnTo>
                    <a:pt x="208" y="1006"/>
                  </a:lnTo>
                  <a:lnTo>
                    <a:pt x="280" y="1012"/>
                  </a:lnTo>
                  <a:lnTo>
                    <a:pt x="364" y="1016"/>
                  </a:lnTo>
                  <a:lnTo>
                    <a:pt x="364" y="1016"/>
                  </a:lnTo>
                  <a:lnTo>
                    <a:pt x="372" y="1016"/>
                  </a:lnTo>
                  <a:lnTo>
                    <a:pt x="372" y="0"/>
                  </a:lnTo>
                  <a:lnTo>
                    <a:pt x="372" y="0"/>
                  </a:lnTo>
                  <a:lnTo>
                    <a:pt x="364" y="0"/>
                  </a:lnTo>
                  <a:lnTo>
                    <a:pt x="364" y="0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8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Freeform 13"/>
            <p:cNvSpPr>
              <a:spLocks/>
            </p:cNvSpPr>
            <p:nvPr/>
          </p:nvSpPr>
          <p:spPr bwMode="auto">
            <a:xfrm>
              <a:off x="6384925" y="514350"/>
              <a:ext cx="574675" cy="158750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0" y="948"/>
                </a:cxn>
                <a:cxn ang="0">
                  <a:pos x="0" y="948"/>
                </a:cxn>
                <a:cxn ang="0">
                  <a:pos x="0" y="950"/>
                </a:cxn>
                <a:cxn ang="0">
                  <a:pos x="2" y="954"/>
                </a:cxn>
                <a:cxn ang="0">
                  <a:pos x="4" y="954"/>
                </a:cxn>
                <a:cxn ang="0">
                  <a:pos x="4" y="954"/>
                </a:cxn>
                <a:cxn ang="0">
                  <a:pos x="36" y="964"/>
                </a:cxn>
                <a:cxn ang="0">
                  <a:pos x="64" y="970"/>
                </a:cxn>
                <a:cxn ang="0">
                  <a:pos x="100" y="976"/>
                </a:cxn>
                <a:cxn ang="0">
                  <a:pos x="146" y="984"/>
                </a:cxn>
                <a:cxn ang="0">
                  <a:pos x="202" y="990"/>
                </a:cxn>
                <a:cxn ang="0">
                  <a:pos x="272" y="996"/>
                </a:cxn>
                <a:cxn ang="0">
                  <a:pos x="356" y="1000"/>
                </a:cxn>
                <a:cxn ang="0">
                  <a:pos x="356" y="1000"/>
                </a:cxn>
                <a:cxn ang="0">
                  <a:pos x="362" y="1000"/>
                </a:cxn>
                <a:cxn ang="0">
                  <a:pos x="362" y="0"/>
                </a:cxn>
                <a:cxn ang="0">
                  <a:pos x="362" y="0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362" h="1000">
                  <a:moveTo>
                    <a:pt x="0" y="22"/>
                  </a:moveTo>
                  <a:lnTo>
                    <a:pt x="0" y="22"/>
                  </a:lnTo>
                  <a:lnTo>
                    <a:pt x="0" y="948"/>
                  </a:lnTo>
                  <a:lnTo>
                    <a:pt x="0" y="948"/>
                  </a:lnTo>
                  <a:lnTo>
                    <a:pt x="0" y="950"/>
                  </a:lnTo>
                  <a:lnTo>
                    <a:pt x="2" y="954"/>
                  </a:lnTo>
                  <a:lnTo>
                    <a:pt x="4" y="954"/>
                  </a:lnTo>
                  <a:lnTo>
                    <a:pt x="4" y="954"/>
                  </a:lnTo>
                  <a:lnTo>
                    <a:pt x="36" y="964"/>
                  </a:lnTo>
                  <a:lnTo>
                    <a:pt x="64" y="970"/>
                  </a:lnTo>
                  <a:lnTo>
                    <a:pt x="100" y="976"/>
                  </a:lnTo>
                  <a:lnTo>
                    <a:pt x="146" y="984"/>
                  </a:lnTo>
                  <a:lnTo>
                    <a:pt x="202" y="990"/>
                  </a:lnTo>
                  <a:lnTo>
                    <a:pt x="272" y="996"/>
                  </a:lnTo>
                  <a:lnTo>
                    <a:pt x="356" y="1000"/>
                  </a:lnTo>
                  <a:lnTo>
                    <a:pt x="356" y="1000"/>
                  </a:lnTo>
                  <a:lnTo>
                    <a:pt x="362" y="1000"/>
                  </a:lnTo>
                  <a:lnTo>
                    <a:pt x="362" y="0"/>
                  </a:lnTo>
                  <a:lnTo>
                    <a:pt x="362" y="0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Freeform 14"/>
            <p:cNvSpPr>
              <a:spLocks/>
            </p:cNvSpPr>
            <p:nvPr/>
          </p:nvSpPr>
          <p:spPr bwMode="auto">
            <a:xfrm>
              <a:off x="7045325" y="520700"/>
              <a:ext cx="546100" cy="15684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88"/>
                </a:cxn>
                <a:cxn ang="0">
                  <a:pos x="0" y="988"/>
                </a:cxn>
                <a:cxn ang="0">
                  <a:pos x="344" y="838"/>
                </a:cxn>
                <a:cxn ang="0">
                  <a:pos x="344" y="838"/>
                </a:cxn>
                <a:cxn ang="0">
                  <a:pos x="344" y="54"/>
                </a:cxn>
                <a:cxn ang="0">
                  <a:pos x="344" y="5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4" h="988">
                  <a:moveTo>
                    <a:pt x="0" y="0"/>
                  </a:moveTo>
                  <a:lnTo>
                    <a:pt x="0" y="988"/>
                  </a:lnTo>
                  <a:lnTo>
                    <a:pt x="0" y="988"/>
                  </a:lnTo>
                  <a:lnTo>
                    <a:pt x="344" y="838"/>
                  </a:lnTo>
                  <a:lnTo>
                    <a:pt x="344" y="838"/>
                  </a:lnTo>
                  <a:lnTo>
                    <a:pt x="344" y="54"/>
                  </a:lnTo>
                  <a:lnTo>
                    <a:pt x="344" y="5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Freeform 15"/>
            <p:cNvSpPr>
              <a:spLocks/>
            </p:cNvSpPr>
            <p:nvPr/>
          </p:nvSpPr>
          <p:spPr bwMode="auto">
            <a:xfrm>
              <a:off x="7045325" y="590550"/>
              <a:ext cx="546100" cy="1498600"/>
            </a:xfrm>
            <a:custGeom>
              <a:avLst/>
              <a:gdLst/>
              <a:ahLst/>
              <a:cxnLst>
                <a:cxn ang="0">
                  <a:pos x="282" y="0"/>
                </a:cxn>
                <a:cxn ang="0">
                  <a:pos x="282" y="0"/>
                </a:cxn>
                <a:cxn ang="0">
                  <a:pos x="344" y="10"/>
                </a:cxn>
                <a:cxn ang="0">
                  <a:pos x="344" y="10"/>
                </a:cxn>
                <a:cxn ang="0">
                  <a:pos x="344" y="794"/>
                </a:cxn>
                <a:cxn ang="0">
                  <a:pos x="344" y="794"/>
                </a:cxn>
                <a:cxn ang="0">
                  <a:pos x="0" y="944"/>
                </a:cxn>
                <a:cxn ang="0">
                  <a:pos x="0" y="600"/>
                </a:cxn>
                <a:cxn ang="0">
                  <a:pos x="0" y="600"/>
                </a:cxn>
                <a:cxn ang="0">
                  <a:pos x="8" y="574"/>
                </a:cxn>
                <a:cxn ang="0">
                  <a:pos x="18" y="548"/>
                </a:cxn>
                <a:cxn ang="0">
                  <a:pos x="28" y="526"/>
                </a:cxn>
                <a:cxn ang="0">
                  <a:pos x="38" y="504"/>
                </a:cxn>
                <a:cxn ang="0">
                  <a:pos x="48" y="484"/>
                </a:cxn>
                <a:cxn ang="0">
                  <a:pos x="60" y="466"/>
                </a:cxn>
                <a:cxn ang="0">
                  <a:pos x="84" y="432"/>
                </a:cxn>
                <a:cxn ang="0">
                  <a:pos x="110" y="402"/>
                </a:cxn>
                <a:cxn ang="0">
                  <a:pos x="136" y="376"/>
                </a:cxn>
                <a:cxn ang="0">
                  <a:pos x="188" y="326"/>
                </a:cxn>
                <a:cxn ang="0">
                  <a:pos x="212" y="300"/>
                </a:cxn>
                <a:cxn ang="0">
                  <a:pos x="234" y="274"/>
                </a:cxn>
                <a:cxn ang="0">
                  <a:pos x="244" y="258"/>
                </a:cxn>
                <a:cxn ang="0">
                  <a:pos x="254" y="242"/>
                </a:cxn>
                <a:cxn ang="0">
                  <a:pos x="262" y="226"/>
                </a:cxn>
                <a:cxn ang="0">
                  <a:pos x="268" y="208"/>
                </a:cxn>
                <a:cxn ang="0">
                  <a:pos x="276" y="188"/>
                </a:cxn>
                <a:cxn ang="0">
                  <a:pos x="280" y="166"/>
                </a:cxn>
                <a:cxn ang="0">
                  <a:pos x="284" y="144"/>
                </a:cxn>
                <a:cxn ang="0">
                  <a:pos x="286" y="120"/>
                </a:cxn>
                <a:cxn ang="0">
                  <a:pos x="288" y="92"/>
                </a:cxn>
                <a:cxn ang="0">
                  <a:pos x="288" y="64"/>
                </a:cxn>
                <a:cxn ang="0">
                  <a:pos x="286" y="34"/>
                </a:cxn>
                <a:cxn ang="0">
                  <a:pos x="282" y="0"/>
                </a:cxn>
                <a:cxn ang="0">
                  <a:pos x="282" y="0"/>
                </a:cxn>
              </a:cxnLst>
              <a:rect l="0" t="0" r="r" b="b"/>
              <a:pathLst>
                <a:path w="344" h="944">
                  <a:moveTo>
                    <a:pt x="282" y="0"/>
                  </a:moveTo>
                  <a:lnTo>
                    <a:pt x="282" y="0"/>
                  </a:lnTo>
                  <a:lnTo>
                    <a:pt x="344" y="10"/>
                  </a:lnTo>
                  <a:lnTo>
                    <a:pt x="344" y="10"/>
                  </a:lnTo>
                  <a:lnTo>
                    <a:pt x="344" y="794"/>
                  </a:lnTo>
                  <a:lnTo>
                    <a:pt x="344" y="794"/>
                  </a:lnTo>
                  <a:lnTo>
                    <a:pt x="0" y="944"/>
                  </a:lnTo>
                  <a:lnTo>
                    <a:pt x="0" y="600"/>
                  </a:lnTo>
                  <a:lnTo>
                    <a:pt x="0" y="600"/>
                  </a:lnTo>
                  <a:lnTo>
                    <a:pt x="8" y="574"/>
                  </a:lnTo>
                  <a:lnTo>
                    <a:pt x="18" y="548"/>
                  </a:lnTo>
                  <a:lnTo>
                    <a:pt x="28" y="526"/>
                  </a:lnTo>
                  <a:lnTo>
                    <a:pt x="38" y="504"/>
                  </a:lnTo>
                  <a:lnTo>
                    <a:pt x="48" y="484"/>
                  </a:lnTo>
                  <a:lnTo>
                    <a:pt x="60" y="466"/>
                  </a:lnTo>
                  <a:lnTo>
                    <a:pt x="84" y="432"/>
                  </a:lnTo>
                  <a:lnTo>
                    <a:pt x="110" y="402"/>
                  </a:lnTo>
                  <a:lnTo>
                    <a:pt x="136" y="376"/>
                  </a:lnTo>
                  <a:lnTo>
                    <a:pt x="188" y="326"/>
                  </a:lnTo>
                  <a:lnTo>
                    <a:pt x="212" y="300"/>
                  </a:lnTo>
                  <a:lnTo>
                    <a:pt x="234" y="274"/>
                  </a:lnTo>
                  <a:lnTo>
                    <a:pt x="244" y="258"/>
                  </a:lnTo>
                  <a:lnTo>
                    <a:pt x="254" y="242"/>
                  </a:lnTo>
                  <a:lnTo>
                    <a:pt x="262" y="226"/>
                  </a:lnTo>
                  <a:lnTo>
                    <a:pt x="268" y="208"/>
                  </a:lnTo>
                  <a:lnTo>
                    <a:pt x="276" y="188"/>
                  </a:lnTo>
                  <a:lnTo>
                    <a:pt x="280" y="166"/>
                  </a:lnTo>
                  <a:lnTo>
                    <a:pt x="284" y="144"/>
                  </a:lnTo>
                  <a:lnTo>
                    <a:pt x="286" y="120"/>
                  </a:lnTo>
                  <a:lnTo>
                    <a:pt x="288" y="92"/>
                  </a:lnTo>
                  <a:lnTo>
                    <a:pt x="288" y="64"/>
                  </a:lnTo>
                  <a:lnTo>
                    <a:pt x="286" y="34"/>
                  </a:lnTo>
                  <a:lnTo>
                    <a:pt x="282" y="0"/>
                  </a:lnTo>
                  <a:lnTo>
                    <a:pt x="282" y="0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Freeform 16"/>
            <p:cNvSpPr>
              <a:spLocks/>
            </p:cNvSpPr>
            <p:nvPr/>
          </p:nvSpPr>
          <p:spPr bwMode="auto">
            <a:xfrm>
              <a:off x="6950075" y="511175"/>
              <a:ext cx="73025" cy="16129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16"/>
                </a:cxn>
                <a:cxn ang="0">
                  <a:pos x="0" y="1016"/>
                </a:cxn>
                <a:cxn ang="0">
                  <a:pos x="12" y="1014"/>
                </a:cxn>
                <a:cxn ang="0">
                  <a:pos x="12" y="1014"/>
                </a:cxn>
                <a:cxn ang="0">
                  <a:pos x="24" y="1010"/>
                </a:cxn>
                <a:cxn ang="0">
                  <a:pos x="34" y="1006"/>
                </a:cxn>
                <a:cxn ang="0">
                  <a:pos x="46" y="996"/>
                </a:cxn>
                <a:cxn ang="0">
                  <a:pos x="46" y="8"/>
                </a:cxn>
                <a:cxn ang="0">
                  <a:pos x="46" y="8"/>
                </a:cxn>
                <a:cxn ang="0">
                  <a:pos x="34" y="4"/>
                </a:cxn>
                <a:cxn ang="0">
                  <a:pos x="24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6" h="1016">
                  <a:moveTo>
                    <a:pt x="0" y="0"/>
                  </a:moveTo>
                  <a:lnTo>
                    <a:pt x="0" y="1016"/>
                  </a:lnTo>
                  <a:lnTo>
                    <a:pt x="0" y="1016"/>
                  </a:lnTo>
                  <a:lnTo>
                    <a:pt x="12" y="1014"/>
                  </a:lnTo>
                  <a:lnTo>
                    <a:pt x="12" y="1014"/>
                  </a:lnTo>
                  <a:lnTo>
                    <a:pt x="24" y="1010"/>
                  </a:lnTo>
                  <a:lnTo>
                    <a:pt x="34" y="1006"/>
                  </a:lnTo>
                  <a:lnTo>
                    <a:pt x="46" y="996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34" y="4"/>
                  </a:lnTo>
                  <a:lnTo>
                    <a:pt x="24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Freeform 17"/>
            <p:cNvSpPr>
              <a:spLocks/>
            </p:cNvSpPr>
            <p:nvPr/>
          </p:nvSpPr>
          <p:spPr bwMode="auto">
            <a:xfrm>
              <a:off x="6508750" y="962025"/>
              <a:ext cx="57150" cy="209550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32"/>
                </a:cxn>
                <a:cxn ang="0">
                  <a:pos x="36" y="68"/>
                </a:cxn>
                <a:cxn ang="0">
                  <a:pos x="36" y="0"/>
                </a:cxn>
              </a:cxnLst>
              <a:rect l="0" t="0" r="r" b="b"/>
              <a:pathLst>
                <a:path w="36" h="132">
                  <a:moveTo>
                    <a:pt x="36" y="0"/>
                  </a:moveTo>
                  <a:lnTo>
                    <a:pt x="3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36" y="68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Freeform 18"/>
            <p:cNvSpPr>
              <a:spLocks/>
            </p:cNvSpPr>
            <p:nvPr/>
          </p:nvSpPr>
          <p:spPr bwMode="auto">
            <a:xfrm>
              <a:off x="6518275" y="974725"/>
              <a:ext cx="50800" cy="193675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2"/>
                </a:cxn>
                <a:cxn ang="0">
                  <a:pos x="32" y="64"/>
                </a:cxn>
                <a:cxn ang="0">
                  <a:pos x="32" y="0"/>
                </a:cxn>
              </a:cxnLst>
              <a:rect l="0" t="0" r="r" b="b"/>
              <a:pathLst>
                <a:path w="32" h="122">
                  <a:moveTo>
                    <a:pt x="32" y="0"/>
                  </a:moveTo>
                  <a:lnTo>
                    <a:pt x="3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2"/>
                  </a:lnTo>
                  <a:lnTo>
                    <a:pt x="32" y="6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Freeform 19"/>
            <p:cNvSpPr>
              <a:spLocks/>
            </p:cNvSpPr>
            <p:nvPr/>
          </p:nvSpPr>
          <p:spPr bwMode="auto">
            <a:xfrm>
              <a:off x="6575425" y="962025"/>
              <a:ext cx="330200" cy="111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208" y="70"/>
                </a:cxn>
                <a:cxn ang="0">
                  <a:pos x="208" y="70"/>
                </a:cxn>
                <a:cxn ang="0">
                  <a:pos x="208" y="0"/>
                </a:cxn>
                <a:cxn ang="0">
                  <a:pos x="208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8" h="70">
                  <a:moveTo>
                    <a:pt x="0" y="0"/>
                  </a:moveTo>
                  <a:lnTo>
                    <a:pt x="0" y="0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208" y="70"/>
                  </a:lnTo>
                  <a:lnTo>
                    <a:pt x="208" y="70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Freeform 20"/>
            <p:cNvSpPr>
              <a:spLocks/>
            </p:cNvSpPr>
            <p:nvPr/>
          </p:nvSpPr>
          <p:spPr bwMode="auto">
            <a:xfrm>
              <a:off x="6588125" y="974725"/>
              <a:ext cx="317500" cy="984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200" y="62"/>
                </a:cxn>
                <a:cxn ang="0">
                  <a:pos x="200" y="62"/>
                </a:cxn>
                <a:cxn ang="0">
                  <a:pos x="200" y="0"/>
                </a:cxn>
                <a:cxn ang="0">
                  <a:pos x="20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0" h="62">
                  <a:moveTo>
                    <a:pt x="0" y="0"/>
                  </a:moveTo>
                  <a:lnTo>
                    <a:pt x="0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200" y="62"/>
                  </a:lnTo>
                  <a:lnTo>
                    <a:pt x="200" y="62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Freeform 21"/>
            <p:cNvSpPr>
              <a:spLocks/>
            </p:cNvSpPr>
            <p:nvPr/>
          </p:nvSpPr>
          <p:spPr bwMode="auto">
            <a:xfrm>
              <a:off x="6508750" y="1076325"/>
              <a:ext cx="396875" cy="1238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250" y="78"/>
                </a:cxn>
                <a:cxn ang="0">
                  <a:pos x="250" y="78"/>
                </a:cxn>
                <a:cxn ang="0">
                  <a:pos x="250" y="4"/>
                </a:cxn>
                <a:cxn ang="0">
                  <a:pos x="40" y="0"/>
                </a:cxn>
                <a:cxn ang="0">
                  <a:pos x="0" y="70"/>
                </a:cxn>
              </a:cxnLst>
              <a:rect l="0" t="0" r="r" b="b"/>
              <a:pathLst>
                <a:path w="250" h="78">
                  <a:moveTo>
                    <a:pt x="0" y="70"/>
                  </a:moveTo>
                  <a:lnTo>
                    <a:pt x="0" y="70"/>
                  </a:lnTo>
                  <a:lnTo>
                    <a:pt x="250" y="78"/>
                  </a:lnTo>
                  <a:lnTo>
                    <a:pt x="250" y="78"/>
                  </a:lnTo>
                  <a:lnTo>
                    <a:pt x="250" y="4"/>
                  </a:lnTo>
                  <a:lnTo>
                    <a:pt x="40" y="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Freeform 22"/>
            <p:cNvSpPr>
              <a:spLocks/>
            </p:cNvSpPr>
            <p:nvPr/>
          </p:nvSpPr>
          <p:spPr bwMode="auto">
            <a:xfrm>
              <a:off x="6413500" y="561975"/>
              <a:ext cx="495300" cy="355600"/>
            </a:xfrm>
            <a:custGeom>
              <a:avLst/>
              <a:gdLst/>
              <a:ahLst/>
              <a:cxnLst>
                <a:cxn ang="0">
                  <a:pos x="312" y="224"/>
                </a:cxn>
                <a:cxn ang="0">
                  <a:pos x="0" y="224"/>
                </a:cxn>
                <a:cxn ang="0">
                  <a:pos x="0" y="16"/>
                </a:cxn>
                <a:cxn ang="0">
                  <a:pos x="312" y="0"/>
                </a:cxn>
                <a:cxn ang="0">
                  <a:pos x="312" y="224"/>
                </a:cxn>
              </a:cxnLst>
              <a:rect l="0" t="0" r="r" b="b"/>
              <a:pathLst>
                <a:path w="312" h="224">
                  <a:moveTo>
                    <a:pt x="312" y="224"/>
                  </a:moveTo>
                  <a:lnTo>
                    <a:pt x="0" y="224"/>
                  </a:lnTo>
                  <a:lnTo>
                    <a:pt x="0" y="16"/>
                  </a:lnTo>
                  <a:lnTo>
                    <a:pt x="312" y="0"/>
                  </a:lnTo>
                  <a:lnTo>
                    <a:pt x="312" y="224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Freeform 23"/>
            <p:cNvSpPr>
              <a:spLocks/>
            </p:cNvSpPr>
            <p:nvPr/>
          </p:nvSpPr>
          <p:spPr bwMode="auto">
            <a:xfrm>
              <a:off x="6429375" y="577850"/>
              <a:ext cx="479425" cy="320675"/>
            </a:xfrm>
            <a:custGeom>
              <a:avLst/>
              <a:gdLst/>
              <a:ahLst/>
              <a:cxnLst>
                <a:cxn ang="0">
                  <a:pos x="302" y="202"/>
                </a:cxn>
                <a:cxn ang="0">
                  <a:pos x="0" y="202"/>
                </a:cxn>
                <a:cxn ang="0">
                  <a:pos x="0" y="16"/>
                </a:cxn>
                <a:cxn ang="0">
                  <a:pos x="302" y="0"/>
                </a:cxn>
                <a:cxn ang="0">
                  <a:pos x="302" y="202"/>
                </a:cxn>
              </a:cxnLst>
              <a:rect l="0" t="0" r="r" b="b"/>
              <a:pathLst>
                <a:path w="302" h="202">
                  <a:moveTo>
                    <a:pt x="302" y="202"/>
                  </a:moveTo>
                  <a:lnTo>
                    <a:pt x="0" y="202"/>
                  </a:lnTo>
                  <a:lnTo>
                    <a:pt x="0" y="16"/>
                  </a:lnTo>
                  <a:lnTo>
                    <a:pt x="302" y="0"/>
                  </a:lnTo>
                  <a:lnTo>
                    <a:pt x="302" y="202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Freeform 24"/>
            <p:cNvSpPr>
              <a:spLocks noEditPoints="1"/>
            </p:cNvSpPr>
            <p:nvPr/>
          </p:nvSpPr>
          <p:spPr bwMode="auto">
            <a:xfrm>
              <a:off x="6407150" y="555625"/>
              <a:ext cx="508000" cy="368300"/>
            </a:xfrm>
            <a:custGeom>
              <a:avLst/>
              <a:gdLst/>
              <a:ahLst/>
              <a:cxnLst>
                <a:cxn ang="0">
                  <a:pos x="8" y="224"/>
                </a:cxn>
                <a:cxn ang="0">
                  <a:pos x="8" y="224"/>
                </a:cxn>
                <a:cxn ang="0">
                  <a:pos x="8" y="136"/>
                </a:cxn>
                <a:cxn ang="0">
                  <a:pos x="312" y="126"/>
                </a:cxn>
                <a:cxn ang="0">
                  <a:pos x="312" y="126"/>
                </a:cxn>
                <a:cxn ang="0">
                  <a:pos x="312" y="224"/>
                </a:cxn>
                <a:cxn ang="0">
                  <a:pos x="312" y="224"/>
                </a:cxn>
                <a:cxn ang="0">
                  <a:pos x="8" y="224"/>
                </a:cxn>
                <a:cxn ang="0">
                  <a:pos x="8" y="224"/>
                </a:cxn>
                <a:cxn ang="0">
                  <a:pos x="312" y="10"/>
                </a:cxn>
                <a:cxn ang="0">
                  <a:pos x="312" y="10"/>
                </a:cxn>
                <a:cxn ang="0">
                  <a:pos x="312" y="118"/>
                </a:cxn>
                <a:cxn ang="0">
                  <a:pos x="8" y="128"/>
                </a:cxn>
                <a:cxn ang="0">
                  <a:pos x="8" y="128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312" y="10"/>
                </a:cxn>
                <a:cxn ang="0">
                  <a:pos x="312" y="10"/>
                </a:cxn>
                <a:cxn ang="0">
                  <a:pos x="318" y="2"/>
                </a:cxn>
                <a:cxn ang="0">
                  <a:pos x="318" y="2"/>
                </a:cxn>
                <a:cxn ang="0">
                  <a:pos x="316" y="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0" y="18"/>
                </a:cxn>
                <a:cxn ang="0">
                  <a:pos x="0" y="20"/>
                </a:cxn>
                <a:cxn ang="0">
                  <a:pos x="0" y="228"/>
                </a:cxn>
                <a:cxn ang="0">
                  <a:pos x="0" y="228"/>
                </a:cxn>
                <a:cxn ang="0">
                  <a:pos x="0" y="230"/>
                </a:cxn>
                <a:cxn ang="0">
                  <a:pos x="4" y="232"/>
                </a:cxn>
                <a:cxn ang="0">
                  <a:pos x="316" y="232"/>
                </a:cxn>
                <a:cxn ang="0">
                  <a:pos x="316" y="232"/>
                </a:cxn>
                <a:cxn ang="0">
                  <a:pos x="318" y="230"/>
                </a:cxn>
                <a:cxn ang="0">
                  <a:pos x="320" y="228"/>
                </a:cxn>
                <a:cxn ang="0">
                  <a:pos x="320" y="4"/>
                </a:cxn>
                <a:cxn ang="0">
                  <a:pos x="320" y="4"/>
                </a:cxn>
                <a:cxn ang="0">
                  <a:pos x="318" y="2"/>
                </a:cxn>
                <a:cxn ang="0">
                  <a:pos x="318" y="2"/>
                </a:cxn>
              </a:cxnLst>
              <a:rect l="0" t="0" r="r" b="b"/>
              <a:pathLst>
                <a:path w="320" h="232">
                  <a:moveTo>
                    <a:pt x="8" y="224"/>
                  </a:moveTo>
                  <a:lnTo>
                    <a:pt x="8" y="224"/>
                  </a:lnTo>
                  <a:lnTo>
                    <a:pt x="8" y="136"/>
                  </a:lnTo>
                  <a:lnTo>
                    <a:pt x="312" y="126"/>
                  </a:lnTo>
                  <a:lnTo>
                    <a:pt x="312" y="126"/>
                  </a:lnTo>
                  <a:lnTo>
                    <a:pt x="312" y="224"/>
                  </a:lnTo>
                  <a:lnTo>
                    <a:pt x="312" y="224"/>
                  </a:lnTo>
                  <a:lnTo>
                    <a:pt x="8" y="224"/>
                  </a:lnTo>
                  <a:lnTo>
                    <a:pt x="8" y="224"/>
                  </a:lnTo>
                  <a:close/>
                  <a:moveTo>
                    <a:pt x="312" y="10"/>
                  </a:moveTo>
                  <a:lnTo>
                    <a:pt x="312" y="10"/>
                  </a:lnTo>
                  <a:lnTo>
                    <a:pt x="312" y="118"/>
                  </a:lnTo>
                  <a:lnTo>
                    <a:pt x="8" y="128"/>
                  </a:lnTo>
                  <a:lnTo>
                    <a:pt x="8" y="128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312" y="10"/>
                  </a:lnTo>
                  <a:lnTo>
                    <a:pt x="312" y="10"/>
                  </a:lnTo>
                  <a:close/>
                  <a:moveTo>
                    <a:pt x="318" y="2"/>
                  </a:moveTo>
                  <a:lnTo>
                    <a:pt x="318" y="2"/>
                  </a:lnTo>
                  <a:lnTo>
                    <a:pt x="316" y="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8"/>
                  </a:lnTo>
                  <a:lnTo>
                    <a:pt x="0" y="228"/>
                  </a:lnTo>
                  <a:lnTo>
                    <a:pt x="0" y="230"/>
                  </a:lnTo>
                  <a:lnTo>
                    <a:pt x="4" y="232"/>
                  </a:lnTo>
                  <a:lnTo>
                    <a:pt x="316" y="232"/>
                  </a:lnTo>
                  <a:lnTo>
                    <a:pt x="316" y="232"/>
                  </a:lnTo>
                  <a:lnTo>
                    <a:pt x="318" y="230"/>
                  </a:lnTo>
                  <a:lnTo>
                    <a:pt x="320" y="228"/>
                  </a:lnTo>
                  <a:lnTo>
                    <a:pt x="320" y="4"/>
                  </a:lnTo>
                  <a:lnTo>
                    <a:pt x="320" y="4"/>
                  </a:lnTo>
                  <a:lnTo>
                    <a:pt x="318" y="2"/>
                  </a:lnTo>
                  <a:lnTo>
                    <a:pt x="31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Freeform 25"/>
            <p:cNvSpPr>
              <a:spLocks/>
            </p:cNvSpPr>
            <p:nvPr/>
          </p:nvSpPr>
          <p:spPr bwMode="auto">
            <a:xfrm>
              <a:off x="6397625" y="952500"/>
              <a:ext cx="82550" cy="85725"/>
            </a:xfrm>
            <a:custGeom>
              <a:avLst/>
              <a:gdLst/>
              <a:ahLst/>
              <a:cxnLst>
                <a:cxn ang="0">
                  <a:pos x="52" y="28"/>
                </a:cxn>
                <a:cxn ang="0">
                  <a:pos x="52" y="28"/>
                </a:cxn>
                <a:cxn ang="0">
                  <a:pos x="50" y="18"/>
                </a:cxn>
                <a:cxn ang="0">
                  <a:pos x="44" y="8"/>
                </a:cxn>
                <a:cxn ang="0">
                  <a:pos x="36" y="2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2" y="1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2" y="38"/>
                </a:cxn>
                <a:cxn ang="0">
                  <a:pos x="8" y="46"/>
                </a:cxn>
                <a:cxn ang="0">
                  <a:pos x="16" y="52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36" y="52"/>
                </a:cxn>
                <a:cxn ang="0">
                  <a:pos x="44" y="46"/>
                </a:cxn>
                <a:cxn ang="0">
                  <a:pos x="50" y="38"/>
                </a:cxn>
                <a:cxn ang="0">
                  <a:pos x="52" y="28"/>
                </a:cxn>
                <a:cxn ang="0">
                  <a:pos x="52" y="28"/>
                </a:cxn>
              </a:cxnLst>
              <a:rect l="0" t="0" r="r" b="b"/>
              <a:pathLst>
                <a:path w="52" h="54">
                  <a:moveTo>
                    <a:pt x="52" y="28"/>
                  </a:moveTo>
                  <a:lnTo>
                    <a:pt x="52" y="28"/>
                  </a:lnTo>
                  <a:lnTo>
                    <a:pt x="50" y="18"/>
                  </a:lnTo>
                  <a:lnTo>
                    <a:pt x="44" y="8"/>
                  </a:lnTo>
                  <a:lnTo>
                    <a:pt x="36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38"/>
                  </a:lnTo>
                  <a:lnTo>
                    <a:pt x="8" y="46"/>
                  </a:lnTo>
                  <a:lnTo>
                    <a:pt x="16" y="52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36" y="52"/>
                  </a:lnTo>
                  <a:lnTo>
                    <a:pt x="44" y="46"/>
                  </a:lnTo>
                  <a:lnTo>
                    <a:pt x="50" y="38"/>
                  </a:lnTo>
                  <a:lnTo>
                    <a:pt x="52" y="28"/>
                  </a:lnTo>
                  <a:lnTo>
                    <a:pt x="52" y="28"/>
                  </a:lnTo>
                  <a:close/>
                </a:path>
              </a:pathLst>
            </a:custGeom>
            <a:solidFill>
              <a:srgbClr val="8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Freeform 26"/>
            <p:cNvSpPr>
              <a:spLocks/>
            </p:cNvSpPr>
            <p:nvPr/>
          </p:nvSpPr>
          <p:spPr bwMode="auto">
            <a:xfrm>
              <a:off x="6410325" y="968375"/>
              <a:ext cx="57150" cy="57150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6" y="18"/>
                </a:cxn>
                <a:cxn ang="0">
                  <a:pos x="34" y="10"/>
                </a:cxn>
                <a:cxn ang="0">
                  <a:pos x="30" y="4"/>
                </a:cxn>
                <a:cxn ang="0">
                  <a:pos x="24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4"/>
                </a:cxn>
                <a:cxn ang="0">
                  <a:pos x="2" y="1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2" y="24"/>
                </a:cxn>
                <a:cxn ang="0">
                  <a:pos x="6" y="30"/>
                </a:cxn>
                <a:cxn ang="0">
                  <a:pos x="12" y="34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24" y="34"/>
                </a:cxn>
                <a:cxn ang="0">
                  <a:pos x="30" y="30"/>
                </a:cxn>
                <a:cxn ang="0">
                  <a:pos x="34" y="24"/>
                </a:cxn>
                <a:cxn ang="0">
                  <a:pos x="36" y="18"/>
                </a:cxn>
                <a:cxn ang="0">
                  <a:pos x="36" y="18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4" y="10"/>
                  </a:lnTo>
                  <a:lnTo>
                    <a:pt x="30" y="4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24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4" y="34"/>
                  </a:lnTo>
                  <a:lnTo>
                    <a:pt x="30" y="30"/>
                  </a:lnTo>
                  <a:lnTo>
                    <a:pt x="34" y="2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33A02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Freeform 27"/>
            <p:cNvSpPr>
              <a:spLocks noEditPoints="1"/>
            </p:cNvSpPr>
            <p:nvPr/>
          </p:nvSpPr>
          <p:spPr bwMode="auto">
            <a:xfrm>
              <a:off x="6403975" y="962025"/>
              <a:ext cx="69850" cy="69850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8" y="22"/>
                </a:cxn>
                <a:cxn ang="0">
                  <a:pos x="10" y="16"/>
                </a:cxn>
                <a:cxn ang="0">
                  <a:pos x="12" y="12"/>
                </a:cxn>
                <a:cxn ang="0">
                  <a:pos x="16" y="8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28" y="8"/>
                </a:cxn>
                <a:cxn ang="0">
                  <a:pos x="32" y="12"/>
                </a:cxn>
                <a:cxn ang="0">
                  <a:pos x="34" y="16"/>
                </a:cxn>
                <a:cxn ang="0">
                  <a:pos x="36" y="22"/>
                </a:cxn>
                <a:cxn ang="0">
                  <a:pos x="36" y="22"/>
                </a:cxn>
                <a:cxn ang="0">
                  <a:pos x="34" y="26"/>
                </a:cxn>
                <a:cxn ang="0">
                  <a:pos x="32" y="32"/>
                </a:cxn>
                <a:cxn ang="0">
                  <a:pos x="28" y="34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16" y="34"/>
                </a:cxn>
                <a:cxn ang="0">
                  <a:pos x="12" y="32"/>
                </a:cxn>
                <a:cxn ang="0">
                  <a:pos x="10" y="26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30"/>
                </a:cxn>
                <a:cxn ang="0">
                  <a:pos x="8" y="38"/>
                </a:cxn>
                <a:cxn ang="0">
                  <a:pos x="14" y="42"/>
                </a:cxn>
                <a:cxn ang="0">
                  <a:pos x="22" y="44"/>
                </a:cxn>
                <a:cxn ang="0">
                  <a:pos x="22" y="44"/>
                </a:cxn>
                <a:cxn ang="0">
                  <a:pos x="30" y="42"/>
                </a:cxn>
                <a:cxn ang="0">
                  <a:pos x="38" y="38"/>
                </a:cxn>
                <a:cxn ang="0">
                  <a:pos x="42" y="30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42" y="14"/>
                </a:cxn>
                <a:cxn ang="0">
                  <a:pos x="38" y="6"/>
                </a:cxn>
                <a:cxn ang="0">
                  <a:pos x="30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4" y="2"/>
                </a:cxn>
                <a:cxn ang="0">
                  <a:pos x="8" y="6"/>
                </a:cxn>
                <a:cxn ang="0">
                  <a:pos x="2" y="14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44" h="44">
                  <a:moveTo>
                    <a:pt x="8" y="22"/>
                  </a:moveTo>
                  <a:lnTo>
                    <a:pt x="8" y="22"/>
                  </a:lnTo>
                  <a:lnTo>
                    <a:pt x="10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8" y="8"/>
                  </a:lnTo>
                  <a:lnTo>
                    <a:pt x="32" y="12"/>
                  </a:lnTo>
                  <a:lnTo>
                    <a:pt x="34" y="16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4" y="26"/>
                  </a:lnTo>
                  <a:lnTo>
                    <a:pt x="32" y="32"/>
                  </a:lnTo>
                  <a:lnTo>
                    <a:pt x="28" y="34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16" y="34"/>
                  </a:lnTo>
                  <a:lnTo>
                    <a:pt x="12" y="32"/>
                  </a:lnTo>
                  <a:lnTo>
                    <a:pt x="10" y="26"/>
                  </a:lnTo>
                  <a:lnTo>
                    <a:pt x="8" y="22"/>
                  </a:lnTo>
                  <a:lnTo>
                    <a:pt x="8" y="22"/>
                  </a:lnTo>
                  <a:close/>
                  <a:moveTo>
                    <a:pt x="0" y="22"/>
                  </a:moveTo>
                  <a:lnTo>
                    <a:pt x="0" y="22"/>
                  </a:lnTo>
                  <a:lnTo>
                    <a:pt x="2" y="30"/>
                  </a:lnTo>
                  <a:lnTo>
                    <a:pt x="8" y="38"/>
                  </a:lnTo>
                  <a:lnTo>
                    <a:pt x="14" y="42"/>
                  </a:lnTo>
                  <a:lnTo>
                    <a:pt x="22" y="44"/>
                  </a:lnTo>
                  <a:lnTo>
                    <a:pt x="22" y="44"/>
                  </a:lnTo>
                  <a:lnTo>
                    <a:pt x="30" y="42"/>
                  </a:lnTo>
                  <a:lnTo>
                    <a:pt x="38" y="38"/>
                  </a:lnTo>
                  <a:lnTo>
                    <a:pt x="42" y="30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2" y="14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8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Freeform 28"/>
            <p:cNvSpPr>
              <a:spLocks/>
            </p:cNvSpPr>
            <p:nvPr/>
          </p:nvSpPr>
          <p:spPr bwMode="auto">
            <a:xfrm>
              <a:off x="6397625" y="1054100"/>
              <a:ext cx="82550" cy="85725"/>
            </a:xfrm>
            <a:custGeom>
              <a:avLst/>
              <a:gdLst/>
              <a:ahLst/>
              <a:cxnLst>
                <a:cxn ang="0">
                  <a:pos x="52" y="28"/>
                </a:cxn>
                <a:cxn ang="0">
                  <a:pos x="52" y="28"/>
                </a:cxn>
                <a:cxn ang="0">
                  <a:pos x="50" y="18"/>
                </a:cxn>
                <a:cxn ang="0">
                  <a:pos x="44" y="8"/>
                </a:cxn>
                <a:cxn ang="0">
                  <a:pos x="36" y="2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2" y="1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2" y="38"/>
                </a:cxn>
                <a:cxn ang="0">
                  <a:pos x="8" y="46"/>
                </a:cxn>
                <a:cxn ang="0">
                  <a:pos x="16" y="52"/>
                </a:cxn>
                <a:cxn ang="0">
                  <a:pos x="26" y="54"/>
                </a:cxn>
                <a:cxn ang="0">
                  <a:pos x="26" y="54"/>
                </a:cxn>
                <a:cxn ang="0">
                  <a:pos x="36" y="52"/>
                </a:cxn>
                <a:cxn ang="0">
                  <a:pos x="44" y="46"/>
                </a:cxn>
                <a:cxn ang="0">
                  <a:pos x="50" y="38"/>
                </a:cxn>
                <a:cxn ang="0">
                  <a:pos x="52" y="28"/>
                </a:cxn>
                <a:cxn ang="0">
                  <a:pos x="52" y="28"/>
                </a:cxn>
              </a:cxnLst>
              <a:rect l="0" t="0" r="r" b="b"/>
              <a:pathLst>
                <a:path w="52" h="54">
                  <a:moveTo>
                    <a:pt x="52" y="28"/>
                  </a:moveTo>
                  <a:lnTo>
                    <a:pt x="52" y="28"/>
                  </a:lnTo>
                  <a:lnTo>
                    <a:pt x="50" y="18"/>
                  </a:lnTo>
                  <a:lnTo>
                    <a:pt x="44" y="8"/>
                  </a:lnTo>
                  <a:lnTo>
                    <a:pt x="36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38"/>
                  </a:lnTo>
                  <a:lnTo>
                    <a:pt x="8" y="46"/>
                  </a:lnTo>
                  <a:lnTo>
                    <a:pt x="16" y="52"/>
                  </a:lnTo>
                  <a:lnTo>
                    <a:pt x="26" y="54"/>
                  </a:lnTo>
                  <a:lnTo>
                    <a:pt x="26" y="54"/>
                  </a:lnTo>
                  <a:lnTo>
                    <a:pt x="36" y="52"/>
                  </a:lnTo>
                  <a:lnTo>
                    <a:pt x="44" y="46"/>
                  </a:lnTo>
                  <a:lnTo>
                    <a:pt x="50" y="38"/>
                  </a:lnTo>
                  <a:lnTo>
                    <a:pt x="52" y="28"/>
                  </a:lnTo>
                  <a:lnTo>
                    <a:pt x="52" y="28"/>
                  </a:lnTo>
                  <a:close/>
                </a:path>
              </a:pathLst>
            </a:custGeom>
            <a:solidFill>
              <a:srgbClr val="8C8C8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Freeform 29"/>
            <p:cNvSpPr>
              <a:spLocks/>
            </p:cNvSpPr>
            <p:nvPr/>
          </p:nvSpPr>
          <p:spPr bwMode="auto">
            <a:xfrm>
              <a:off x="6410325" y="1069975"/>
              <a:ext cx="57150" cy="57150"/>
            </a:xfrm>
            <a:custGeom>
              <a:avLst/>
              <a:gdLst/>
              <a:ahLst/>
              <a:cxnLst>
                <a:cxn ang="0">
                  <a:pos x="36" y="18"/>
                </a:cxn>
                <a:cxn ang="0">
                  <a:pos x="36" y="18"/>
                </a:cxn>
                <a:cxn ang="0">
                  <a:pos x="34" y="10"/>
                </a:cxn>
                <a:cxn ang="0">
                  <a:pos x="30" y="4"/>
                </a:cxn>
                <a:cxn ang="0">
                  <a:pos x="24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4"/>
                </a:cxn>
                <a:cxn ang="0">
                  <a:pos x="2" y="1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2" y="24"/>
                </a:cxn>
                <a:cxn ang="0">
                  <a:pos x="6" y="30"/>
                </a:cxn>
                <a:cxn ang="0">
                  <a:pos x="12" y="34"/>
                </a:cxn>
                <a:cxn ang="0">
                  <a:pos x="18" y="36"/>
                </a:cxn>
                <a:cxn ang="0">
                  <a:pos x="18" y="36"/>
                </a:cxn>
                <a:cxn ang="0">
                  <a:pos x="24" y="34"/>
                </a:cxn>
                <a:cxn ang="0">
                  <a:pos x="30" y="30"/>
                </a:cxn>
                <a:cxn ang="0">
                  <a:pos x="34" y="24"/>
                </a:cxn>
                <a:cxn ang="0">
                  <a:pos x="36" y="18"/>
                </a:cxn>
                <a:cxn ang="0">
                  <a:pos x="36" y="18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lnTo>
                    <a:pt x="36" y="18"/>
                  </a:lnTo>
                  <a:lnTo>
                    <a:pt x="34" y="10"/>
                  </a:lnTo>
                  <a:lnTo>
                    <a:pt x="30" y="4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24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4" y="34"/>
                  </a:lnTo>
                  <a:lnTo>
                    <a:pt x="30" y="30"/>
                  </a:lnTo>
                  <a:lnTo>
                    <a:pt x="34" y="24"/>
                  </a:lnTo>
                  <a:lnTo>
                    <a:pt x="36" y="18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Freeform 30"/>
            <p:cNvSpPr>
              <a:spLocks noEditPoints="1"/>
            </p:cNvSpPr>
            <p:nvPr/>
          </p:nvSpPr>
          <p:spPr bwMode="auto">
            <a:xfrm>
              <a:off x="6403975" y="1063625"/>
              <a:ext cx="69850" cy="69850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8" y="22"/>
                </a:cxn>
                <a:cxn ang="0">
                  <a:pos x="10" y="16"/>
                </a:cxn>
                <a:cxn ang="0">
                  <a:pos x="12" y="12"/>
                </a:cxn>
                <a:cxn ang="0">
                  <a:pos x="16" y="8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28" y="8"/>
                </a:cxn>
                <a:cxn ang="0">
                  <a:pos x="32" y="12"/>
                </a:cxn>
                <a:cxn ang="0">
                  <a:pos x="34" y="16"/>
                </a:cxn>
                <a:cxn ang="0">
                  <a:pos x="36" y="22"/>
                </a:cxn>
                <a:cxn ang="0">
                  <a:pos x="36" y="22"/>
                </a:cxn>
                <a:cxn ang="0">
                  <a:pos x="34" y="26"/>
                </a:cxn>
                <a:cxn ang="0">
                  <a:pos x="32" y="32"/>
                </a:cxn>
                <a:cxn ang="0">
                  <a:pos x="28" y="34"/>
                </a:cxn>
                <a:cxn ang="0">
                  <a:pos x="22" y="36"/>
                </a:cxn>
                <a:cxn ang="0">
                  <a:pos x="22" y="36"/>
                </a:cxn>
                <a:cxn ang="0">
                  <a:pos x="16" y="34"/>
                </a:cxn>
                <a:cxn ang="0">
                  <a:pos x="12" y="32"/>
                </a:cxn>
                <a:cxn ang="0">
                  <a:pos x="10" y="26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30"/>
                </a:cxn>
                <a:cxn ang="0">
                  <a:pos x="8" y="38"/>
                </a:cxn>
                <a:cxn ang="0">
                  <a:pos x="14" y="42"/>
                </a:cxn>
                <a:cxn ang="0">
                  <a:pos x="22" y="44"/>
                </a:cxn>
                <a:cxn ang="0">
                  <a:pos x="22" y="44"/>
                </a:cxn>
                <a:cxn ang="0">
                  <a:pos x="30" y="42"/>
                </a:cxn>
                <a:cxn ang="0">
                  <a:pos x="38" y="38"/>
                </a:cxn>
                <a:cxn ang="0">
                  <a:pos x="42" y="30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42" y="14"/>
                </a:cxn>
                <a:cxn ang="0">
                  <a:pos x="38" y="6"/>
                </a:cxn>
                <a:cxn ang="0">
                  <a:pos x="30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4" y="2"/>
                </a:cxn>
                <a:cxn ang="0">
                  <a:pos x="8" y="6"/>
                </a:cxn>
                <a:cxn ang="0">
                  <a:pos x="2" y="14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44" h="44">
                  <a:moveTo>
                    <a:pt x="8" y="22"/>
                  </a:moveTo>
                  <a:lnTo>
                    <a:pt x="8" y="22"/>
                  </a:lnTo>
                  <a:lnTo>
                    <a:pt x="10" y="16"/>
                  </a:lnTo>
                  <a:lnTo>
                    <a:pt x="12" y="12"/>
                  </a:lnTo>
                  <a:lnTo>
                    <a:pt x="16" y="8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8" y="8"/>
                  </a:lnTo>
                  <a:lnTo>
                    <a:pt x="32" y="12"/>
                  </a:lnTo>
                  <a:lnTo>
                    <a:pt x="34" y="16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4" y="26"/>
                  </a:lnTo>
                  <a:lnTo>
                    <a:pt x="32" y="32"/>
                  </a:lnTo>
                  <a:lnTo>
                    <a:pt x="28" y="34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16" y="34"/>
                  </a:lnTo>
                  <a:lnTo>
                    <a:pt x="12" y="32"/>
                  </a:lnTo>
                  <a:lnTo>
                    <a:pt x="10" y="26"/>
                  </a:lnTo>
                  <a:lnTo>
                    <a:pt x="8" y="22"/>
                  </a:lnTo>
                  <a:lnTo>
                    <a:pt x="8" y="22"/>
                  </a:lnTo>
                  <a:close/>
                  <a:moveTo>
                    <a:pt x="0" y="22"/>
                  </a:moveTo>
                  <a:lnTo>
                    <a:pt x="0" y="22"/>
                  </a:lnTo>
                  <a:lnTo>
                    <a:pt x="2" y="30"/>
                  </a:lnTo>
                  <a:lnTo>
                    <a:pt x="8" y="38"/>
                  </a:lnTo>
                  <a:lnTo>
                    <a:pt x="14" y="42"/>
                  </a:lnTo>
                  <a:lnTo>
                    <a:pt x="22" y="44"/>
                  </a:lnTo>
                  <a:lnTo>
                    <a:pt x="22" y="44"/>
                  </a:lnTo>
                  <a:lnTo>
                    <a:pt x="30" y="42"/>
                  </a:lnTo>
                  <a:lnTo>
                    <a:pt x="38" y="38"/>
                  </a:lnTo>
                  <a:lnTo>
                    <a:pt x="42" y="30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2" y="14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8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Freeform 31"/>
            <p:cNvSpPr>
              <a:spLocks/>
            </p:cNvSpPr>
            <p:nvPr/>
          </p:nvSpPr>
          <p:spPr bwMode="auto">
            <a:xfrm>
              <a:off x="6454775" y="593725"/>
              <a:ext cx="425450" cy="136525"/>
            </a:xfrm>
            <a:custGeom>
              <a:avLst/>
              <a:gdLst/>
              <a:ahLst/>
              <a:cxnLst>
                <a:cxn ang="0">
                  <a:pos x="268" y="78"/>
                </a:cxn>
                <a:cxn ang="0">
                  <a:pos x="0" y="86"/>
                </a:cxn>
                <a:cxn ang="0">
                  <a:pos x="0" y="14"/>
                </a:cxn>
                <a:cxn ang="0">
                  <a:pos x="268" y="0"/>
                </a:cxn>
                <a:cxn ang="0">
                  <a:pos x="268" y="78"/>
                </a:cxn>
              </a:cxnLst>
              <a:rect l="0" t="0" r="r" b="b"/>
              <a:pathLst>
                <a:path w="268" h="86">
                  <a:moveTo>
                    <a:pt x="268" y="78"/>
                  </a:moveTo>
                  <a:lnTo>
                    <a:pt x="0" y="86"/>
                  </a:lnTo>
                  <a:lnTo>
                    <a:pt x="0" y="14"/>
                  </a:lnTo>
                  <a:lnTo>
                    <a:pt x="268" y="0"/>
                  </a:lnTo>
                  <a:lnTo>
                    <a:pt x="268" y="78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Freeform 32"/>
            <p:cNvSpPr>
              <a:spLocks/>
            </p:cNvSpPr>
            <p:nvPr/>
          </p:nvSpPr>
          <p:spPr bwMode="auto">
            <a:xfrm>
              <a:off x="6454775" y="650875"/>
              <a:ext cx="409575" cy="66675"/>
            </a:xfrm>
            <a:custGeom>
              <a:avLst/>
              <a:gdLst/>
              <a:ahLst/>
              <a:cxnLst>
                <a:cxn ang="0">
                  <a:pos x="258" y="34"/>
                </a:cxn>
                <a:cxn ang="0">
                  <a:pos x="0" y="42"/>
                </a:cxn>
                <a:cxn ang="0">
                  <a:pos x="0" y="16"/>
                </a:cxn>
                <a:cxn ang="0">
                  <a:pos x="258" y="0"/>
                </a:cxn>
                <a:cxn ang="0">
                  <a:pos x="258" y="34"/>
                </a:cxn>
              </a:cxnLst>
              <a:rect l="0" t="0" r="r" b="b"/>
              <a:pathLst>
                <a:path w="258" h="42">
                  <a:moveTo>
                    <a:pt x="258" y="34"/>
                  </a:moveTo>
                  <a:lnTo>
                    <a:pt x="0" y="42"/>
                  </a:lnTo>
                  <a:lnTo>
                    <a:pt x="0" y="16"/>
                  </a:lnTo>
                  <a:lnTo>
                    <a:pt x="258" y="0"/>
                  </a:lnTo>
                  <a:lnTo>
                    <a:pt x="258" y="34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Rectangle 33"/>
            <p:cNvSpPr>
              <a:spLocks noChangeArrowheads="1"/>
            </p:cNvSpPr>
            <p:nvPr/>
          </p:nvSpPr>
          <p:spPr bwMode="auto">
            <a:xfrm>
              <a:off x="6600825" y="1006475"/>
              <a:ext cx="304800" cy="25400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Freeform 34"/>
            <p:cNvSpPr>
              <a:spLocks/>
            </p:cNvSpPr>
            <p:nvPr/>
          </p:nvSpPr>
          <p:spPr bwMode="auto">
            <a:xfrm>
              <a:off x="6600825" y="993775"/>
              <a:ext cx="304800" cy="28575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92" y="18"/>
                </a:cxn>
                <a:cxn ang="0">
                  <a:pos x="192" y="2"/>
                </a:cxn>
                <a:cxn ang="0">
                  <a:pos x="0" y="0"/>
                </a:cxn>
                <a:cxn ang="0">
                  <a:pos x="0" y="16"/>
                </a:cxn>
              </a:cxnLst>
              <a:rect l="0" t="0" r="r" b="b"/>
              <a:pathLst>
                <a:path w="192" h="18">
                  <a:moveTo>
                    <a:pt x="0" y="16"/>
                  </a:moveTo>
                  <a:lnTo>
                    <a:pt x="192" y="18"/>
                  </a:lnTo>
                  <a:lnTo>
                    <a:pt x="192" y="2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Freeform 36"/>
            <p:cNvSpPr>
              <a:spLocks noEditPoints="1"/>
            </p:cNvSpPr>
            <p:nvPr/>
          </p:nvSpPr>
          <p:spPr bwMode="auto">
            <a:xfrm>
              <a:off x="6350000" y="492125"/>
              <a:ext cx="1266825" cy="1651000"/>
            </a:xfrm>
            <a:custGeom>
              <a:avLst/>
              <a:gdLst/>
              <a:ahLst/>
              <a:cxnLst>
                <a:cxn ang="0">
                  <a:pos x="782" y="852"/>
                </a:cxn>
                <a:cxn ang="0">
                  <a:pos x="440" y="24"/>
                </a:cxn>
                <a:cxn ang="0">
                  <a:pos x="782" y="76"/>
                </a:cxn>
                <a:cxn ang="0">
                  <a:pos x="782" y="852"/>
                </a:cxn>
                <a:cxn ang="0">
                  <a:pos x="402" y="1018"/>
                </a:cxn>
                <a:cxn ang="0">
                  <a:pos x="392" y="1022"/>
                </a:cxn>
                <a:cxn ang="0">
                  <a:pos x="392" y="16"/>
                </a:cxn>
                <a:cxn ang="0">
                  <a:pos x="402" y="18"/>
                </a:cxn>
                <a:cxn ang="0">
                  <a:pos x="424" y="1008"/>
                </a:cxn>
                <a:cxn ang="0">
                  <a:pos x="402" y="1018"/>
                </a:cxn>
                <a:cxn ang="0">
                  <a:pos x="378" y="1024"/>
                </a:cxn>
                <a:cxn ang="0">
                  <a:pos x="292" y="1018"/>
                </a:cxn>
                <a:cxn ang="0">
                  <a:pos x="164" y="1006"/>
                </a:cxn>
                <a:cxn ang="0">
                  <a:pos x="80" y="994"/>
                </a:cxn>
                <a:cxn ang="0">
                  <a:pos x="20" y="978"/>
                </a:cxn>
                <a:cxn ang="0">
                  <a:pos x="18" y="976"/>
                </a:cxn>
                <a:cxn ang="0">
                  <a:pos x="16" y="970"/>
                </a:cxn>
                <a:cxn ang="0">
                  <a:pos x="16" y="38"/>
                </a:cxn>
                <a:cxn ang="0">
                  <a:pos x="376" y="16"/>
                </a:cxn>
                <a:cxn ang="0">
                  <a:pos x="384" y="16"/>
                </a:cxn>
                <a:cxn ang="0">
                  <a:pos x="384" y="1022"/>
                </a:cxn>
                <a:cxn ang="0">
                  <a:pos x="378" y="1024"/>
                </a:cxn>
                <a:cxn ang="0">
                  <a:pos x="404" y="2"/>
                </a:cxn>
                <a:cxn ang="0">
                  <a:pos x="384" y="0"/>
                </a:cxn>
                <a:cxn ang="0">
                  <a:pos x="376" y="0"/>
                </a:cxn>
                <a:cxn ang="0">
                  <a:pos x="6" y="22"/>
                </a:cxn>
                <a:cxn ang="0">
                  <a:pos x="0" y="30"/>
                </a:cxn>
                <a:cxn ang="0">
                  <a:pos x="0" y="970"/>
                </a:cxn>
                <a:cxn ang="0">
                  <a:pos x="2" y="982"/>
                </a:cxn>
                <a:cxn ang="0">
                  <a:pos x="12" y="992"/>
                </a:cxn>
                <a:cxn ang="0">
                  <a:pos x="14" y="992"/>
                </a:cxn>
                <a:cxn ang="0">
                  <a:pos x="50" y="1002"/>
                </a:cxn>
                <a:cxn ang="0">
                  <a:pos x="114" y="1016"/>
                </a:cxn>
                <a:cxn ang="0">
                  <a:pos x="220" y="1030"/>
                </a:cxn>
                <a:cxn ang="0">
                  <a:pos x="376" y="1040"/>
                </a:cxn>
                <a:cxn ang="0">
                  <a:pos x="386" y="1038"/>
                </a:cxn>
                <a:cxn ang="0">
                  <a:pos x="408" y="1034"/>
                </a:cxn>
                <a:cxn ang="0">
                  <a:pos x="792" y="866"/>
                </a:cxn>
                <a:cxn ang="0">
                  <a:pos x="798" y="858"/>
                </a:cxn>
                <a:cxn ang="0">
                  <a:pos x="798" y="68"/>
                </a:cxn>
                <a:cxn ang="0">
                  <a:pos x="790" y="60"/>
                </a:cxn>
              </a:cxnLst>
              <a:rect l="0" t="0" r="r" b="b"/>
              <a:pathLst>
                <a:path w="798" h="1040">
                  <a:moveTo>
                    <a:pt x="782" y="852"/>
                  </a:moveTo>
                  <a:lnTo>
                    <a:pt x="782" y="852"/>
                  </a:lnTo>
                  <a:lnTo>
                    <a:pt x="440" y="1002"/>
                  </a:lnTo>
                  <a:lnTo>
                    <a:pt x="440" y="24"/>
                  </a:lnTo>
                  <a:lnTo>
                    <a:pt x="440" y="24"/>
                  </a:lnTo>
                  <a:lnTo>
                    <a:pt x="782" y="76"/>
                  </a:lnTo>
                  <a:lnTo>
                    <a:pt x="782" y="76"/>
                  </a:lnTo>
                  <a:lnTo>
                    <a:pt x="782" y="852"/>
                  </a:lnTo>
                  <a:lnTo>
                    <a:pt x="782" y="852"/>
                  </a:lnTo>
                  <a:close/>
                  <a:moveTo>
                    <a:pt x="402" y="1018"/>
                  </a:moveTo>
                  <a:lnTo>
                    <a:pt x="402" y="1018"/>
                  </a:lnTo>
                  <a:lnTo>
                    <a:pt x="392" y="1022"/>
                  </a:lnTo>
                  <a:lnTo>
                    <a:pt x="392" y="16"/>
                  </a:lnTo>
                  <a:lnTo>
                    <a:pt x="392" y="16"/>
                  </a:lnTo>
                  <a:lnTo>
                    <a:pt x="402" y="18"/>
                  </a:lnTo>
                  <a:lnTo>
                    <a:pt x="402" y="18"/>
                  </a:lnTo>
                  <a:lnTo>
                    <a:pt x="424" y="20"/>
                  </a:lnTo>
                  <a:lnTo>
                    <a:pt x="424" y="1008"/>
                  </a:lnTo>
                  <a:lnTo>
                    <a:pt x="424" y="1008"/>
                  </a:lnTo>
                  <a:lnTo>
                    <a:pt x="402" y="1018"/>
                  </a:lnTo>
                  <a:lnTo>
                    <a:pt x="402" y="1018"/>
                  </a:lnTo>
                  <a:close/>
                  <a:moveTo>
                    <a:pt x="378" y="1024"/>
                  </a:moveTo>
                  <a:lnTo>
                    <a:pt x="378" y="1024"/>
                  </a:lnTo>
                  <a:lnTo>
                    <a:pt x="292" y="1018"/>
                  </a:lnTo>
                  <a:lnTo>
                    <a:pt x="222" y="1014"/>
                  </a:lnTo>
                  <a:lnTo>
                    <a:pt x="164" y="1006"/>
                  </a:lnTo>
                  <a:lnTo>
                    <a:pt x="118" y="1000"/>
                  </a:lnTo>
                  <a:lnTo>
                    <a:pt x="80" y="994"/>
                  </a:lnTo>
                  <a:lnTo>
                    <a:pt x="52" y="986"/>
                  </a:lnTo>
                  <a:lnTo>
                    <a:pt x="20" y="978"/>
                  </a:lnTo>
                  <a:lnTo>
                    <a:pt x="18" y="976"/>
                  </a:lnTo>
                  <a:lnTo>
                    <a:pt x="18" y="976"/>
                  </a:lnTo>
                  <a:lnTo>
                    <a:pt x="16" y="974"/>
                  </a:lnTo>
                  <a:lnTo>
                    <a:pt x="16" y="970"/>
                  </a:lnTo>
                  <a:lnTo>
                    <a:pt x="16" y="970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376" y="16"/>
                  </a:lnTo>
                  <a:lnTo>
                    <a:pt x="376" y="16"/>
                  </a:lnTo>
                  <a:lnTo>
                    <a:pt x="384" y="16"/>
                  </a:lnTo>
                  <a:lnTo>
                    <a:pt x="384" y="1022"/>
                  </a:lnTo>
                  <a:lnTo>
                    <a:pt x="384" y="1022"/>
                  </a:lnTo>
                  <a:lnTo>
                    <a:pt x="378" y="1024"/>
                  </a:lnTo>
                  <a:lnTo>
                    <a:pt x="378" y="1024"/>
                  </a:lnTo>
                  <a:close/>
                  <a:moveTo>
                    <a:pt x="790" y="60"/>
                  </a:moveTo>
                  <a:lnTo>
                    <a:pt x="404" y="2"/>
                  </a:lnTo>
                  <a:lnTo>
                    <a:pt x="404" y="2"/>
                  </a:lnTo>
                  <a:lnTo>
                    <a:pt x="384" y="0"/>
                  </a:lnTo>
                  <a:lnTo>
                    <a:pt x="376" y="0"/>
                  </a:lnTo>
                  <a:lnTo>
                    <a:pt x="376" y="0"/>
                  </a:lnTo>
                  <a:lnTo>
                    <a:pt x="6" y="22"/>
                  </a:lnTo>
                  <a:lnTo>
                    <a:pt x="6" y="22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0" y="970"/>
                  </a:lnTo>
                  <a:lnTo>
                    <a:pt x="0" y="970"/>
                  </a:lnTo>
                  <a:lnTo>
                    <a:pt x="0" y="976"/>
                  </a:lnTo>
                  <a:lnTo>
                    <a:pt x="2" y="982"/>
                  </a:lnTo>
                  <a:lnTo>
                    <a:pt x="6" y="988"/>
                  </a:lnTo>
                  <a:lnTo>
                    <a:pt x="12" y="992"/>
                  </a:lnTo>
                  <a:lnTo>
                    <a:pt x="12" y="992"/>
                  </a:lnTo>
                  <a:lnTo>
                    <a:pt x="14" y="992"/>
                  </a:lnTo>
                  <a:lnTo>
                    <a:pt x="14" y="992"/>
                  </a:lnTo>
                  <a:lnTo>
                    <a:pt x="50" y="1002"/>
                  </a:lnTo>
                  <a:lnTo>
                    <a:pt x="78" y="1010"/>
                  </a:lnTo>
                  <a:lnTo>
                    <a:pt x="114" y="1016"/>
                  </a:lnTo>
                  <a:lnTo>
                    <a:pt x="162" y="1022"/>
                  </a:lnTo>
                  <a:lnTo>
                    <a:pt x="220" y="1030"/>
                  </a:lnTo>
                  <a:lnTo>
                    <a:pt x="292" y="1034"/>
                  </a:lnTo>
                  <a:lnTo>
                    <a:pt x="376" y="1040"/>
                  </a:lnTo>
                  <a:lnTo>
                    <a:pt x="376" y="1040"/>
                  </a:lnTo>
                  <a:lnTo>
                    <a:pt x="386" y="1038"/>
                  </a:lnTo>
                  <a:lnTo>
                    <a:pt x="396" y="1038"/>
                  </a:lnTo>
                  <a:lnTo>
                    <a:pt x="408" y="1034"/>
                  </a:lnTo>
                  <a:lnTo>
                    <a:pt x="792" y="866"/>
                  </a:lnTo>
                  <a:lnTo>
                    <a:pt x="792" y="866"/>
                  </a:lnTo>
                  <a:lnTo>
                    <a:pt x="796" y="862"/>
                  </a:lnTo>
                  <a:lnTo>
                    <a:pt x="798" y="858"/>
                  </a:lnTo>
                  <a:lnTo>
                    <a:pt x="798" y="68"/>
                  </a:lnTo>
                  <a:lnTo>
                    <a:pt x="798" y="68"/>
                  </a:lnTo>
                  <a:lnTo>
                    <a:pt x="796" y="64"/>
                  </a:lnTo>
                  <a:lnTo>
                    <a:pt x="790" y="60"/>
                  </a:lnTo>
                  <a:lnTo>
                    <a:pt x="790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Freeform 37"/>
            <p:cNvSpPr>
              <a:spLocks/>
            </p:cNvSpPr>
            <p:nvPr/>
          </p:nvSpPr>
          <p:spPr bwMode="auto">
            <a:xfrm>
              <a:off x="6410325" y="1250950"/>
              <a:ext cx="219075" cy="793750"/>
            </a:xfrm>
            <a:custGeom>
              <a:avLst/>
              <a:gdLst/>
              <a:ahLst/>
              <a:cxnLst>
                <a:cxn ang="0">
                  <a:pos x="84" y="158"/>
                </a:cxn>
                <a:cxn ang="0">
                  <a:pos x="84" y="158"/>
                </a:cxn>
                <a:cxn ang="0">
                  <a:pos x="86" y="144"/>
                </a:cxn>
                <a:cxn ang="0">
                  <a:pos x="88" y="132"/>
                </a:cxn>
                <a:cxn ang="0">
                  <a:pos x="94" y="122"/>
                </a:cxn>
                <a:cxn ang="0">
                  <a:pos x="100" y="112"/>
                </a:cxn>
                <a:cxn ang="0">
                  <a:pos x="108" y="104"/>
                </a:cxn>
                <a:cxn ang="0">
                  <a:pos x="118" y="98"/>
                </a:cxn>
                <a:cxn ang="0">
                  <a:pos x="128" y="92"/>
                </a:cxn>
                <a:cxn ang="0">
                  <a:pos x="138" y="90"/>
                </a:cxn>
                <a:cxn ang="0">
                  <a:pos x="138" y="6"/>
                </a:cxn>
                <a:cxn ang="0">
                  <a:pos x="0" y="0"/>
                </a:cxn>
                <a:cxn ang="0">
                  <a:pos x="0" y="474"/>
                </a:cxn>
                <a:cxn ang="0">
                  <a:pos x="0" y="474"/>
                </a:cxn>
                <a:cxn ang="0">
                  <a:pos x="38" y="482"/>
                </a:cxn>
                <a:cxn ang="0">
                  <a:pos x="82" y="492"/>
                </a:cxn>
                <a:cxn ang="0">
                  <a:pos x="138" y="500"/>
                </a:cxn>
                <a:cxn ang="0">
                  <a:pos x="138" y="226"/>
                </a:cxn>
                <a:cxn ang="0">
                  <a:pos x="138" y="226"/>
                </a:cxn>
                <a:cxn ang="0">
                  <a:pos x="128" y="222"/>
                </a:cxn>
                <a:cxn ang="0">
                  <a:pos x="118" y="218"/>
                </a:cxn>
                <a:cxn ang="0">
                  <a:pos x="108" y="210"/>
                </a:cxn>
                <a:cxn ang="0">
                  <a:pos x="100" y="202"/>
                </a:cxn>
                <a:cxn ang="0">
                  <a:pos x="94" y="192"/>
                </a:cxn>
                <a:cxn ang="0">
                  <a:pos x="88" y="182"/>
                </a:cxn>
                <a:cxn ang="0">
                  <a:pos x="86" y="170"/>
                </a:cxn>
                <a:cxn ang="0">
                  <a:pos x="84" y="158"/>
                </a:cxn>
                <a:cxn ang="0">
                  <a:pos x="84" y="158"/>
                </a:cxn>
              </a:cxnLst>
              <a:rect l="0" t="0" r="r" b="b"/>
              <a:pathLst>
                <a:path w="138" h="500">
                  <a:moveTo>
                    <a:pt x="84" y="158"/>
                  </a:moveTo>
                  <a:lnTo>
                    <a:pt x="84" y="158"/>
                  </a:lnTo>
                  <a:lnTo>
                    <a:pt x="86" y="144"/>
                  </a:lnTo>
                  <a:lnTo>
                    <a:pt x="88" y="132"/>
                  </a:lnTo>
                  <a:lnTo>
                    <a:pt x="94" y="122"/>
                  </a:lnTo>
                  <a:lnTo>
                    <a:pt x="100" y="112"/>
                  </a:lnTo>
                  <a:lnTo>
                    <a:pt x="108" y="104"/>
                  </a:lnTo>
                  <a:lnTo>
                    <a:pt x="118" y="98"/>
                  </a:lnTo>
                  <a:lnTo>
                    <a:pt x="128" y="92"/>
                  </a:lnTo>
                  <a:lnTo>
                    <a:pt x="138" y="90"/>
                  </a:lnTo>
                  <a:lnTo>
                    <a:pt x="138" y="6"/>
                  </a:lnTo>
                  <a:lnTo>
                    <a:pt x="0" y="0"/>
                  </a:lnTo>
                  <a:lnTo>
                    <a:pt x="0" y="474"/>
                  </a:lnTo>
                  <a:lnTo>
                    <a:pt x="0" y="474"/>
                  </a:lnTo>
                  <a:lnTo>
                    <a:pt x="38" y="482"/>
                  </a:lnTo>
                  <a:lnTo>
                    <a:pt x="82" y="492"/>
                  </a:lnTo>
                  <a:lnTo>
                    <a:pt x="138" y="500"/>
                  </a:lnTo>
                  <a:lnTo>
                    <a:pt x="138" y="226"/>
                  </a:lnTo>
                  <a:lnTo>
                    <a:pt x="138" y="226"/>
                  </a:lnTo>
                  <a:lnTo>
                    <a:pt x="128" y="222"/>
                  </a:lnTo>
                  <a:lnTo>
                    <a:pt x="118" y="218"/>
                  </a:lnTo>
                  <a:lnTo>
                    <a:pt x="108" y="210"/>
                  </a:lnTo>
                  <a:lnTo>
                    <a:pt x="100" y="202"/>
                  </a:lnTo>
                  <a:lnTo>
                    <a:pt x="94" y="192"/>
                  </a:lnTo>
                  <a:lnTo>
                    <a:pt x="88" y="182"/>
                  </a:lnTo>
                  <a:lnTo>
                    <a:pt x="86" y="170"/>
                  </a:lnTo>
                  <a:lnTo>
                    <a:pt x="84" y="158"/>
                  </a:lnTo>
                  <a:lnTo>
                    <a:pt x="84" y="158"/>
                  </a:lnTo>
                  <a:close/>
                </a:path>
              </a:pathLst>
            </a:custGeom>
            <a:solidFill>
              <a:srgbClr val="9E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Freeform 38"/>
            <p:cNvSpPr>
              <a:spLocks/>
            </p:cNvSpPr>
            <p:nvPr/>
          </p:nvSpPr>
          <p:spPr bwMode="auto">
            <a:xfrm>
              <a:off x="6661150" y="1260475"/>
              <a:ext cx="254000" cy="806450"/>
            </a:xfrm>
            <a:custGeom>
              <a:avLst/>
              <a:gdLst/>
              <a:ahLst/>
              <a:cxnLst>
                <a:cxn ang="0">
                  <a:pos x="160" y="6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0" y="84"/>
                </a:cxn>
                <a:cxn ang="0">
                  <a:pos x="12" y="86"/>
                </a:cxn>
                <a:cxn ang="0">
                  <a:pos x="22" y="92"/>
                </a:cxn>
                <a:cxn ang="0">
                  <a:pos x="30" y="98"/>
                </a:cxn>
                <a:cxn ang="0">
                  <a:pos x="38" y="106"/>
                </a:cxn>
                <a:cxn ang="0">
                  <a:pos x="46" y="116"/>
                </a:cxn>
                <a:cxn ang="0">
                  <a:pos x="50" y="126"/>
                </a:cxn>
                <a:cxn ang="0">
                  <a:pos x="54" y="138"/>
                </a:cxn>
                <a:cxn ang="0">
                  <a:pos x="54" y="152"/>
                </a:cxn>
                <a:cxn ang="0">
                  <a:pos x="54" y="152"/>
                </a:cxn>
                <a:cxn ang="0">
                  <a:pos x="54" y="164"/>
                </a:cxn>
                <a:cxn ang="0">
                  <a:pos x="50" y="176"/>
                </a:cxn>
                <a:cxn ang="0">
                  <a:pos x="46" y="186"/>
                </a:cxn>
                <a:cxn ang="0">
                  <a:pos x="38" y="196"/>
                </a:cxn>
                <a:cxn ang="0">
                  <a:pos x="30" y="204"/>
                </a:cxn>
                <a:cxn ang="0">
                  <a:pos x="22" y="212"/>
                </a:cxn>
                <a:cxn ang="0">
                  <a:pos x="12" y="216"/>
                </a:cxn>
                <a:cxn ang="0">
                  <a:pos x="0" y="220"/>
                </a:cxn>
                <a:cxn ang="0">
                  <a:pos x="0" y="496"/>
                </a:cxn>
                <a:cxn ang="0">
                  <a:pos x="0" y="496"/>
                </a:cxn>
                <a:cxn ang="0">
                  <a:pos x="76" y="504"/>
                </a:cxn>
                <a:cxn ang="0">
                  <a:pos x="116" y="506"/>
                </a:cxn>
                <a:cxn ang="0">
                  <a:pos x="160" y="508"/>
                </a:cxn>
                <a:cxn ang="0">
                  <a:pos x="160" y="6"/>
                </a:cxn>
              </a:cxnLst>
              <a:rect l="0" t="0" r="r" b="b"/>
              <a:pathLst>
                <a:path w="160" h="508">
                  <a:moveTo>
                    <a:pt x="160" y="6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12" y="86"/>
                  </a:lnTo>
                  <a:lnTo>
                    <a:pt x="22" y="92"/>
                  </a:lnTo>
                  <a:lnTo>
                    <a:pt x="30" y="98"/>
                  </a:lnTo>
                  <a:lnTo>
                    <a:pt x="38" y="106"/>
                  </a:lnTo>
                  <a:lnTo>
                    <a:pt x="46" y="116"/>
                  </a:lnTo>
                  <a:lnTo>
                    <a:pt x="50" y="126"/>
                  </a:lnTo>
                  <a:lnTo>
                    <a:pt x="54" y="138"/>
                  </a:lnTo>
                  <a:lnTo>
                    <a:pt x="54" y="152"/>
                  </a:lnTo>
                  <a:lnTo>
                    <a:pt x="54" y="152"/>
                  </a:lnTo>
                  <a:lnTo>
                    <a:pt x="54" y="164"/>
                  </a:lnTo>
                  <a:lnTo>
                    <a:pt x="50" y="176"/>
                  </a:lnTo>
                  <a:lnTo>
                    <a:pt x="46" y="186"/>
                  </a:lnTo>
                  <a:lnTo>
                    <a:pt x="38" y="196"/>
                  </a:lnTo>
                  <a:lnTo>
                    <a:pt x="30" y="204"/>
                  </a:lnTo>
                  <a:lnTo>
                    <a:pt x="22" y="212"/>
                  </a:lnTo>
                  <a:lnTo>
                    <a:pt x="12" y="216"/>
                  </a:lnTo>
                  <a:lnTo>
                    <a:pt x="0" y="220"/>
                  </a:lnTo>
                  <a:lnTo>
                    <a:pt x="0" y="496"/>
                  </a:lnTo>
                  <a:lnTo>
                    <a:pt x="0" y="496"/>
                  </a:lnTo>
                  <a:lnTo>
                    <a:pt x="76" y="504"/>
                  </a:lnTo>
                  <a:lnTo>
                    <a:pt x="116" y="506"/>
                  </a:lnTo>
                  <a:lnTo>
                    <a:pt x="160" y="508"/>
                  </a:lnTo>
                  <a:lnTo>
                    <a:pt x="160" y="6"/>
                  </a:lnTo>
                  <a:close/>
                </a:path>
              </a:pathLst>
            </a:custGeom>
            <a:solidFill>
              <a:srgbClr val="9E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Freeform 39"/>
            <p:cNvSpPr>
              <a:spLocks/>
            </p:cNvSpPr>
            <p:nvPr/>
          </p:nvSpPr>
          <p:spPr bwMode="auto">
            <a:xfrm>
              <a:off x="6575425" y="1425575"/>
              <a:ext cx="139700" cy="149225"/>
            </a:xfrm>
            <a:custGeom>
              <a:avLst/>
              <a:gdLst/>
              <a:ahLst/>
              <a:cxnLst>
                <a:cxn ang="0">
                  <a:pos x="88" y="48"/>
                </a:cxn>
                <a:cxn ang="0">
                  <a:pos x="88" y="48"/>
                </a:cxn>
                <a:cxn ang="0">
                  <a:pos x="88" y="38"/>
                </a:cxn>
                <a:cxn ang="0">
                  <a:pos x="84" y="30"/>
                </a:cxn>
                <a:cxn ang="0">
                  <a:pos x="80" y="22"/>
                </a:cxn>
                <a:cxn ang="0">
                  <a:pos x="76" y="14"/>
                </a:cxn>
                <a:cxn ang="0">
                  <a:pos x="68" y="8"/>
                </a:cxn>
                <a:cxn ang="0">
                  <a:pos x="62" y="4"/>
                </a:cxn>
                <a:cxn ang="0">
                  <a:pos x="54" y="2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36" y="2"/>
                </a:cxn>
                <a:cxn ang="0">
                  <a:pos x="28" y="4"/>
                </a:cxn>
                <a:cxn ang="0">
                  <a:pos x="20" y="8"/>
                </a:cxn>
                <a:cxn ang="0">
                  <a:pos x="14" y="14"/>
                </a:cxn>
                <a:cxn ang="0">
                  <a:pos x="8" y="22"/>
                </a:cxn>
                <a:cxn ang="0">
                  <a:pos x="4" y="30"/>
                </a:cxn>
                <a:cxn ang="0">
                  <a:pos x="2" y="38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2" y="56"/>
                </a:cxn>
                <a:cxn ang="0">
                  <a:pos x="4" y="66"/>
                </a:cxn>
                <a:cxn ang="0">
                  <a:pos x="8" y="74"/>
                </a:cxn>
                <a:cxn ang="0">
                  <a:pos x="14" y="80"/>
                </a:cxn>
                <a:cxn ang="0">
                  <a:pos x="20" y="86"/>
                </a:cxn>
                <a:cxn ang="0">
                  <a:pos x="28" y="90"/>
                </a:cxn>
                <a:cxn ang="0">
                  <a:pos x="36" y="94"/>
                </a:cxn>
                <a:cxn ang="0">
                  <a:pos x="44" y="94"/>
                </a:cxn>
                <a:cxn ang="0">
                  <a:pos x="44" y="94"/>
                </a:cxn>
                <a:cxn ang="0">
                  <a:pos x="54" y="94"/>
                </a:cxn>
                <a:cxn ang="0">
                  <a:pos x="62" y="90"/>
                </a:cxn>
                <a:cxn ang="0">
                  <a:pos x="68" y="86"/>
                </a:cxn>
                <a:cxn ang="0">
                  <a:pos x="76" y="80"/>
                </a:cxn>
                <a:cxn ang="0">
                  <a:pos x="80" y="74"/>
                </a:cxn>
                <a:cxn ang="0">
                  <a:pos x="84" y="66"/>
                </a:cxn>
                <a:cxn ang="0">
                  <a:pos x="88" y="56"/>
                </a:cxn>
                <a:cxn ang="0">
                  <a:pos x="88" y="48"/>
                </a:cxn>
                <a:cxn ang="0">
                  <a:pos x="88" y="48"/>
                </a:cxn>
              </a:cxnLst>
              <a:rect l="0" t="0" r="r" b="b"/>
              <a:pathLst>
                <a:path w="88" h="94">
                  <a:moveTo>
                    <a:pt x="88" y="48"/>
                  </a:moveTo>
                  <a:lnTo>
                    <a:pt x="88" y="48"/>
                  </a:lnTo>
                  <a:lnTo>
                    <a:pt x="88" y="38"/>
                  </a:lnTo>
                  <a:lnTo>
                    <a:pt x="84" y="30"/>
                  </a:lnTo>
                  <a:lnTo>
                    <a:pt x="80" y="22"/>
                  </a:lnTo>
                  <a:lnTo>
                    <a:pt x="76" y="14"/>
                  </a:lnTo>
                  <a:lnTo>
                    <a:pt x="68" y="8"/>
                  </a:lnTo>
                  <a:lnTo>
                    <a:pt x="62" y="4"/>
                  </a:lnTo>
                  <a:lnTo>
                    <a:pt x="54" y="2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28" y="4"/>
                  </a:lnTo>
                  <a:lnTo>
                    <a:pt x="20" y="8"/>
                  </a:lnTo>
                  <a:lnTo>
                    <a:pt x="14" y="14"/>
                  </a:lnTo>
                  <a:lnTo>
                    <a:pt x="8" y="22"/>
                  </a:lnTo>
                  <a:lnTo>
                    <a:pt x="4" y="30"/>
                  </a:lnTo>
                  <a:lnTo>
                    <a:pt x="2" y="3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2" y="56"/>
                  </a:lnTo>
                  <a:lnTo>
                    <a:pt x="4" y="66"/>
                  </a:lnTo>
                  <a:lnTo>
                    <a:pt x="8" y="74"/>
                  </a:lnTo>
                  <a:lnTo>
                    <a:pt x="14" y="80"/>
                  </a:lnTo>
                  <a:lnTo>
                    <a:pt x="20" y="86"/>
                  </a:lnTo>
                  <a:lnTo>
                    <a:pt x="28" y="90"/>
                  </a:lnTo>
                  <a:lnTo>
                    <a:pt x="36" y="94"/>
                  </a:lnTo>
                  <a:lnTo>
                    <a:pt x="44" y="94"/>
                  </a:lnTo>
                  <a:lnTo>
                    <a:pt x="44" y="94"/>
                  </a:lnTo>
                  <a:lnTo>
                    <a:pt x="54" y="94"/>
                  </a:lnTo>
                  <a:lnTo>
                    <a:pt x="62" y="90"/>
                  </a:lnTo>
                  <a:lnTo>
                    <a:pt x="68" y="86"/>
                  </a:lnTo>
                  <a:lnTo>
                    <a:pt x="76" y="80"/>
                  </a:lnTo>
                  <a:lnTo>
                    <a:pt x="80" y="74"/>
                  </a:lnTo>
                  <a:lnTo>
                    <a:pt x="84" y="66"/>
                  </a:lnTo>
                  <a:lnTo>
                    <a:pt x="88" y="56"/>
                  </a:lnTo>
                  <a:lnTo>
                    <a:pt x="88" y="48"/>
                  </a:lnTo>
                  <a:lnTo>
                    <a:pt x="88" y="48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Freeform 40"/>
            <p:cNvSpPr>
              <a:spLocks/>
            </p:cNvSpPr>
            <p:nvPr/>
          </p:nvSpPr>
          <p:spPr bwMode="auto">
            <a:xfrm>
              <a:off x="6578600" y="1444625"/>
              <a:ext cx="111125" cy="117475"/>
            </a:xfrm>
            <a:custGeom>
              <a:avLst/>
              <a:gdLst/>
              <a:ahLst/>
              <a:cxnLst>
                <a:cxn ang="0">
                  <a:pos x="54" y="44"/>
                </a:cxn>
                <a:cxn ang="0">
                  <a:pos x="54" y="44"/>
                </a:cxn>
                <a:cxn ang="0">
                  <a:pos x="48" y="42"/>
                </a:cxn>
                <a:cxn ang="0">
                  <a:pos x="42" y="38"/>
                </a:cxn>
                <a:cxn ang="0">
                  <a:pos x="38" y="32"/>
                </a:cxn>
                <a:cxn ang="0">
                  <a:pos x="36" y="26"/>
                </a:cxn>
                <a:cxn ang="0">
                  <a:pos x="36" y="26"/>
                </a:cxn>
                <a:cxn ang="0">
                  <a:pos x="38" y="18"/>
                </a:cxn>
                <a:cxn ang="0">
                  <a:pos x="42" y="12"/>
                </a:cxn>
                <a:cxn ang="0">
                  <a:pos x="48" y="8"/>
                </a:cxn>
                <a:cxn ang="0">
                  <a:pos x="54" y="6"/>
                </a:cxn>
                <a:cxn ang="0">
                  <a:pos x="54" y="6"/>
                </a:cxn>
                <a:cxn ang="0">
                  <a:pos x="56" y="6"/>
                </a:cxn>
                <a:cxn ang="0">
                  <a:pos x="56" y="6"/>
                </a:cxn>
                <a:cxn ang="0">
                  <a:pos x="46" y="2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22" y="2"/>
                </a:cxn>
                <a:cxn ang="0">
                  <a:pos x="16" y="6"/>
                </a:cxn>
                <a:cxn ang="0">
                  <a:pos x="10" y="10"/>
                </a:cxn>
                <a:cxn ang="0">
                  <a:pos x="6" y="16"/>
                </a:cxn>
                <a:cxn ang="0">
                  <a:pos x="2" y="22"/>
                </a:cxn>
                <a:cxn ang="0">
                  <a:pos x="0" y="30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0" y="44"/>
                </a:cxn>
                <a:cxn ang="0">
                  <a:pos x="2" y="52"/>
                </a:cxn>
                <a:cxn ang="0">
                  <a:pos x="6" y="58"/>
                </a:cxn>
                <a:cxn ang="0">
                  <a:pos x="10" y="64"/>
                </a:cxn>
                <a:cxn ang="0">
                  <a:pos x="16" y="68"/>
                </a:cxn>
                <a:cxn ang="0">
                  <a:pos x="22" y="72"/>
                </a:cxn>
                <a:cxn ang="0">
                  <a:pos x="28" y="74"/>
                </a:cxn>
                <a:cxn ang="0">
                  <a:pos x="34" y="74"/>
                </a:cxn>
                <a:cxn ang="0">
                  <a:pos x="34" y="74"/>
                </a:cxn>
                <a:cxn ang="0">
                  <a:pos x="42" y="74"/>
                </a:cxn>
                <a:cxn ang="0">
                  <a:pos x="48" y="72"/>
                </a:cxn>
                <a:cxn ang="0">
                  <a:pos x="54" y="68"/>
                </a:cxn>
                <a:cxn ang="0">
                  <a:pos x="60" y="64"/>
                </a:cxn>
                <a:cxn ang="0">
                  <a:pos x="64" y="58"/>
                </a:cxn>
                <a:cxn ang="0">
                  <a:pos x="68" y="52"/>
                </a:cxn>
                <a:cxn ang="0">
                  <a:pos x="70" y="44"/>
                </a:cxn>
                <a:cxn ang="0">
                  <a:pos x="70" y="36"/>
                </a:cxn>
                <a:cxn ang="0">
                  <a:pos x="70" y="36"/>
                </a:cxn>
                <a:cxn ang="0">
                  <a:pos x="70" y="34"/>
                </a:cxn>
                <a:cxn ang="0">
                  <a:pos x="70" y="34"/>
                </a:cxn>
                <a:cxn ang="0">
                  <a:pos x="66" y="38"/>
                </a:cxn>
                <a:cxn ang="0">
                  <a:pos x="64" y="42"/>
                </a:cxn>
                <a:cxn ang="0">
                  <a:pos x="58" y="44"/>
                </a:cxn>
                <a:cxn ang="0">
                  <a:pos x="54" y="44"/>
                </a:cxn>
                <a:cxn ang="0">
                  <a:pos x="54" y="44"/>
                </a:cxn>
              </a:cxnLst>
              <a:rect l="0" t="0" r="r" b="b"/>
              <a:pathLst>
                <a:path w="70" h="74">
                  <a:moveTo>
                    <a:pt x="54" y="44"/>
                  </a:moveTo>
                  <a:lnTo>
                    <a:pt x="54" y="44"/>
                  </a:lnTo>
                  <a:lnTo>
                    <a:pt x="48" y="42"/>
                  </a:lnTo>
                  <a:lnTo>
                    <a:pt x="42" y="38"/>
                  </a:lnTo>
                  <a:lnTo>
                    <a:pt x="38" y="32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38" y="18"/>
                  </a:lnTo>
                  <a:lnTo>
                    <a:pt x="42" y="12"/>
                  </a:lnTo>
                  <a:lnTo>
                    <a:pt x="48" y="8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46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2" y="2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6" y="16"/>
                  </a:lnTo>
                  <a:lnTo>
                    <a:pt x="2" y="22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6" y="58"/>
                  </a:lnTo>
                  <a:lnTo>
                    <a:pt x="10" y="64"/>
                  </a:lnTo>
                  <a:lnTo>
                    <a:pt x="16" y="68"/>
                  </a:lnTo>
                  <a:lnTo>
                    <a:pt x="22" y="72"/>
                  </a:lnTo>
                  <a:lnTo>
                    <a:pt x="28" y="74"/>
                  </a:lnTo>
                  <a:lnTo>
                    <a:pt x="34" y="74"/>
                  </a:lnTo>
                  <a:lnTo>
                    <a:pt x="34" y="74"/>
                  </a:lnTo>
                  <a:lnTo>
                    <a:pt x="42" y="74"/>
                  </a:lnTo>
                  <a:lnTo>
                    <a:pt x="48" y="72"/>
                  </a:lnTo>
                  <a:lnTo>
                    <a:pt x="54" y="68"/>
                  </a:lnTo>
                  <a:lnTo>
                    <a:pt x="60" y="64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4"/>
                  </a:lnTo>
                  <a:lnTo>
                    <a:pt x="70" y="36"/>
                  </a:lnTo>
                  <a:lnTo>
                    <a:pt x="70" y="36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6" y="38"/>
                  </a:lnTo>
                  <a:lnTo>
                    <a:pt x="64" y="42"/>
                  </a:lnTo>
                  <a:lnTo>
                    <a:pt x="58" y="44"/>
                  </a:lnTo>
                  <a:lnTo>
                    <a:pt x="54" y="44"/>
                  </a:lnTo>
                  <a:lnTo>
                    <a:pt x="54" y="44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Freeform 41"/>
            <p:cNvSpPr>
              <a:spLocks/>
            </p:cNvSpPr>
            <p:nvPr/>
          </p:nvSpPr>
          <p:spPr bwMode="auto">
            <a:xfrm>
              <a:off x="6435725" y="1082675"/>
              <a:ext cx="15875" cy="1587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6"/>
                </a:cxn>
                <a:cxn ang="0">
                  <a:pos x="8" y="1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8" y="2"/>
                </a:cxn>
                <a:cxn ang="0">
                  <a:pos x="10" y="6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10" y="6"/>
                  </a:lnTo>
                  <a:lnTo>
                    <a:pt x="8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8" y="2"/>
                  </a:lnTo>
                  <a:lnTo>
                    <a:pt x="1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FB765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Freeform 42"/>
            <p:cNvSpPr>
              <a:spLocks/>
            </p:cNvSpPr>
            <p:nvPr/>
          </p:nvSpPr>
          <p:spPr bwMode="auto">
            <a:xfrm>
              <a:off x="6435725" y="1082675"/>
              <a:ext cx="15875" cy="1587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6"/>
                </a:cxn>
                <a:cxn ang="0">
                  <a:pos x="8" y="1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8" y="2"/>
                </a:cxn>
                <a:cxn ang="0">
                  <a:pos x="10" y="6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10" y="6"/>
                  </a:lnTo>
                  <a:lnTo>
                    <a:pt x="8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8" y="2"/>
                  </a:lnTo>
                  <a:lnTo>
                    <a:pt x="1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FB765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Freeform 43"/>
            <p:cNvSpPr>
              <a:spLocks/>
            </p:cNvSpPr>
            <p:nvPr/>
          </p:nvSpPr>
          <p:spPr bwMode="auto">
            <a:xfrm>
              <a:off x="6435725" y="981075"/>
              <a:ext cx="15875" cy="1587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6"/>
                </a:cxn>
                <a:cxn ang="0">
                  <a:pos x="8" y="8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8" y="2"/>
                </a:cxn>
                <a:cxn ang="0">
                  <a:pos x="10" y="6"/>
                </a:cxn>
                <a:cxn ang="0">
                  <a:pos x="10" y="6"/>
                </a:cxn>
              </a:cxnLst>
              <a:rect l="0" t="0" r="r" b="b"/>
              <a:pathLst>
                <a:path w="10" h="10">
                  <a:moveTo>
                    <a:pt x="10" y="6"/>
                  </a:moveTo>
                  <a:lnTo>
                    <a:pt x="10" y="6"/>
                  </a:lnTo>
                  <a:lnTo>
                    <a:pt x="8" y="8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8" y="2"/>
                  </a:lnTo>
                  <a:lnTo>
                    <a:pt x="10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7EAA5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Freeform 44"/>
            <p:cNvSpPr>
              <a:spLocks noEditPoints="1"/>
            </p:cNvSpPr>
            <p:nvPr/>
          </p:nvSpPr>
          <p:spPr bwMode="auto">
            <a:xfrm>
              <a:off x="6496050" y="952500"/>
              <a:ext cx="419100" cy="260350"/>
            </a:xfrm>
            <a:custGeom>
              <a:avLst/>
              <a:gdLst/>
              <a:ahLst/>
              <a:cxnLst>
                <a:cxn ang="0">
                  <a:pos x="10" y="148"/>
                </a:cxn>
                <a:cxn ang="0">
                  <a:pos x="50" y="80"/>
                </a:cxn>
                <a:cxn ang="0">
                  <a:pos x="256" y="82"/>
                </a:cxn>
                <a:cxn ang="0">
                  <a:pos x="256" y="82"/>
                </a:cxn>
                <a:cxn ang="0">
                  <a:pos x="256" y="156"/>
                </a:cxn>
                <a:cxn ang="0">
                  <a:pos x="256" y="156"/>
                </a:cxn>
                <a:cxn ang="0">
                  <a:pos x="10" y="148"/>
                </a:cxn>
                <a:cxn ang="0">
                  <a:pos x="10" y="148"/>
                </a:cxn>
                <a:cxn ang="0">
                  <a:pos x="44" y="8"/>
                </a:cxn>
                <a:cxn ang="0">
                  <a:pos x="44" y="74"/>
                </a:cxn>
                <a:cxn ang="0">
                  <a:pos x="8" y="136"/>
                </a:cxn>
                <a:cxn ang="0">
                  <a:pos x="8" y="13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4" y="8"/>
                </a:cxn>
                <a:cxn ang="0">
                  <a:pos x="44" y="8"/>
                </a:cxn>
                <a:cxn ang="0">
                  <a:pos x="256" y="74"/>
                </a:cxn>
                <a:cxn ang="0">
                  <a:pos x="256" y="74"/>
                </a:cxn>
                <a:cxn ang="0">
                  <a:pos x="52" y="72"/>
                </a:cxn>
                <a:cxn ang="0">
                  <a:pos x="52" y="72"/>
                </a:cxn>
                <a:cxn ang="0">
                  <a:pos x="52" y="8"/>
                </a:cxn>
                <a:cxn ang="0">
                  <a:pos x="52" y="8"/>
                </a:cxn>
                <a:cxn ang="0">
                  <a:pos x="256" y="8"/>
                </a:cxn>
                <a:cxn ang="0">
                  <a:pos x="256" y="8"/>
                </a:cxn>
                <a:cxn ang="0">
                  <a:pos x="256" y="74"/>
                </a:cxn>
                <a:cxn ang="0">
                  <a:pos x="256" y="74"/>
                </a:cxn>
                <a:cxn ang="0">
                  <a:pos x="260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152"/>
                </a:cxn>
                <a:cxn ang="0">
                  <a:pos x="0" y="152"/>
                </a:cxn>
                <a:cxn ang="0">
                  <a:pos x="0" y="154"/>
                </a:cxn>
                <a:cxn ang="0">
                  <a:pos x="4" y="156"/>
                </a:cxn>
                <a:cxn ang="0">
                  <a:pos x="260" y="164"/>
                </a:cxn>
                <a:cxn ang="0">
                  <a:pos x="260" y="164"/>
                </a:cxn>
                <a:cxn ang="0">
                  <a:pos x="262" y="162"/>
                </a:cxn>
                <a:cxn ang="0">
                  <a:pos x="262" y="162"/>
                </a:cxn>
                <a:cxn ang="0">
                  <a:pos x="264" y="160"/>
                </a:cxn>
                <a:cxn ang="0">
                  <a:pos x="264" y="4"/>
                </a:cxn>
                <a:cxn ang="0">
                  <a:pos x="264" y="4"/>
                </a:cxn>
                <a:cxn ang="0">
                  <a:pos x="262" y="0"/>
                </a:cxn>
                <a:cxn ang="0">
                  <a:pos x="260" y="0"/>
                </a:cxn>
                <a:cxn ang="0">
                  <a:pos x="260" y="0"/>
                </a:cxn>
              </a:cxnLst>
              <a:rect l="0" t="0" r="r" b="b"/>
              <a:pathLst>
                <a:path w="264" h="164">
                  <a:moveTo>
                    <a:pt x="10" y="148"/>
                  </a:moveTo>
                  <a:lnTo>
                    <a:pt x="50" y="80"/>
                  </a:lnTo>
                  <a:lnTo>
                    <a:pt x="256" y="82"/>
                  </a:lnTo>
                  <a:lnTo>
                    <a:pt x="256" y="82"/>
                  </a:lnTo>
                  <a:lnTo>
                    <a:pt x="256" y="156"/>
                  </a:lnTo>
                  <a:lnTo>
                    <a:pt x="256" y="156"/>
                  </a:lnTo>
                  <a:lnTo>
                    <a:pt x="10" y="148"/>
                  </a:lnTo>
                  <a:lnTo>
                    <a:pt x="10" y="148"/>
                  </a:lnTo>
                  <a:close/>
                  <a:moveTo>
                    <a:pt x="44" y="8"/>
                  </a:moveTo>
                  <a:lnTo>
                    <a:pt x="44" y="74"/>
                  </a:lnTo>
                  <a:lnTo>
                    <a:pt x="8" y="136"/>
                  </a:lnTo>
                  <a:lnTo>
                    <a:pt x="8" y="13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4" y="8"/>
                  </a:lnTo>
                  <a:lnTo>
                    <a:pt x="44" y="8"/>
                  </a:lnTo>
                  <a:close/>
                  <a:moveTo>
                    <a:pt x="256" y="74"/>
                  </a:moveTo>
                  <a:lnTo>
                    <a:pt x="256" y="74"/>
                  </a:lnTo>
                  <a:lnTo>
                    <a:pt x="52" y="72"/>
                  </a:lnTo>
                  <a:lnTo>
                    <a:pt x="52" y="72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256" y="8"/>
                  </a:lnTo>
                  <a:lnTo>
                    <a:pt x="256" y="8"/>
                  </a:lnTo>
                  <a:lnTo>
                    <a:pt x="256" y="74"/>
                  </a:lnTo>
                  <a:lnTo>
                    <a:pt x="256" y="74"/>
                  </a:lnTo>
                  <a:close/>
                  <a:moveTo>
                    <a:pt x="260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152"/>
                  </a:lnTo>
                  <a:lnTo>
                    <a:pt x="0" y="152"/>
                  </a:lnTo>
                  <a:lnTo>
                    <a:pt x="0" y="154"/>
                  </a:lnTo>
                  <a:lnTo>
                    <a:pt x="4" y="156"/>
                  </a:lnTo>
                  <a:lnTo>
                    <a:pt x="260" y="164"/>
                  </a:lnTo>
                  <a:lnTo>
                    <a:pt x="260" y="164"/>
                  </a:lnTo>
                  <a:lnTo>
                    <a:pt x="262" y="162"/>
                  </a:lnTo>
                  <a:lnTo>
                    <a:pt x="262" y="162"/>
                  </a:lnTo>
                  <a:lnTo>
                    <a:pt x="264" y="160"/>
                  </a:lnTo>
                  <a:lnTo>
                    <a:pt x="264" y="4"/>
                  </a:lnTo>
                  <a:lnTo>
                    <a:pt x="264" y="4"/>
                  </a:lnTo>
                  <a:lnTo>
                    <a:pt x="262" y="0"/>
                  </a:lnTo>
                  <a:lnTo>
                    <a:pt x="260" y="0"/>
                  </a:lnTo>
                  <a:lnTo>
                    <a:pt x="2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Freeform 45"/>
            <p:cNvSpPr>
              <a:spLocks/>
            </p:cNvSpPr>
            <p:nvPr/>
          </p:nvSpPr>
          <p:spPr bwMode="auto">
            <a:xfrm>
              <a:off x="6454775" y="593725"/>
              <a:ext cx="409575" cy="69850"/>
            </a:xfrm>
            <a:custGeom>
              <a:avLst/>
              <a:gdLst/>
              <a:ahLst/>
              <a:cxnLst>
                <a:cxn ang="0">
                  <a:pos x="258" y="28"/>
                </a:cxn>
                <a:cxn ang="0">
                  <a:pos x="0" y="44"/>
                </a:cxn>
                <a:cxn ang="0">
                  <a:pos x="0" y="14"/>
                </a:cxn>
                <a:cxn ang="0">
                  <a:pos x="258" y="0"/>
                </a:cxn>
                <a:cxn ang="0">
                  <a:pos x="258" y="28"/>
                </a:cxn>
              </a:cxnLst>
              <a:rect l="0" t="0" r="r" b="b"/>
              <a:pathLst>
                <a:path w="258" h="44">
                  <a:moveTo>
                    <a:pt x="258" y="28"/>
                  </a:moveTo>
                  <a:lnTo>
                    <a:pt x="0" y="44"/>
                  </a:lnTo>
                  <a:lnTo>
                    <a:pt x="0" y="14"/>
                  </a:lnTo>
                  <a:lnTo>
                    <a:pt x="258" y="0"/>
                  </a:lnTo>
                  <a:lnTo>
                    <a:pt x="258" y="2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Freeform 46"/>
            <p:cNvSpPr>
              <a:spLocks noEditPoints="1"/>
            </p:cNvSpPr>
            <p:nvPr/>
          </p:nvSpPr>
          <p:spPr bwMode="auto">
            <a:xfrm>
              <a:off x="6448425" y="587375"/>
              <a:ext cx="438150" cy="149225"/>
            </a:xfrm>
            <a:custGeom>
              <a:avLst/>
              <a:gdLst/>
              <a:ahLst/>
              <a:cxnLst>
                <a:cxn ang="0">
                  <a:pos x="8" y="86"/>
                </a:cxn>
                <a:cxn ang="0">
                  <a:pos x="8" y="86"/>
                </a:cxn>
                <a:cxn ang="0">
                  <a:pos x="8" y="60"/>
                </a:cxn>
                <a:cxn ang="0">
                  <a:pos x="268" y="46"/>
                </a:cxn>
                <a:cxn ang="0">
                  <a:pos x="268" y="46"/>
                </a:cxn>
                <a:cxn ang="0">
                  <a:pos x="268" y="78"/>
                </a:cxn>
                <a:cxn ang="0">
                  <a:pos x="268" y="78"/>
                </a:cxn>
                <a:cxn ang="0">
                  <a:pos x="8" y="86"/>
                </a:cxn>
                <a:cxn ang="0">
                  <a:pos x="8" y="86"/>
                </a:cxn>
                <a:cxn ang="0">
                  <a:pos x="268" y="8"/>
                </a:cxn>
                <a:cxn ang="0">
                  <a:pos x="268" y="8"/>
                </a:cxn>
                <a:cxn ang="0">
                  <a:pos x="268" y="38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268" y="8"/>
                </a:cxn>
                <a:cxn ang="0">
                  <a:pos x="268" y="8"/>
                </a:cxn>
                <a:cxn ang="0">
                  <a:pos x="274" y="2"/>
                </a:cxn>
                <a:cxn ang="0">
                  <a:pos x="274" y="2"/>
                </a:cxn>
                <a:cxn ang="0">
                  <a:pos x="272" y="0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2" y="16"/>
                </a:cxn>
                <a:cxn ang="0">
                  <a:pos x="0" y="18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2" y="94"/>
                </a:cxn>
                <a:cxn ang="0">
                  <a:pos x="2" y="94"/>
                </a:cxn>
                <a:cxn ang="0">
                  <a:pos x="4" y="94"/>
                </a:cxn>
                <a:cxn ang="0">
                  <a:pos x="272" y="86"/>
                </a:cxn>
                <a:cxn ang="0">
                  <a:pos x="272" y="86"/>
                </a:cxn>
                <a:cxn ang="0">
                  <a:pos x="276" y="84"/>
                </a:cxn>
                <a:cxn ang="0">
                  <a:pos x="276" y="82"/>
                </a:cxn>
                <a:cxn ang="0">
                  <a:pos x="276" y="4"/>
                </a:cxn>
                <a:cxn ang="0">
                  <a:pos x="276" y="4"/>
                </a:cxn>
                <a:cxn ang="0">
                  <a:pos x="274" y="2"/>
                </a:cxn>
                <a:cxn ang="0">
                  <a:pos x="274" y="2"/>
                </a:cxn>
              </a:cxnLst>
              <a:rect l="0" t="0" r="r" b="b"/>
              <a:pathLst>
                <a:path w="276" h="94">
                  <a:moveTo>
                    <a:pt x="8" y="86"/>
                  </a:moveTo>
                  <a:lnTo>
                    <a:pt x="8" y="86"/>
                  </a:lnTo>
                  <a:lnTo>
                    <a:pt x="8" y="60"/>
                  </a:lnTo>
                  <a:lnTo>
                    <a:pt x="268" y="46"/>
                  </a:lnTo>
                  <a:lnTo>
                    <a:pt x="268" y="46"/>
                  </a:lnTo>
                  <a:lnTo>
                    <a:pt x="268" y="78"/>
                  </a:lnTo>
                  <a:lnTo>
                    <a:pt x="268" y="78"/>
                  </a:lnTo>
                  <a:lnTo>
                    <a:pt x="8" y="86"/>
                  </a:lnTo>
                  <a:lnTo>
                    <a:pt x="8" y="86"/>
                  </a:lnTo>
                  <a:close/>
                  <a:moveTo>
                    <a:pt x="268" y="8"/>
                  </a:moveTo>
                  <a:lnTo>
                    <a:pt x="268" y="8"/>
                  </a:lnTo>
                  <a:lnTo>
                    <a:pt x="268" y="38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268" y="8"/>
                  </a:lnTo>
                  <a:lnTo>
                    <a:pt x="268" y="8"/>
                  </a:lnTo>
                  <a:close/>
                  <a:moveTo>
                    <a:pt x="274" y="2"/>
                  </a:moveTo>
                  <a:lnTo>
                    <a:pt x="274" y="2"/>
                  </a:lnTo>
                  <a:lnTo>
                    <a:pt x="272" y="0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2" y="16"/>
                  </a:lnTo>
                  <a:lnTo>
                    <a:pt x="0" y="18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2" y="94"/>
                  </a:lnTo>
                  <a:lnTo>
                    <a:pt x="2" y="94"/>
                  </a:lnTo>
                  <a:lnTo>
                    <a:pt x="4" y="94"/>
                  </a:lnTo>
                  <a:lnTo>
                    <a:pt x="272" y="86"/>
                  </a:lnTo>
                  <a:lnTo>
                    <a:pt x="272" y="86"/>
                  </a:lnTo>
                  <a:lnTo>
                    <a:pt x="276" y="84"/>
                  </a:lnTo>
                  <a:lnTo>
                    <a:pt x="276" y="82"/>
                  </a:lnTo>
                  <a:lnTo>
                    <a:pt x="276" y="4"/>
                  </a:lnTo>
                  <a:lnTo>
                    <a:pt x="276" y="4"/>
                  </a:lnTo>
                  <a:lnTo>
                    <a:pt x="274" y="2"/>
                  </a:lnTo>
                  <a:lnTo>
                    <a:pt x="274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Freeform 47"/>
            <p:cNvSpPr>
              <a:spLocks/>
            </p:cNvSpPr>
            <p:nvPr/>
          </p:nvSpPr>
          <p:spPr bwMode="auto">
            <a:xfrm>
              <a:off x="7089775" y="584200"/>
              <a:ext cx="69850" cy="117475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38"/>
                </a:cxn>
                <a:cxn ang="0">
                  <a:pos x="42" y="52"/>
                </a:cxn>
                <a:cxn ang="0">
                  <a:pos x="38" y="64"/>
                </a:cxn>
                <a:cxn ang="0">
                  <a:pos x="30" y="72"/>
                </a:cxn>
                <a:cxn ang="0">
                  <a:pos x="26" y="74"/>
                </a:cxn>
                <a:cxn ang="0">
                  <a:pos x="22" y="74"/>
                </a:cxn>
                <a:cxn ang="0">
                  <a:pos x="22" y="74"/>
                </a:cxn>
                <a:cxn ang="0">
                  <a:pos x="18" y="74"/>
                </a:cxn>
                <a:cxn ang="0">
                  <a:pos x="14" y="72"/>
                </a:cxn>
                <a:cxn ang="0">
                  <a:pos x="6" y="64"/>
                </a:cxn>
                <a:cxn ang="0">
                  <a:pos x="2" y="52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2" y="24"/>
                </a:cxn>
                <a:cxn ang="0">
                  <a:pos x="6" y="12"/>
                </a:cxn>
                <a:cxn ang="0">
                  <a:pos x="14" y="4"/>
                </a:cxn>
                <a:cxn ang="0">
                  <a:pos x="1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6" y="2"/>
                </a:cxn>
                <a:cxn ang="0">
                  <a:pos x="30" y="4"/>
                </a:cxn>
                <a:cxn ang="0">
                  <a:pos x="38" y="12"/>
                </a:cxn>
                <a:cxn ang="0">
                  <a:pos x="42" y="24"/>
                </a:cxn>
                <a:cxn ang="0">
                  <a:pos x="44" y="38"/>
                </a:cxn>
                <a:cxn ang="0">
                  <a:pos x="44" y="38"/>
                </a:cxn>
              </a:cxnLst>
              <a:rect l="0" t="0" r="r" b="b"/>
              <a:pathLst>
                <a:path w="44" h="74">
                  <a:moveTo>
                    <a:pt x="44" y="38"/>
                  </a:moveTo>
                  <a:lnTo>
                    <a:pt x="44" y="38"/>
                  </a:lnTo>
                  <a:lnTo>
                    <a:pt x="42" y="52"/>
                  </a:lnTo>
                  <a:lnTo>
                    <a:pt x="38" y="64"/>
                  </a:lnTo>
                  <a:lnTo>
                    <a:pt x="30" y="72"/>
                  </a:lnTo>
                  <a:lnTo>
                    <a:pt x="26" y="74"/>
                  </a:lnTo>
                  <a:lnTo>
                    <a:pt x="22" y="74"/>
                  </a:lnTo>
                  <a:lnTo>
                    <a:pt x="22" y="74"/>
                  </a:lnTo>
                  <a:lnTo>
                    <a:pt x="18" y="74"/>
                  </a:lnTo>
                  <a:lnTo>
                    <a:pt x="14" y="72"/>
                  </a:lnTo>
                  <a:lnTo>
                    <a:pt x="6" y="64"/>
                  </a:lnTo>
                  <a:lnTo>
                    <a:pt x="2" y="52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24"/>
                  </a:lnTo>
                  <a:lnTo>
                    <a:pt x="6" y="12"/>
                  </a:lnTo>
                  <a:lnTo>
                    <a:pt x="14" y="4"/>
                  </a:lnTo>
                  <a:lnTo>
                    <a:pt x="1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0" y="4"/>
                  </a:lnTo>
                  <a:lnTo>
                    <a:pt x="38" y="12"/>
                  </a:lnTo>
                  <a:lnTo>
                    <a:pt x="42" y="24"/>
                  </a:lnTo>
                  <a:lnTo>
                    <a:pt x="44" y="38"/>
                  </a:lnTo>
                  <a:lnTo>
                    <a:pt x="44" y="3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Freeform 48"/>
            <p:cNvSpPr>
              <a:spLocks/>
            </p:cNvSpPr>
            <p:nvPr/>
          </p:nvSpPr>
          <p:spPr bwMode="auto">
            <a:xfrm>
              <a:off x="7181850" y="596900"/>
              <a:ext cx="28575" cy="47625"/>
            </a:xfrm>
            <a:custGeom>
              <a:avLst/>
              <a:gdLst/>
              <a:ahLst/>
              <a:cxnLst>
                <a:cxn ang="0">
                  <a:pos x="18" y="14"/>
                </a:cxn>
                <a:cxn ang="0">
                  <a:pos x="18" y="14"/>
                </a:cxn>
                <a:cxn ang="0">
                  <a:pos x="18" y="20"/>
                </a:cxn>
                <a:cxn ang="0">
                  <a:pos x="16" y="26"/>
                </a:cxn>
                <a:cxn ang="0">
                  <a:pos x="12" y="30"/>
                </a:cxn>
                <a:cxn ang="0">
                  <a:pos x="10" y="30"/>
                </a:cxn>
                <a:cxn ang="0">
                  <a:pos x="10" y="30"/>
                </a:cxn>
                <a:cxn ang="0">
                  <a:pos x="6" y="30"/>
                </a:cxn>
                <a:cxn ang="0">
                  <a:pos x="4" y="26"/>
                </a:cxn>
                <a:cxn ang="0">
                  <a:pos x="2" y="2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" y="8"/>
                </a:cxn>
                <a:cxn ang="0">
                  <a:pos x="4" y="4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6" y="4"/>
                </a:cxn>
                <a:cxn ang="0">
                  <a:pos x="18" y="8"/>
                </a:cxn>
                <a:cxn ang="0">
                  <a:pos x="18" y="14"/>
                </a:cxn>
                <a:cxn ang="0">
                  <a:pos x="18" y="14"/>
                </a:cxn>
              </a:cxnLst>
              <a:rect l="0" t="0" r="r" b="b"/>
              <a:pathLst>
                <a:path w="18" h="30">
                  <a:moveTo>
                    <a:pt x="18" y="14"/>
                  </a:moveTo>
                  <a:lnTo>
                    <a:pt x="18" y="14"/>
                  </a:lnTo>
                  <a:lnTo>
                    <a:pt x="18" y="20"/>
                  </a:lnTo>
                  <a:lnTo>
                    <a:pt x="16" y="26"/>
                  </a:lnTo>
                  <a:lnTo>
                    <a:pt x="12" y="30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6" y="30"/>
                  </a:lnTo>
                  <a:lnTo>
                    <a:pt x="4" y="26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8"/>
                  </a:lnTo>
                  <a:lnTo>
                    <a:pt x="4" y="4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4"/>
                  </a:lnTo>
                  <a:lnTo>
                    <a:pt x="18" y="8"/>
                  </a:lnTo>
                  <a:lnTo>
                    <a:pt x="18" y="14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Freeform 55"/>
            <p:cNvSpPr>
              <a:spLocks noEditPoints="1"/>
            </p:cNvSpPr>
            <p:nvPr/>
          </p:nvSpPr>
          <p:spPr bwMode="auto">
            <a:xfrm>
              <a:off x="6562725" y="1412875"/>
              <a:ext cx="165100" cy="174625"/>
            </a:xfrm>
            <a:custGeom>
              <a:avLst/>
              <a:gdLst/>
              <a:ahLst/>
              <a:cxnLst>
                <a:cxn ang="0">
                  <a:pos x="16" y="56"/>
                </a:cxn>
                <a:cxn ang="0">
                  <a:pos x="20" y="40"/>
                </a:cxn>
                <a:cxn ang="0">
                  <a:pos x="28" y="28"/>
                </a:cxn>
                <a:cxn ang="0">
                  <a:pos x="38" y="20"/>
                </a:cxn>
                <a:cxn ang="0">
                  <a:pos x="52" y="16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82" y="34"/>
                </a:cxn>
                <a:cxn ang="0">
                  <a:pos x="88" y="48"/>
                </a:cxn>
                <a:cxn ang="0">
                  <a:pos x="88" y="56"/>
                </a:cxn>
                <a:cxn ang="0">
                  <a:pos x="86" y="70"/>
                </a:cxn>
                <a:cxn ang="0">
                  <a:pos x="78" y="82"/>
                </a:cxn>
                <a:cxn ang="0">
                  <a:pos x="66" y="92"/>
                </a:cxn>
                <a:cxn ang="0">
                  <a:pos x="52" y="94"/>
                </a:cxn>
                <a:cxn ang="0">
                  <a:pos x="46" y="94"/>
                </a:cxn>
                <a:cxn ang="0">
                  <a:pos x="32" y="88"/>
                </a:cxn>
                <a:cxn ang="0">
                  <a:pos x="22" y="76"/>
                </a:cxn>
                <a:cxn ang="0">
                  <a:pos x="18" y="64"/>
                </a:cxn>
                <a:cxn ang="0">
                  <a:pos x="16" y="56"/>
                </a:cxn>
                <a:cxn ang="0">
                  <a:pos x="0" y="56"/>
                </a:cxn>
                <a:cxn ang="0">
                  <a:pos x="4" y="76"/>
                </a:cxn>
                <a:cxn ang="0">
                  <a:pos x="16" y="94"/>
                </a:cxn>
                <a:cxn ang="0">
                  <a:pos x="32" y="106"/>
                </a:cxn>
                <a:cxn ang="0">
                  <a:pos x="52" y="110"/>
                </a:cxn>
                <a:cxn ang="0">
                  <a:pos x="62" y="108"/>
                </a:cxn>
                <a:cxn ang="0">
                  <a:pos x="82" y="100"/>
                </a:cxn>
                <a:cxn ang="0">
                  <a:pos x="96" y="86"/>
                </a:cxn>
                <a:cxn ang="0">
                  <a:pos x="102" y="66"/>
                </a:cxn>
                <a:cxn ang="0">
                  <a:pos x="104" y="56"/>
                </a:cxn>
                <a:cxn ang="0">
                  <a:pos x="100" y="34"/>
                </a:cxn>
                <a:cxn ang="0">
                  <a:pos x="88" y="16"/>
                </a:cxn>
                <a:cxn ang="0">
                  <a:pos x="72" y="4"/>
                </a:cxn>
                <a:cxn ang="0">
                  <a:pos x="52" y="0"/>
                </a:cxn>
                <a:cxn ang="0">
                  <a:pos x="42" y="2"/>
                </a:cxn>
                <a:cxn ang="0">
                  <a:pos x="24" y="10"/>
                </a:cxn>
                <a:cxn ang="0">
                  <a:pos x="10" y="24"/>
                </a:cxn>
                <a:cxn ang="0">
                  <a:pos x="2" y="44"/>
                </a:cxn>
                <a:cxn ang="0">
                  <a:pos x="0" y="56"/>
                </a:cxn>
              </a:cxnLst>
              <a:rect l="0" t="0" r="r" b="b"/>
              <a:pathLst>
                <a:path w="104" h="110">
                  <a:moveTo>
                    <a:pt x="16" y="56"/>
                  </a:moveTo>
                  <a:lnTo>
                    <a:pt x="16" y="56"/>
                  </a:lnTo>
                  <a:lnTo>
                    <a:pt x="18" y="48"/>
                  </a:lnTo>
                  <a:lnTo>
                    <a:pt x="20" y="40"/>
                  </a:lnTo>
                  <a:lnTo>
                    <a:pt x="22" y="34"/>
                  </a:lnTo>
                  <a:lnTo>
                    <a:pt x="28" y="28"/>
                  </a:lnTo>
                  <a:lnTo>
                    <a:pt x="32" y="24"/>
                  </a:lnTo>
                  <a:lnTo>
                    <a:pt x="38" y="20"/>
                  </a:lnTo>
                  <a:lnTo>
                    <a:pt x="46" y="18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60" y="18"/>
                  </a:lnTo>
                  <a:lnTo>
                    <a:pt x="66" y="20"/>
                  </a:lnTo>
                  <a:lnTo>
                    <a:pt x="72" y="24"/>
                  </a:lnTo>
                  <a:lnTo>
                    <a:pt x="78" y="28"/>
                  </a:lnTo>
                  <a:lnTo>
                    <a:pt x="82" y="34"/>
                  </a:lnTo>
                  <a:lnTo>
                    <a:pt x="86" y="40"/>
                  </a:lnTo>
                  <a:lnTo>
                    <a:pt x="88" y="48"/>
                  </a:lnTo>
                  <a:lnTo>
                    <a:pt x="88" y="56"/>
                  </a:lnTo>
                  <a:lnTo>
                    <a:pt x="88" y="56"/>
                  </a:lnTo>
                  <a:lnTo>
                    <a:pt x="88" y="64"/>
                  </a:lnTo>
                  <a:lnTo>
                    <a:pt x="86" y="70"/>
                  </a:lnTo>
                  <a:lnTo>
                    <a:pt x="82" y="76"/>
                  </a:lnTo>
                  <a:lnTo>
                    <a:pt x="78" y="82"/>
                  </a:lnTo>
                  <a:lnTo>
                    <a:pt x="72" y="88"/>
                  </a:lnTo>
                  <a:lnTo>
                    <a:pt x="66" y="92"/>
                  </a:lnTo>
                  <a:lnTo>
                    <a:pt x="60" y="94"/>
                  </a:lnTo>
                  <a:lnTo>
                    <a:pt x="52" y="94"/>
                  </a:lnTo>
                  <a:lnTo>
                    <a:pt x="52" y="94"/>
                  </a:lnTo>
                  <a:lnTo>
                    <a:pt x="46" y="94"/>
                  </a:lnTo>
                  <a:lnTo>
                    <a:pt x="38" y="92"/>
                  </a:lnTo>
                  <a:lnTo>
                    <a:pt x="32" y="88"/>
                  </a:lnTo>
                  <a:lnTo>
                    <a:pt x="28" y="82"/>
                  </a:lnTo>
                  <a:lnTo>
                    <a:pt x="22" y="76"/>
                  </a:lnTo>
                  <a:lnTo>
                    <a:pt x="20" y="70"/>
                  </a:lnTo>
                  <a:lnTo>
                    <a:pt x="18" y="64"/>
                  </a:lnTo>
                  <a:lnTo>
                    <a:pt x="16" y="56"/>
                  </a:lnTo>
                  <a:lnTo>
                    <a:pt x="16" y="56"/>
                  </a:lnTo>
                  <a:close/>
                  <a:moveTo>
                    <a:pt x="0" y="56"/>
                  </a:moveTo>
                  <a:lnTo>
                    <a:pt x="0" y="56"/>
                  </a:lnTo>
                  <a:lnTo>
                    <a:pt x="2" y="66"/>
                  </a:lnTo>
                  <a:lnTo>
                    <a:pt x="4" y="76"/>
                  </a:lnTo>
                  <a:lnTo>
                    <a:pt x="10" y="86"/>
                  </a:lnTo>
                  <a:lnTo>
                    <a:pt x="16" y="94"/>
                  </a:lnTo>
                  <a:lnTo>
                    <a:pt x="24" y="100"/>
                  </a:lnTo>
                  <a:lnTo>
                    <a:pt x="32" y="106"/>
                  </a:lnTo>
                  <a:lnTo>
                    <a:pt x="42" y="108"/>
                  </a:lnTo>
                  <a:lnTo>
                    <a:pt x="52" y="110"/>
                  </a:lnTo>
                  <a:lnTo>
                    <a:pt x="52" y="110"/>
                  </a:lnTo>
                  <a:lnTo>
                    <a:pt x="62" y="108"/>
                  </a:lnTo>
                  <a:lnTo>
                    <a:pt x="72" y="106"/>
                  </a:lnTo>
                  <a:lnTo>
                    <a:pt x="82" y="100"/>
                  </a:lnTo>
                  <a:lnTo>
                    <a:pt x="88" y="94"/>
                  </a:lnTo>
                  <a:lnTo>
                    <a:pt x="96" y="86"/>
                  </a:lnTo>
                  <a:lnTo>
                    <a:pt x="100" y="76"/>
                  </a:lnTo>
                  <a:lnTo>
                    <a:pt x="102" y="66"/>
                  </a:lnTo>
                  <a:lnTo>
                    <a:pt x="104" y="56"/>
                  </a:lnTo>
                  <a:lnTo>
                    <a:pt x="104" y="56"/>
                  </a:lnTo>
                  <a:lnTo>
                    <a:pt x="102" y="44"/>
                  </a:lnTo>
                  <a:lnTo>
                    <a:pt x="100" y="34"/>
                  </a:lnTo>
                  <a:lnTo>
                    <a:pt x="96" y="24"/>
                  </a:lnTo>
                  <a:lnTo>
                    <a:pt x="88" y="16"/>
                  </a:lnTo>
                  <a:lnTo>
                    <a:pt x="82" y="10"/>
                  </a:lnTo>
                  <a:lnTo>
                    <a:pt x="72" y="4"/>
                  </a:lnTo>
                  <a:lnTo>
                    <a:pt x="62" y="2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42" y="2"/>
                  </a:lnTo>
                  <a:lnTo>
                    <a:pt x="32" y="4"/>
                  </a:lnTo>
                  <a:lnTo>
                    <a:pt x="24" y="10"/>
                  </a:lnTo>
                  <a:lnTo>
                    <a:pt x="16" y="16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0" y="56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pic>
        <p:nvPicPr>
          <p:cNvPr id="81" name="Picture 4" descr="C:\Documents and Settings\adminK\Local Settings\Temporary Internet Files\Content.IE5\AP0ZU5Q5\MCj0434865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858000" y="4572000"/>
            <a:ext cx="2286000" cy="2286000"/>
          </a:xfrm>
          <a:prstGeom prst="rect">
            <a:avLst/>
          </a:prstGeom>
          <a:noFill/>
        </p:spPr>
      </p:pic>
      <p:sp>
        <p:nvSpPr>
          <p:cNvPr id="240" name="テキスト ボックス 239"/>
          <p:cNvSpPr txBox="1"/>
          <p:nvPr/>
        </p:nvSpPr>
        <p:spPr>
          <a:xfrm>
            <a:off x="1785918" y="4143380"/>
            <a:ext cx="2413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bg1"/>
                </a:solidFill>
              </a:rPr>
              <a:t>www.aichi-c.ed.jp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l="12816" t="22908" r="17563" b="4382"/>
          <a:stretch>
            <a:fillRect/>
          </a:stretch>
        </p:blipFill>
        <p:spPr bwMode="auto">
          <a:xfrm>
            <a:off x="0" y="4077072"/>
            <a:ext cx="1643074" cy="136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4" name="円形吹き出し 283"/>
          <p:cNvSpPr/>
          <p:nvPr/>
        </p:nvSpPr>
        <p:spPr>
          <a:xfrm>
            <a:off x="857224" y="4572008"/>
            <a:ext cx="6715172" cy="1143008"/>
          </a:xfrm>
          <a:prstGeom prst="wedgeEllipseCallout">
            <a:avLst>
              <a:gd name="adj1" fmla="val 48707"/>
              <a:gd name="adj2" fmla="val 65230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http://</a:t>
            </a:r>
            <a:r>
              <a:rPr lang="en-US" altLang="ja-JP" sz="2800" dirty="0" smtClean="0">
                <a:solidFill>
                  <a:schemeClr val="tx1"/>
                </a:solidFill>
              </a:rPr>
              <a:t>www.aichi-c.ed.jp/</a:t>
            </a:r>
          </a:p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を見たいな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25" name="テキスト ボックス 324"/>
          <p:cNvSpPr txBox="1"/>
          <p:nvPr/>
        </p:nvSpPr>
        <p:spPr>
          <a:xfrm>
            <a:off x="6215074" y="3714752"/>
            <a:ext cx="156805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プロバイダ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327" name="直線矢印コネクタ 326"/>
          <p:cNvCxnSpPr/>
          <p:nvPr/>
        </p:nvCxnSpPr>
        <p:spPr>
          <a:xfrm rot="5400000" flipH="1" flipV="1">
            <a:off x="1607323" y="2178835"/>
            <a:ext cx="642942" cy="28575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直線矢印コネクタ 379"/>
          <p:cNvCxnSpPr/>
          <p:nvPr/>
        </p:nvCxnSpPr>
        <p:spPr>
          <a:xfrm rot="16200000" flipV="1">
            <a:off x="7143768" y="2000240"/>
            <a:ext cx="785818" cy="500066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直線矢印コネクタ 385"/>
          <p:cNvCxnSpPr/>
          <p:nvPr/>
        </p:nvCxnSpPr>
        <p:spPr>
          <a:xfrm rot="5400000">
            <a:off x="946528" y="1910936"/>
            <a:ext cx="892963" cy="500066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直線矢印コネクタ 393"/>
          <p:cNvCxnSpPr/>
          <p:nvPr/>
        </p:nvCxnSpPr>
        <p:spPr>
          <a:xfrm rot="16200000" flipH="1">
            <a:off x="6215074" y="2714620"/>
            <a:ext cx="1500198" cy="50006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直線矢印コネクタ 395"/>
          <p:cNvCxnSpPr/>
          <p:nvPr/>
        </p:nvCxnSpPr>
        <p:spPr>
          <a:xfrm rot="16200000" flipV="1">
            <a:off x="7643834" y="4357694"/>
            <a:ext cx="785818" cy="71438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直線矢印コネクタ 397"/>
          <p:cNvCxnSpPr/>
          <p:nvPr/>
        </p:nvCxnSpPr>
        <p:spPr>
          <a:xfrm rot="16200000" flipH="1">
            <a:off x="7250925" y="4464851"/>
            <a:ext cx="714380" cy="7143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0" name="Picture 2"/>
          <p:cNvPicPr>
            <a:picLocks noChangeAspect="1" noChangeArrowheads="1"/>
          </p:cNvPicPr>
          <p:nvPr/>
        </p:nvPicPr>
        <p:blipFill>
          <a:blip r:embed="rId4" cstate="print"/>
          <a:srcRect l="12816" t="22908" r="17563" b="4382"/>
          <a:stretch>
            <a:fillRect/>
          </a:stretch>
        </p:blipFill>
        <p:spPr bwMode="auto">
          <a:xfrm>
            <a:off x="6715140" y="4714884"/>
            <a:ext cx="1643074" cy="136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1" name="メモ 400"/>
          <p:cNvSpPr/>
          <p:nvPr/>
        </p:nvSpPr>
        <p:spPr>
          <a:xfrm>
            <a:off x="3000364" y="1214422"/>
            <a:ext cx="3214678" cy="3357586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通信記録（ログ）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2010.06.20/10:30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山田さん</a:t>
            </a:r>
            <a:r>
              <a:rPr kumimoji="1" lang="ja-JP" altLang="en-US" dirty="0" smtClean="0">
                <a:solidFill>
                  <a:schemeClr val="tx1"/>
                </a:solidFill>
              </a:rPr>
              <a:t>から</a:t>
            </a:r>
            <a:r>
              <a:rPr lang="en-US" altLang="ja-JP" dirty="0" smtClean="0">
                <a:solidFill>
                  <a:schemeClr val="tx1"/>
                </a:solidFill>
              </a:rPr>
              <a:t>http://www.aichi-c.ed.jp/</a:t>
            </a: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を見せてと言われた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05" name="メモ 404"/>
          <p:cNvSpPr/>
          <p:nvPr/>
        </p:nvSpPr>
        <p:spPr>
          <a:xfrm>
            <a:off x="3000364" y="1214422"/>
            <a:ext cx="3214678" cy="3357586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通信記録（ログ）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2010.06.20/10:31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Ａサーバ</a:t>
            </a:r>
            <a:r>
              <a:rPr kumimoji="1" lang="ja-JP" altLang="en-US" dirty="0" smtClean="0">
                <a:solidFill>
                  <a:schemeClr val="tx1"/>
                </a:solidFill>
              </a:rPr>
              <a:t>から</a:t>
            </a:r>
            <a:r>
              <a:rPr lang="en-US" altLang="ja-JP" dirty="0" smtClean="0">
                <a:solidFill>
                  <a:schemeClr val="tx1"/>
                </a:solidFill>
              </a:rPr>
              <a:t>http://www.aichi-c.ed.jp/</a:t>
            </a: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を見せてと言われた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10" name="メモ 409"/>
          <p:cNvSpPr/>
          <p:nvPr/>
        </p:nvSpPr>
        <p:spPr>
          <a:xfrm>
            <a:off x="3000364" y="1142984"/>
            <a:ext cx="3214678" cy="3357586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通信記録（ログ）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2010.06.20/10:30</a:t>
            </a:r>
            <a:r>
              <a:rPr kumimoji="1" lang="ja-JP" altLang="en-US" dirty="0" smtClean="0">
                <a:solidFill>
                  <a:schemeClr val="tx1"/>
                </a:solidFill>
              </a:rPr>
              <a:t>山田さんから</a:t>
            </a:r>
            <a:r>
              <a:rPr lang="en-US" altLang="ja-JP" dirty="0" smtClean="0">
                <a:solidFill>
                  <a:schemeClr val="tx1"/>
                </a:solidFill>
              </a:rPr>
              <a:t>http://www.aichi-c.ed.jp/</a:t>
            </a: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を見せてと言われた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2010.06.20/10:33</a:t>
            </a:r>
            <a:r>
              <a:rPr lang="ja-JP" altLang="en-US" b="1" dirty="0" smtClean="0">
                <a:solidFill>
                  <a:srgbClr val="FF0000"/>
                </a:solidFill>
              </a:rPr>
              <a:t>山田さん</a:t>
            </a:r>
            <a:r>
              <a:rPr lang="ja-JP" altLang="en-US" dirty="0" smtClean="0">
                <a:solidFill>
                  <a:schemeClr val="tx1"/>
                </a:solidFill>
              </a:rPr>
              <a:t>へ</a:t>
            </a:r>
            <a:r>
              <a:rPr lang="en-US" altLang="ja-JP" dirty="0" smtClean="0">
                <a:solidFill>
                  <a:schemeClr val="tx1"/>
                </a:solidFill>
              </a:rPr>
              <a:t>http://www.aichi-c.ed</a:t>
            </a: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のデータを送った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11" name="メモ 410"/>
          <p:cNvSpPr/>
          <p:nvPr/>
        </p:nvSpPr>
        <p:spPr>
          <a:xfrm>
            <a:off x="3000364" y="1214422"/>
            <a:ext cx="3214678" cy="3357586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通信記録（ログ）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2010.06.20/10:31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Ａサーバ</a:t>
            </a:r>
            <a:r>
              <a:rPr kumimoji="1" lang="ja-JP" altLang="en-US" dirty="0" smtClean="0">
                <a:solidFill>
                  <a:schemeClr val="tx1"/>
                </a:solidFill>
              </a:rPr>
              <a:t>から</a:t>
            </a:r>
            <a:r>
              <a:rPr lang="en-US" altLang="ja-JP" dirty="0" smtClean="0">
                <a:solidFill>
                  <a:schemeClr val="tx1"/>
                </a:solidFill>
              </a:rPr>
              <a:t>http://www.aichi-c.ed.jp/</a:t>
            </a: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を見せてと言われた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2010.06.20/10:32</a:t>
            </a:r>
            <a:r>
              <a:rPr lang="ja-JP" altLang="en-US" b="1" dirty="0" smtClean="0">
                <a:solidFill>
                  <a:srgbClr val="FF0000"/>
                </a:solidFill>
              </a:rPr>
              <a:t>Ａサーバ</a:t>
            </a:r>
            <a:r>
              <a:rPr lang="ja-JP" altLang="en-US" dirty="0" smtClean="0">
                <a:solidFill>
                  <a:schemeClr val="tx1"/>
                </a:solidFill>
              </a:rPr>
              <a:t>へ</a:t>
            </a:r>
            <a:r>
              <a:rPr lang="en-US" altLang="ja-JP" dirty="0" smtClean="0">
                <a:solidFill>
                  <a:schemeClr val="tx1"/>
                </a:solidFill>
              </a:rPr>
              <a:t>http://www.aichi-c.ed</a:t>
            </a: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のデータを送った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12" name="テキスト ボックス 411"/>
          <p:cNvSpPr txBox="1"/>
          <p:nvPr/>
        </p:nvSpPr>
        <p:spPr>
          <a:xfrm>
            <a:off x="7858148" y="2143116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Ａサーバ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16" name="テキスト ボックス 415"/>
          <p:cNvSpPr txBox="1"/>
          <p:nvPr/>
        </p:nvSpPr>
        <p:spPr>
          <a:xfrm>
            <a:off x="0" y="3643314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Ｂサーバ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18" name="テキスト ボックス 417"/>
          <p:cNvSpPr txBox="1"/>
          <p:nvPr/>
        </p:nvSpPr>
        <p:spPr>
          <a:xfrm>
            <a:off x="7500958" y="6396335"/>
            <a:ext cx="133241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山田さん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232" name="テキスト ボックス 231"/>
          <p:cNvSpPr txBox="1"/>
          <p:nvPr/>
        </p:nvSpPr>
        <p:spPr>
          <a:xfrm>
            <a:off x="0" y="0"/>
            <a:ext cx="3842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</a:rPr>
              <a:t>ホームページを見る時も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417" name="爆発 1 416"/>
          <p:cNvSpPr/>
          <p:nvPr/>
        </p:nvSpPr>
        <p:spPr>
          <a:xfrm>
            <a:off x="0" y="785794"/>
            <a:ext cx="9144000" cy="5072098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 smtClean="0">
                <a:solidFill>
                  <a:srgbClr val="FF0000"/>
                </a:solidFill>
              </a:rPr>
              <a:t>インターネット利用は</a:t>
            </a:r>
            <a:r>
              <a:rPr kumimoji="1" lang="en-US" altLang="ja-JP" sz="4000" b="1" dirty="0" smtClean="0">
                <a:solidFill>
                  <a:srgbClr val="FF0000"/>
                </a:solidFill>
              </a:rPr>
              <a:t/>
            </a:r>
            <a:br>
              <a:rPr kumimoji="1" lang="en-US" altLang="ja-JP" sz="4000" b="1" dirty="0" smtClean="0">
                <a:solidFill>
                  <a:srgbClr val="FF0000"/>
                </a:solidFill>
              </a:rPr>
            </a:br>
            <a:r>
              <a:rPr kumimoji="1" lang="ja-JP" altLang="en-US" sz="4000" b="1" dirty="0" smtClean="0">
                <a:solidFill>
                  <a:srgbClr val="FF0000"/>
                </a:solidFill>
              </a:rPr>
              <a:t>記録が残る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102" name="円形吹き出し 101"/>
          <p:cNvSpPr/>
          <p:nvPr/>
        </p:nvSpPr>
        <p:spPr>
          <a:xfrm>
            <a:off x="251520" y="6065912"/>
            <a:ext cx="1043608" cy="792088"/>
          </a:xfrm>
          <a:prstGeom prst="wedgeEllipseCallout">
            <a:avLst>
              <a:gd name="adj1" fmla="val -75339"/>
              <a:gd name="adj2" fmla="val -83069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rgbClr val="FF0000"/>
                </a:solidFill>
              </a:rPr>
              <a:t>次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400" dirty="0" smtClean="0">
                <a:solidFill>
                  <a:srgbClr val="FF0000"/>
                </a:solidFill>
              </a:rPr>
              <a:t>ページ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grpSp>
        <p:nvGrpSpPr>
          <p:cNvPr id="103" name="グループ化 102"/>
          <p:cNvGrpSpPr/>
          <p:nvPr/>
        </p:nvGrpSpPr>
        <p:grpSpPr>
          <a:xfrm>
            <a:off x="8474904" y="0"/>
            <a:ext cx="669096" cy="1484785"/>
            <a:chOff x="3275856" y="-1"/>
            <a:chExt cx="2520280" cy="5592727"/>
          </a:xfrm>
        </p:grpSpPr>
        <p:grpSp>
          <p:nvGrpSpPr>
            <p:cNvPr id="104" name="グループ化 7"/>
            <p:cNvGrpSpPr/>
            <p:nvPr/>
          </p:nvGrpSpPr>
          <p:grpSpPr>
            <a:xfrm>
              <a:off x="3707904" y="-1"/>
              <a:ext cx="2088232" cy="3360287"/>
              <a:chOff x="3707904" y="0"/>
              <a:chExt cx="2736304" cy="2736304"/>
            </a:xfrm>
          </p:grpSpPr>
          <p:sp>
            <p:nvSpPr>
              <p:cNvPr id="109" name="円/楕円 4"/>
              <p:cNvSpPr/>
              <p:nvPr/>
            </p:nvSpPr>
            <p:spPr>
              <a:xfrm>
                <a:off x="3707904" y="0"/>
                <a:ext cx="2736304" cy="2736304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" name="パイ 109"/>
              <p:cNvSpPr/>
              <p:nvPr/>
            </p:nvSpPr>
            <p:spPr>
              <a:xfrm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パイ 110"/>
              <p:cNvSpPr/>
              <p:nvPr/>
            </p:nvSpPr>
            <p:spPr>
              <a:xfrm flipH="1"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00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5" name="フリーフォーム 104"/>
            <p:cNvSpPr/>
            <p:nvPr/>
          </p:nvSpPr>
          <p:spPr>
            <a:xfrm>
              <a:off x="4564911" y="3381153"/>
              <a:ext cx="535173" cy="2211573"/>
            </a:xfrm>
            <a:custGeom>
              <a:avLst/>
              <a:gdLst>
                <a:gd name="connsiteX0" fmla="*/ 177210 w 535173"/>
                <a:gd name="connsiteY0" fmla="*/ 0 h 2211573"/>
                <a:gd name="connsiteX1" fmla="*/ 517452 w 535173"/>
                <a:gd name="connsiteY1" fmla="*/ 680484 h 2211573"/>
                <a:gd name="connsiteX2" fmla="*/ 70884 w 535173"/>
                <a:gd name="connsiteY2" fmla="*/ 1403498 h 2211573"/>
                <a:gd name="connsiteX3" fmla="*/ 92149 w 535173"/>
                <a:gd name="connsiteY3" fmla="*/ 2211573 h 2211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173" h="2211573">
                  <a:moveTo>
                    <a:pt x="177210" y="0"/>
                  </a:moveTo>
                  <a:cubicBezTo>
                    <a:pt x="356191" y="223284"/>
                    <a:pt x="535173" y="446568"/>
                    <a:pt x="517452" y="680484"/>
                  </a:cubicBezTo>
                  <a:cubicBezTo>
                    <a:pt x="499731" y="914400"/>
                    <a:pt x="141768" y="1148317"/>
                    <a:pt x="70884" y="1403498"/>
                  </a:cubicBezTo>
                  <a:cubicBezTo>
                    <a:pt x="0" y="1658679"/>
                    <a:pt x="46074" y="1935126"/>
                    <a:pt x="92149" y="2211573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06" name="グループ化 11"/>
            <p:cNvGrpSpPr/>
            <p:nvPr/>
          </p:nvGrpSpPr>
          <p:grpSpPr>
            <a:xfrm flipH="1">
              <a:off x="3275856" y="0"/>
              <a:ext cx="1274440" cy="1058416"/>
              <a:chOff x="7812360" y="548680"/>
              <a:chExt cx="1274440" cy="1058416"/>
            </a:xfrm>
          </p:grpSpPr>
          <p:sp>
            <p:nvSpPr>
              <p:cNvPr id="107" name="円弧 106"/>
              <p:cNvSpPr/>
              <p:nvPr/>
            </p:nvSpPr>
            <p:spPr>
              <a:xfrm rot="388473">
                <a:off x="8172400" y="548680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" name="円弧 107"/>
              <p:cNvSpPr/>
              <p:nvPr/>
            </p:nvSpPr>
            <p:spPr>
              <a:xfrm>
                <a:off x="7812360" y="692696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12" name="グループ化 111"/>
          <p:cNvGrpSpPr/>
          <p:nvPr/>
        </p:nvGrpSpPr>
        <p:grpSpPr>
          <a:xfrm>
            <a:off x="8474904" y="0"/>
            <a:ext cx="669096" cy="1484785"/>
            <a:chOff x="3275856" y="-1"/>
            <a:chExt cx="2520280" cy="5592727"/>
          </a:xfrm>
        </p:grpSpPr>
        <p:grpSp>
          <p:nvGrpSpPr>
            <p:cNvPr id="113" name="グループ化 7"/>
            <p:cNvGrpSpPr/>
            <p:nvPr/>
          </p:nvGrpSpPr>
          <p:grpSpPr>
            <a:xfrm>
              <a:off x="3707904" y="-1"/>
              <a:ext cx="2088232" cy="3360287"/>
              <a:chOff x="3707904" y="0"/>
              <a:chExt cx="2736304" cy="2736304"/>
            </a:xfrm>
          </p:grpSpPr>
          <p:sp>
            <p:nvSpPr>
              <p:cNvPr id="118" name="円/楕円 4"/>
              <p:cNvSpPr/>
              <p:nvPr/>
            </p:nvSpPr>
            <p:spPr>
              <a:xfrm>
                <a:off x="3707904" y="0"/>
                <a:ext cx="2736304" cy="2736304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" name="パイ 118"/>
              <p:cNvSpPr/>
              <p:nvPr/>
            </p:nvSpPr>
            <p:spPr>
              <a:xfrm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パイ 119"/>
              <p:cNvSpPr/>
              <p:nvPr/>
            </p:nvSpPr>
            <p:spPr>
              <a:xfrm flipH="1"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00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4" name="フリーフォーム 113"/>
            <p:cNvSpPr/>
            <p:nvPr/>
          </p:nvSpPr>
          <p:spPr>
            <a:xfrm>
              <a:off x="4564911" y="3381153"/>
              <a:ext cx="535173" cy="2211573"/>
            </a:xfrm>
            <a:custGeom>
              <a:avLst/>
              <a:gdLst>
                <a:gd name="connsiteX0" fmla="*/ 177210 w 535173"/>
                <a:gd name="connsiteY0" fmla="*/ 0 h 2211573"/>
                <a:gd name="connsiteX1" fmla="*/ 517452 w 535173"/>
                <a:gd name="connsiteY1" fmla="*/ 680484 h 2211573"/>
                <a:gd name="connsiteX2" fmla="*/ 70884 w 535173"/>
                <a:gd name="connsiteY2" fmla="*/ 1403498 h 2211573"/>
                <a:gd name="connsiteX3" fmla="*/ 92149 w 535173"/>
                <a:gd name="connsiteY3" fmla="*/ 2211573 h 2211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173" h="2211573">
                  <a:moveTo>
                    <a:pt x="177210" y="0"/>
                  </a:moveTo>
                  <a:cubicBezTo>
                    <a:pt x="356191" y="223284"/>
                    <a:pt x="535173" y="446568"/>
                    <a:pt x="517452" y="680484"/>
                  </a:cubicBezTo>
                  <a:cubicBezTo>
                    <a:pt x="499731" y="914400"/>
                    <a:pt x="141768" y="1148317"/>
                    <a:pt x="70884" y="1403498"/>
                  </a:cubicBezTo>
                  <a:cubicBezTo>
                    <a:pt x="0" y="1658679"/>
                    <a:pt x="46074" y="1935126"/>
                    <a:pt x="92149" y="2211573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15" name="グループ化 11"/>
            <p:cNvGrpSpPr/>
            <p:nvPr/>
          </p:nvGrpSpPr>
          <p:grpSpPr>
            <a:xfrm flipH="1">
              <a:off x="3275856" y="0"/>
              <a:ext cx="1274440" cy="1058416"/>
              <a:chOff x="7812360" y="548680"/>
              <a:chExt cx="1274440" cy="1058416"/>
            </a:xfrm>
          </p:grpSpPr>
          <p:sp>
            <p:nvSpPr>
              <p:cNvPr id="116" name="円弧 115"/>
              <p:cNvSpPr/>
              <p:nvPr/>
            </p:nvSpPr>
            <p:spPr>
              <a:xfrm rot="388473">
                <a:off x="8172400" y="548680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" name="円弧 116"/>
              <p:cNvSpPr/>
              <p:nvPr/>
            </p:nvSpPr>
            <p:spPr>
              <a:xfrm>
                <a:off x="7812360" y="692696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21" name="グループ化 120"/>
          <p:cNvGrpSpPr/>
          <p:nvPr/>
        </p:nvGrpSpPr>
        <p:grpSpPr>
          <a:xfrm>
            <a:off x="8474904" y="0"/>
            <a:ext cx="669096" cy="1484785"/>
            <a:chOff x="3275856" y="-1"/>
            <a:chExt cx="2520280" cy="5592727"/>
          </a:xfrm>
        </p:grpSpPr>
        <p:grpSp>
          <p:nvGrpSpPr>
            <p:cNvPr id="122" name="グループ化 7"/>
            <p:cNvGrpSpPr/>
            <p:nvPr/>
          </p:nvGrpSpPr>
          <p:grpSpPr>
            <a:xfrm>
              <a:off x="3707904" y="-1"/>
              <a:ext cx="2088232" cy="3360287"/>
              <a:chOff x="3707904" y="0"/>
              <a:chExt cx="2736304" cy="2736304"/>
            </a:xfrm>
          </p:grpSpPr>
          <p:sp>
            <p:nvSpPr>
              <p:cNvPr id="127" name="円/楕円 4"/>
              <p:cNvSpPr/>
              <p:nvPr/>
            </p:nvSpPr>
            <p:spPr>
              <a:xfrm>
                <a:off x="3707904" y="0"/>
                <a:ext cx="2736304" cy="2736304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" name="パイ 127"/>
              <p:cNvSpPr/>
              <p:nvPr/>
            </p:nvSpPr>
            <p:spPr>
              <a:xfrm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パイ 128"/>
              <p:cNvSpPr/>
              <p:nvPr/>
            </p:nvSpPr>
            <p:spPr>
              <a:xfrm flipH="1"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00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3" name="フリーフォーム 122"/>
            <p:cNvSpPr/>
            <p:nvPr/>
          </p:nvSpPr>
          <p:spPr>
            <a:xfrm>
              <a:off x="4564911" y="3381153"/>
              <a:ext cx="535173" cy="2211573"/>
            </a:xfrm>
            <a:custGeom>
              <a:avLst/>
              <a:gdLst>
                <a:gd name="connsiteX0" fmla="*/ 177210 w 535173"/>
                <a:gd name="connsiteY0" fmla="*/ 0 h 2211573"/>
                <a:gd name="connsiteX1" fmla="*/ 517452 w 535173"/>
                <a:gd name="connsiteY1" fmla="*/ 680484 h 2211573"/>
                <a:gd name="connsiteX2" fmla="*/ 70884 w 535173"/>
                <a:gd name="connsiteY2" fmla="*/ 1403498 h 2211573"/>
                <a:gd name="connsiteX3" fmla="*/ 92149 w 535173"/>
                <a:gd name="connsiteY3" fmla="*/ 2211573 h 2211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173" h="2211573">
                  <a:moveTo>
                    <a:pt x="177210" y="0"/>
                  </a:moveTo>
                  <a:cubicBezTo>
                    <a:pt x="356191" y="223284"/>
                    <a:pt x="535173" y="446568"/>
                    <a:pt x="517452" y="680484"/>
                  </a:cubicBezTo>
                  <a:cubicBezTo>
                    <a:pt x="499731" y="914400"/>
                    <a:pt x="141768" y="1148317"/>
                    <a:pt x="70884" y="1403498"/>
                  </a:cubicBezTo>
                  <a:cubicBezTo>
                    <a:pt x="0" y="1658679"/>
                    <a:pt x="46074" y="1935126"/>
                    <a:pt x="92149" y="2211573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24" name="グループ化 11"/>
            <p:cNvGrpSpPr/>
            <p:nvPr/>
          </p:nvGrpSpPr>
          <p:grpSpPr>
            <a:xfrm flipH="1">
              <a:off x="3275856" y="0"/>
              <a:ext cx="1274440" cy="1058416"/>
              <a:chOff x="7812360" y="548680"/>
              <a:chExt cx="1274440" cy="1058416"/>
            </a:xfrm>
          </p:grpSpPr>
          <p:sp>
            <p:nvSpPr>
              <p:cNvPr id="125" name="円弧 124"/>
              <p:cNvSpPr/>
              <p:nvPr/>
            </p:nvSpPr>
            <p:spPr>
              <a:xfrm rot="388473">
                <a:off x="8172400" y="548680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6" name="円弧 125"/>
              <p:cNvSpPr/>
              <p:nvPr/>
            </p:nvSpPr>
            <p:spPr>
              <a:xfrm>
                <a:off x="7812360" y="692696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30" name="グループ化 129"/>
          <p:cNvGrpSpPr/>
          <p:nvPr/>
        </p:nvGrpSpPr>
        <p:grpSpPr>
          <a:xfrm>
            <a:off x="8474904" y="0"/>
            <a:ext cx="669096" cy="1484785"/>
            <a:chOff x="3275856" y="-1"/>
            <a:chExt cx="2520280" cy="5592727"/>
          </a:xfrm>
        </p:grpSpPr>
        <p:grpSp>
          <p:nvGrpSpPr>
            <p:cNvPr id="131" name="グループ化 7"/>
            <p:cNvGrpSpPr/>
            <p:nvPr/>
          </p:nvGrpSpPr>
          <p:grpSpPr>
            <a:xfrm>
              <a:off x="3707904" y="-1"/>
              <a:ext cx="2088232" cy="3360287"/>
              <a:chOff x="3707904" y="0"/>
              <a:chExt cx="2736304" cy="2736304"/>
            </a:xfrm>
          </p:grpSpPr>
          <p:sp>
            <p:nvSpPr>
              <p:cNvPr id="136" name="円/楕円 4"/>
              <p:cNvSpPr/>
              <p:nvPr/>
            </p:nvSpPr>
            <p:spPr>
              <a:xfrm>
                <a:off x="3707904" y="0"/>
                <a:ext cx="2736304" cy="2736304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7" name="パイ 136"/>
              <p:cNvSpPr/>
              <p:nvPr/>
            </p:nvSpPr>
            <p:spPr>
              <a:xfrm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パイ 137"/>
              <p:cNvSpPr/>
              <p:nvPr/>
            </p:nvSpPr>
            <p:spPr>
              <a:xfrm flipH="1"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00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2" name="フリーフォーム 131"/>
            <p:cNvSpPr/>
            <p:nvPr/>
          </p:nvSpPr>
          <p:spPr>
            <a:xfrm>
              <a:off x="4564911" y="3381153"/>
              <a:ext cx="535173" cy="2211573"/>
            </a:xfrm>
            <a:custGeom>
              <a:avLst/>
              <a:gdLst>
                <a:gd name="connsiteX0" fmla="*/ 177210 w 535173"/>
                <a:gd name="connsiteY0" fmla="*/ 0 h 2211573"/>
                <a:gd name="connsiteX1" fmla="*/ 517452 w 535173"/>
                <a:gd name="connsiteY1" fmla="*/ 680484 h 2211573"/>
                <a:gd name="connsiteX2" fmla="*/ 70884 w 535173"/>
                <a:gd name="connsiteY2" fmla="*/ 1403498 h 2211573"/>
                <a:gd name="connsiteX3" fmla="*/ 92149 w 535173"/>
                <a:gd name="connsiteY3" fmla="*/ 2211573 h 2211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173" h="2211573">
                  <a:moveTo>
                    <a:pt x="177210" y="0"/>
                  </a:moveTo>
                  <a:cubicBezTo>
                    <a:pt x="356191" y="223284"/>
                    <a:pt x="535173" y="446568"/>
                    <a:pt x="517452" y="680484"/>
                  </a:cubicBezTo>
                  <a:cubicBezTo>
                    <a:pt x="499731" y="914400"/>
                    <a:pt x="141768" y="1148317"/>
                    <a:pt x="70884" y="1403498"/>
                  </a:cubicBezTo>
                  <a:cubicBezTo>
                    <a:pt x="0" y="1658679"/>
                    <a:pt x="46074" y="1935126"/>
                    <a:pt x="92149" y="2211573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33" name="グループ化 11"/>
            <p:cNvGrpSpPr/>
            <p:nvPr/>
          </p:nvGrpSpPr>
          <p:grpSpPr>
            <a:xfrm flipH="1">
              <a:off x="3275856" y="0"/>
              <a:ext cx="1274440" cy="1058416"/>
              <a:chOff x="7812360" y="548680"/>
              <a:chExt cx="1274440" cy="1058416"/>
            </a:xfrm>
          </p:grpSpPr>
          <p:sp>
            <p:nvSpPr>
              <p:cNvPr id="134" name="円弧 133"/>
              <p:cNvSpPr/>
              <p:nvPr/>
            </p:nvSpPr>
            <p:spPr>
              <a:xfrm rot="388473">
                <a:off x="8172400" y="548680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5" name="円弧 134"/>
              <p:cNvSpPr/>
              <p:nvPr/>
            </p:nvSpPr>
            <p:spPr>
              <a:xfrm>
                <a:off x="7812360" y="692696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39" name="グループ化 138"/>
          <p:cNvGrpSpPr/>
          <p:nvPr/>
        </p:nvGrpSpPr>
        <p:grpSpPr>
          <a:xfrm>
            <a:off x="8474904" y="0"/>
            <a:ext cx="669096" cy="1484785"/>
            <a:chOff x="3275856" y="-1"/>
            <a:chExt cx="2520280" cy="5592727"/>
          </a:xfrm>
        </p:grpSpPr>
        <p:grpSp>
          <p:nvGrpSpPr>
            <p:cNvPr id="140" name="グループ化 7"/>
            <p:cNvGrpSpPr/>
            <p:nvPr/>
          </p:nvGrpSpPr>
          <p:grpSpPr>
            <a:xfrm>
              <a:off x="3707904" y="-1"/>
              <a:ext cx="2088232" cy="3360287"/>
              <a:chOff x="3707904" y="0"/>
              <a:chExt cx="2736304" cy="2736304"/>
            </a:xfrm>
          </p:grpSpPr>
          <p:sp>
            <p:nvSpPr>
              <p:cNvPr id="145" name="円/楕円 4"/>
              <p:cNvSpPr/>
              <p:nvPr/>
            </p:nvSpPr>
            <p:spPr>
              <a:xfrm>
                <a:off x="3707904" y="0"/>
                <a:ext cx="2736304" cy="2736304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" name="パイ 145"/>
              <p:cNvSpPr/>
              <p:nvPr/>
            </p:nvSpPr>
            <p:spPr>
              <a:xfrm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パイ 146"/>
              <p:cNvSpPr/>
              <p:nvPr/>
            </p:nvSpPr>
            <p:spPr>
              <a:xfrm flipH="1">
                <a:off x="3707904" y="0"/>
                <a:ext cx="2736304" cy="2736304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rgbClr val="00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1" name="フリーフォーム 140"/>
            <p:cNvSpPr/>
            <p:nvPr/>
          </p:nvSpPr>
          <p:spPr>
            <a:xfrm>
              <a:off x="4564911" y="3381153"/>
              <a:ext cx="535173" cy="2211573"/>
            </a:xfrm>
            <a:custGeom>
              <a:avLst/>
              <a:gdLst>
                <a:gd name="connsiteX0" fmla="*/ 177210 w 535173"/>
                <a:gd name="connsiteY0" fmla="*/ 0 h 2211573"/>
                <a:gd name="connsiteX1" fmla="*/ 517452 w 535173"/>
                <a:gd name="connsiteY1" fmla="*/ 680484 h 2211573"/>
                <a:gd name="connsiteX2" fmla="*/ 70884 w 535173"/>
                <a:gd name="connsiteY2" fmla="*/ 1403498 h 2211573"/>
                <a:gd name="connsiteX3" fmla="*/ 92149 w 535173"/>
                <a:gd name="connsiteY3" fmla="*/ 2211573 h 2211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5173" h="2211573">
                  <a:moveTo>
                    <a:pt x="177210" y="0"/>
                  </a:moveTo>
                  <a:cubicBezTo>
                    <a:pt x="356191" y="223284"/>
                    <a:pt x="535173" y="446568"/>
                    <a:pt x="517452" y="680484"/>
                  </a:cubicBezTo>
                  <a:cubicBezTo>
                    <a:pt x="499731" y="914400"/>
                    <a:pt x="141768" y="1148317"/>
                    <a:pt x="70884" y="1403498"/>
                  </a:cubicBezTo>
                  <a:cubicBezTo>
                    <a:pt x="0" y="1658679"/>
                    <a:pt x="46074" y="1935126"/>
                    <a:pt x="92149" y="2211573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42" name="グループ化 11"/>
            <p:cNvGrpSpPr/>
            <p:nvPr/>
          </p:nvGrpSpPr>
          <p:grpSpPr>
            <a:xfrm flipH="1">
              <a:off x="3275856" y="0"/>
              <a:ext cx="1274440" cy="1058416"/>
              <a:chOff x="7812360" y="548680"/>
              <a:chExt cx="1274440" cy="1058416"/>
            </a:xfrm>
          </p:grpSpPr>
          <p:sp>
            <p:nvSpPr>
              <p:cNvPr id="143" name="円弧 142"/>
              <p:cNvSpPr/>
              <p:nvPr/>
            </p:nvSpPr>
            <p:spPr>
              <a:xfrm rot="388473">
                <a:off x="8172400" y="548680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4" name="円弧 143"/>
              <p:cNvSpPr/>
              <p:nvPr/>
            </p:nvSpPr>
            <p:spPr>
              <a:xfrm>
                <a:off x="7812360" y="692696"/>
                <a:ext cx="914400" cy="914400"/>
              </a:xfrm>
              <a:prstGeom prst="arc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48" name="テキスト ボックス 147"/>
          <p:cNvSpPr txBox="1"/>
          <p:nvPr/>
        </p:nvSpPr>
        <p:spPr>
          <a:xfrm>
            <a:off x="0" y="395372"/>
            <a:ext cx="12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イメージ図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1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0.38212 0.04676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23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xit" presetSubtype="0" fill="hold" grpId="2" nodeType="withEffect">
                                  <p:stCondLst>
                                    <p:cond delay="22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2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7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2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7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1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1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600"/>
                            </p:stCondLst>
                            <p:childTnLst>
                              <p:par>
                                <p:cTn id="86" presetID="35" presetClass="path" presetSubtype="0" accel="50000" decel="5000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5.55556E-7 7.40741E-7 L -0.42899 0.02569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13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89" dur="2000" fill="hold"/>
                                        <p:tgtEl>
                                          <p:spTgt spid="41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1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60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7100"/>
                            </p:stCondLst>
                            <p:childTnLst>
                              <p:par>
                                <p:cTn id="99" presetID="63" presetClass="path" presetSubtype="0" accel="50000" decel="50000" fill="hold" grpId="1" nodeType="afterEffect">
                                  <p:stCondLst>
                                    <p:cond delay="2200"/>
                                  </p:stCondLst>
                                  <p:childTnLst>
                                    <p:animMotion origin="layout" path="M 5.55556E-7 -2.59259E-6 L 0.38993 0.0676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34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6" presetClass="emph" presetSubtype="0" fill="hold" grpId="2" nodeType="withEffect">
                                  <p:stCondLst>
                                    <p:cond delay="2200"/>
                                  </p:stCondLst>
                                  <p:childTnLst>
                                    <p:animScale>
                                      <p:cBhvr>
                                        <p:cTn id="102" dur="2000" fill="hold"/>
                                        <p:tgtEl>
                                          <p:spTgt spid="41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2" presetClass="entr" presetSubtype="1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1300"/>
                            </p:stCondLst>
                            <p:childTnLst>
                              <p:par>
                                <p:cTn id="10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18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" grpId="0" animBg="1"/>
      <p:bldP spid="284" grpId="1" animBg="1"/>
      <p:bldP spid="401" grpId="0" animBg="1"/>
      <p:bldP spid="401" grpId="1" animBg="1"/>
      <p:bldP spid="401" grpId="2" animBg="1"/>
      <p:bldP spid="405" grpId="0" animBg="1"/>
      <p:bldP spid="405" grpId="1" animBg="1"/>
      <p:bldP spid="410" grpId="0" animBg="1"/>
      <p:bldP spid="410" grpId="1" animBg="1"/>
      <p:bldP spid="410" grpId="2" animBg="1"/>
      <p:bldP spid="411" grpId="0" animBg="1"/>
      <p:bldP spid="411" grpId="1" animBg="1"/>
      <p:bldP spid="411" grpId="2" animBg="1"/>
      <p:bldP spid="417" grpId="0" animBg="1"/>
      <p:bldP spid="10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42860" y="2204864"/>
            <a:ext cx="8858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b="1" dirty="0" smtClean="0">
                <a:solidFill>
                  <a:schemeClr val="bg1"/>
                </a:solidFill>
              </a:rPr>
              <a:t>殺人予告をインターネットの掲示板に</a:t>
            </a:r>
            <a:endParaRPr lang="en-US" altLang="ja-JP" sz="3200" b="1" dirty="0" smtClean="0">
              <a:solidFill>
                <a:schemeClr val="bg1"/>
              </a:solidFill>
            </a:endParaRPr>
          </a:p>
          <a:p>
            <a:r>
              <a:rPr lang="ja-JP" altLang="en-US" sz="3200" b="1" dirty="0" smtClean="0">
                <a:solidFill>
                  <a:schemeClr val="bg1"/>
                </a:solidFill>
              </a:rPr>
              <a:t>匿名で書き込んだ少年が，逮捕されています。</a:t>
            </a:r>
            <a:endParaRPr lang="ja-JP" altLang="en-US" sz="24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" name="爆発 1 2"/>
          <p:cNvSpPr/>
          <p:nvPr/>
        </p:nvSpPr>
        <p:spPr>
          <a:xfrm>
            <a:off x="323528" y="3284984"/>
            <a:ext cx="8820472" cy="3573016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b="1" dirty="0" smtClean="0">
                <a:solidFill>
                  <a:srgbClr val="FFFF00"/>
                </a:solidFill>
              </a:rPr>
              <a:t>インターネット利用に</a:t>
            </a:r>
            <a:endParaRPr lang="en-US" altLang="ja-JP" sz="4000" b="1" dirty="0" smtClean="0">
              <a:solidFill>
                <a:srgbClr val="FFFF00"/>
              </a:solidFill>
            </a:endParaRPr>
          </a:p>
          <a:p>
            <a:pPr algn="ctr"/>
            <a:r>
              <a:rPr lang="ja-JP" altLang="en-US" sz="4000" b="1" dirty="0" smtClean="0">
                <a:solidFill>
                  <a:srgbClr val="FFFF00"/>
                </a:solidFill>
              </a:rPr>
              <a:t>匿名はありません。</a:t>
            </a:r>
            <a:endParaRPr lang="ja-JP" altLang="en-US" sz="4000" b="1" dirty="0">
              <a:solidFill>
                <a:srgbClr val="FFFF00"/>
              </a:solidFill>
            </a:endParaRPr>
          </a:p>
        </p:txBody>
      </p:sp>
      <p:sp>
        <p:nvSpPr>
          <p:cNvPr id="4" name="円形吹き出し 3"/>
          <p:cNvSpPr/>
          <p:nvPr/>
        </p:nvSpPr>
        <p:spPr>
          <a:xfrm>
            <a:off x="7596336" y="6065912"/>
            <a:ext cx="1043608" cy="792088"/>
          </a:xfrm>
          <a:prstGeom prst="wedgeEllipseCallout">
            <a:avLst>
              <a:gd name="adj1" fmla="val 93328"/>
              <a:gd name="adj2" fmla="val -5709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rgbClr val="FF0000"/>
                </a:solidFill>
              </a:rPr>
              <a:t>終了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476</Words>
  <Application>Microsoft Office PowerPoint</Application>
  <PresentationFormat>画面に合わせる (4:3)</PresentationFormat>
  <Paragraphs>91</Paragraphs>
  <Slides>5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ネットに匿名性はありません</vt:lpstr>
      <vt:lpstr>スライド 2</vt:lpstr>
      <vt:lpstr>スライド 3</vt:lpstr>
      <vt:lpstr>スライド 4</vt:lpstr>
      <vt:lpstr>スライド 5</vt:lpstr>
    </vt:vector>
  </TitlesOfParts>
  <Company>愛知県総合教育センター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愛知県総合教育センター</dc:creator>
  <cp:lastModifiedBy>愛知県総合教育センター</cp:lastModifiedBy>
  <cp:revision>48</cp:revision>
  <dcterms:created xsi:type="dcterms:W3CDTF">2010-06-08T01:04:09Z</dcterms:created>
  <dcterms:modified xsi:type="dcterms:W3CDTF">2010-12-24T00:40:05Z</dcterms:modified>
</cp:coreProperties>
</file>