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5" r:id="rId10"/>
    <p:sldId id="270" r:id="rId11"/>
    <p:sldId id="271" r:id="rId12"/>
    <p:sldId id="272" r:id="rId13"/>
    <p:sldId id="269" r:id="rId14"/>
    <p:sldId id="267" r:id="rId15"/>
    <p:sldId id="26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E5D47"/>
    <a:srgbClr val="FF33CC"/>
    <a:srgbClr val="FFFFCC"/>
    <a:srgbClr val="FFFFD5"/>
    <a:srgbClr val="000000"/>
    <a:srgbClr val="FFFF99"/>
    <a:srgbClr val="FFCC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5" autoAdjust="0"/>
    <p:restoredTop sz="66725" autoAdjust="0"/>
  </p:normalViewPr>
  <p:slideViewPr>
    <p:cSldViewPr>
      <p:cViewPr varScale="1">
        <p:scale>
          <a:sx n="47" d="100"/>
          <a:sy n="47" d="100"/>
        </p:scale>
        <p:origin x="121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41203-D894-466F-AB66-B32A796ADB39}" type="datetimeFigureOut">
              <a:rPr kumimoji="1" lang="ja-JP" altLang="en-US" smtClean="0"/>
              <a:t>2014/9/21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01D17-3A88-4E2D-8B79-0648E397B16C}" type="slidenum">
              <a:rPr kumimoji="1" lang="ja-JP" altLang="en-US" smtClean="0"/>
              <a:t>‹#›</a:t>
            </a:fld>
            <a:endParaRPr kumimoji="1" lang="ja-JP" altLang="en-US"/>
          </a:p>
        </p:txBody>
      </p:sp>
    </p:spTree>
    <p:extLst>
      <p:ext uri="{BB962C8B-B14F-4D97-AF65-F5344CB8AC3E}">
        <p14:creationId xmlns:p14="http://schemas.microsoft.com/office/powerpoint/2010/main" val="40584319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プレゼン教材は、インターネット上への個人情報の掲載に慎重な考えの「山田由香さん」のブログが、個人情報などを書き込んでいる友達のブログとリンクしているために、「由香さん」が特定されてしまう事例を紹介します。</a:t>
            </a:r>
            <a:endParaRPr kumimoji="1" lang="en-US" altLang="ja-JP" dirty="0" smtClean="0"/>
          </a:p>
          <a:p>
            <a:r>
              <a:rPr kumimoji="1" lang="ja-JP" altLang="en-US" dirty="0" smtClean="0"/>
              <a:t>　ここでは、自分や友達の安全を守るためにも、個人情報の記載には慎重にしなくてはならないことを指導します。）</a:t>
            </a:r>
            <a:endParaRPr kumimoji="1" lang="en-US" altLang="ja-JP" dirty="0" smtClean="0"/>
          </a:p>
          <a:p>
            <a:endParaRPr kumimoji="1" lang="en-US" altLang="ja-JP" dirty="0" smtClean="0"/>
          </a:p>
          <a:p>
            <a:r>
              <a:rPr kumimoji="1" lang="ja-JP" altLang="en-US" dirty="0" smtClean="0"/>
              <a:t>操作：画面に変化がない場合は「ワンクリック」してください。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a:t>
            </a:fld>
            <a:endParaRPr kumimoji="1" lang="ja-JP" altLang="en-US"/>
          </a:p>
        </p:txBody>
      </p:sp>
    </p:spTree>
    <p:extLst>
      <p:ext uri="{BB962C8B-B14F-4D97-AF65-F5344CB8AC3E}">
        <p14:creationId xmlns:p14="http://schemas.microsoft.com/office/powerpoint/2010/main" val="265089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友だちとのリンク。何が問題かな？</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10</a:t>
            </a:fld>
            <a:endParaRPr kumimoji="1" lang="ja-JP" altLang="en-US"/>
          </a:p>
        </p:txBody>
      </p:sp>
    </p:spTree>
    <p:extLst>
      <p:ext uri="{BB962C8B-B14F-4D97-AF65-F5344CB8AC3E}">
        <p14:creationId xmlns:p14="http://schemas.microsoft.com/office/powerpoint/2010/main" val="178901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友だちの書き込みや画像の掲載。何が問題かな？</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11</a:t>
            </a:fld>
            <a:endParaRPr kumimoji="1" lang="ja-JP" altLang="en-US"/>
          </a:p>
        </p:txBody>
      </p:sp>
    </p:spTree>
    <p:extLst>
      <p:ext uri="{BB962C8B-B14F-4D97-AF65-F5344CB8AC3E}">
        <p14:creationId xmlns:p14="http://schemas.microsoft.com/office/powerpoint/2010/main" val="400551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リンクしている友達のページの書き込みなどから、個人が特定されてしまいました。予定を書くことも危険に繋がります。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12</a:t>
            </a:fld>
            <a:endParaRPr kumimoji="1" lang="ja-JP" altLang="en-US"/>
          </a:p>
        </p:txBody>
      </p:sp>
    </p:spTree>
    <p:extLst>
      <p:ext uri="{BB962C8B-B14F-4D97-AF65-F5344CB8AC3E}">
        <p14:creationId xmlns:p14="http://schemas.microsoft.com/office/powerpoint/2010/main" val="342893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＜読み上げて、振り返り＞</a:t>
            </a:r>
            <a:endParaRPr kumimoji="1" lang="en-US" altLang="ja-JP" dirty="0" smtClean="0"/>
          </a:p>
          <a:p>
            <a:r>
              <a:rPr kumimoji="1" lang="ja-JP" altLang="en-US" dirty="0" smtClean="0"/>
              <a:t>予定・・・例えば、「今塾終わった」、「○○終了」などの書き込みも、毎週何曜日の何時に塾が終わるかなどの情報を提供していることになります。悪意のある人が、その時間に合わせて待ち伏せすることも可能になるので注意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14</a:t>
            </a:fld>
            <a:endParaRPr kumimoji="1" lang="ja-JP" altLang="en-US"/>
          </a:p>
        </p:txBody>
      </p:sp>
    </p:spTree>
    <p:extLst>
      <p:ext uri="{BB962C8B-B14F-4D97-AF65-F5344CB8AC3E}">
        <p14:creationId xmlns:p14="http://schemas.microsoft.com/office/powerpoint/2010/main" val="387208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＜読み上げて、振り返り＞</a:t>
            </a:r>
            <a:endParaRPr kumimoji="1" lang="en-US" altLang="ja-JP" dirty="0" smtClean="0"/>
          </a:p>
          <a:p>
            <a:r>
              <a:rPr kumimoji="1" lang="ja-JP" altLang="en-US" dirty="0" smtClean="0"/>
              <a:t>自分には関係のない第三者の多くは、本当に関係なく過ぎていきます。しかし、インターネットに書き込んだ個人を特定できる情報や場所、予定などの情報によって、関係のないはずの第三者が行動する危険性もあります。ネットストーカーなども存在しています。男子生徒の挑発的な書き込みに対する第三者の暴力的な行動も問題になる時があります。</a:t>
            </a:r>
            <a:endParaRPr kumimoji="1" lang="en-US" altLang="ja-JP" dirty="0" smtClean="0"/>
          </a:p>
          <a:p>
            <a:r>
              <a:rPr kumimoji="1" lang="ja-JP" altLang="en-US" dirty="0" smtClean="0"/>
              <a:t>自分や友達を守るためにも、個人情報を掲載しないように注意して利用するように指導しましょう。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15</a:t>
            </a:fld>
            <a:endParaRPr kumimoji="1" lang="ja-JP" altLang="en-US"/>
          </a:p>
        </p:txBody>
      </p:sp>
    </p:spTree>
    <p:extLst>
      <p:ext uri="{BB962C8B-B14F-4D97-AF65-F5344CB8AC3E}">
        <p14:creationId xmlns:p14="http://schemas.microsoft.com/office/powerpoint/2010/main" val="232681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＜二人の会話を読む＞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2</a:t>
            </a:fld>
            <a:endParaRPr kumimoji="1" lang="ja-JP" altLang="en-US"/>
          </a:p>
        </p:txBody>
      </p:sp>
    </p:spTree>
    <p:extLst>
      <p:ext uri="{BB962C8B-B14F-4D97-AF65-F5344CB8AC3E}">
        <p14:creationId xmlns:p14="http://schemas.microsoft.com/office/powerpoint/2010/main" val="120736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　家に帰って、自分のブログを開いて（見て）います。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「ケータイやスマホで自分のこといろいろ書いちゃあぶないもんね」と言っていますね。顔写真も加工しています。学校名も「ないしょ」です。個人情報の掲載に慎重な子ですね。</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さて、今日の出来事を「日記」に書くようです。</a:t>
            </a:r>
            <a:endParaRPr kumimoji="1" lang="en-US" altLang="ja-JP" dirty="0" smtClean="0">
              <a:solidFill>
                <a:schemeClr val="tx1"/>
              </a:solidFill>
            </a:endParaRPr>
          </a:p>
          <a:p>
            <a:r>
              <a:rPr kumimoji="1" lang="ja-JP" altLang="en-US" dirty="0" smtClean="0">
                <a:solidFill>
                  <a:schemeClr val="tx1"/>
                </a:solidFill>
              </a:rPr>
              <a:t>（○○○○には学校の近くの子どもたちが寄り道しそうな場所を口頭で付け加え、日記の記述を読み上げますます。）</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t>ブログなどを書く場合、たいていは、友達のみきちゃんはもちろん、他の友だちにも読んでもらいたいと思って書きますね。</a:t>
            </a:r>
            <a:endParaRPr kumimoji="1" lang="en-US" altLang="ja-JP" dirty="0" smtClean="0"/>
          </a:p>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3</a:t>
            </a:fld>
            <a:endParaRPr kumimoji="1" lang="ja-JP" altLang="en-US"/>
          </a:p>
        </p:txBody>
      </p:sp>
    </p:spTree>
    <p:extLst>
      <p:ext uri="{BB962C8B-B14F-4D97-AF65-F5344CB8AC3E}">
        <p14:creationId xmlns:p14="http://schemas.microsoft.com/office/powerpoint/2010/main" val="157197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4</a:t>
            </a:fld>
            <a:endParaRPr kumimoji="1" lang="ja-JP" altLang="en-US"/>
          </a:p>
        </p:txBody>
      </p:sp>
    </p:spTree>
    <p:extLst>
      <p:ext uri="{BB962C8B-B14F-4D97-AF65-F5344CB8AC3E}">
        <p14:creationId xmlns:p14="http://schemas.microsoft.com/office/powerpoint/2010/main" val="411268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ところが、友達以外にも全く関係のない第三者が見ていることを皆さんも知っていますよね。</a:t>
            </a:r>
            <a:endParaRPr kumimoji="1" lang="en-US" altLang="ja-JP" dirty="0" smtClean="0"/>
          </a:p>
          <a:p>
            <a:r>
              <a:rPr kumimoji="1" lang="ja-JP" altLang="en-US" dirty="0" smtClean="0"/>
              <a:t>でも、自分には関係のない人だから、あまり気にしていないのではないですか？</a:t>
            </a:r>
            <a:endParaRPr kumimoji="1" lang="en-US" altLang="ja-JP" dirty="0" smtClean="0"/>
          </a:p>
          <a:p>
            <a:r>
              <a:rPr kumimoji="1" lang="ja-JP" altLang="en-US" dirty="0" smtClean="0"/>
              <a:t>（実際に、そのような児童生徒も多いようです。）</a:t>
            </a:r>
          </a:p>
          <a:p>
            <a:endParaRPr kumimoji="1" lang="en-US" altLang="ja-JP" dirty="0" smtClean="0"/>
          </a:p>
          <a:p>
            <a:r>
              <a:rPr kumimoji="1" lang="ja-JP" altLang="en-US" dirty="0" smtClean="0"/>
              <a:t>　ほら、この子のブログを、まったく関係のない人も見ていました。</a:t>
            </a:r>
            <a:endParaRPr kumimoji="1" lang="en-US" altLang="ja-JP" dirty="0" smtClean="0"/>
          </a:p>
          <a:p>
            <a:r>
              <a:rPr kumimoji="1" lang="ja-JP" altLang="en-US" dirty="0" smtClean="0"/>
              <a:t>日記の内容に興味を持ったようです。この男の人は、学校も名前も書いていない子ですが、友達紹介欄を見てみようと考えました。</a:t>
            </a:r>
            <a:endParaRPr kumimoji="1" lang="en-US" altLang="ja-JP" dirty="0" smtClean="0"/>
          </a:p>
          <a:p>
            <a:r>
              <a:rPr kumimoji="1" lang="ja-JP" altLang="en-US" dirty="0" smtClean="0"/>
              <a:t>（サイトによっては、自分の友達を紹介し、その友達のブログなどにリンクするページが用意されています。また、友達紹介欄がなくても、たいていは、友達のブログなどとリンクしています）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5</a:t>
            </a:fld>
            <a:endParaRPr kumimoji="1" lang="ja-JP" altLang="en-US"/>
          </a:p>
        </p:txBody>
      </p:sp>
    </p:spTree>
    <p:extLst>
      <p:ext uri="{BB962C8B-B14F-4D97-AF65-F5344CB8AC3E}">
        <p14:creationId xmlns:p14="http://schemas.microsoft.com/office/powerpoint/2010/main" val="122439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友達の一覧から、「クラスいっしょ。なかよし」と紹介されている「みきちゃん」のページを見てみようと考えました。</a:t>
            </a:r>
            <a:endParaRPr kumimoji="1" lang="en-US" altLang="ja-JP" dirty="0" smtClean="0"/>
          </a:p>
          <a:p>
            <a:r>
              <a:rPr kumimoji="1" lang="ja-JP" altLang="en-US" dirty="0" smtClean="0"/>
              <a:t>「クラス」が一緒ならば、当然「学校」も一緒のはずです。</a:t>
            </a:r>
            <a:endParaRPr kumimoji="1" lang="en-US" altLang="ja-JP" dirty="0" smtClean="0"/>
          </a:p>
          <a:p>
            <a:r>
              <a:rPr kumimoji="1" lang="ja-JP" altLang="en-US" dirty="0" smtClean="0"/>
              <a:t>何か情報が得られるかもしれません。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6</a:t>
            </a:fld>
            <a:endParaRPr kumimoji="1" lang="ja-JP" altLang="en-US"/>
          </a:p>
        </p:txBody>
      </p:sp>
    </p:spTree>
    <p:extLst>
      <p:ext uri="{BB962C8B-B14F-4D97-AF65-F5344CB8AC3E}">
        <p14:creationId xmlns:p14="http://schemas.microsoft.com/office/powerpoint/2010/main" val="359351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すると「みきちゃん」のプロフィールには○○学校と書いてあります。（○○へは適宜学</a:t>
            </a:r>
            <a:r>
              <a:rPr kumimoji="1" lang="ja-JP" altLang="en-US" smtClean="0"/>
              <a:t>校名</a:t>
            </a:r>
            <a:r>
              <a:rPr kumimoji="1" lang="ja-JP" altLang="en-US" smtClean="0"/>
              <a:t>を当てはめて読みます）</a:t>
            </a:r>
            <a:endParaRPr kumimoji="1" lang="en-US" altLang="ja-JP" dirty="0" smtClean="0"/>
          </a:p>
          <a:p>
            <a:r>
              <a:rPr kumimoji="1" lang="ja-JP" altLang="en-US" dirty="0" smtClean="0"/>
              <a:t>つまり、さっきの個人情報掲載に慎重な子は○○学校の生徒だということが分かります。</a:t>
            </a:r>
            <a:endParaRPr kumimoji="1" lang="en-US" altLang="ja-JP" dirty="0" smtClean="0"/>
          </a:p>
          <a:p>
            <a:r>
              <a:rPr kumimoji="1" lang="ja-JP" altLang="en-US" dirty="0" smtClean="0"/>
              <a:t>　続いて、掲載写真を見てみます。写真を掲載している子もたくさんいます。みきちゃんも、何枚かの写真を掲載していましたが、その中にプリクラの写真がありました。</a:t>
            </a:r>
            <a:endParaRPr kumimoji="1" lang="en-US" altLang="ja-JP" dirty="0" smtClean="0"/>
          </a:p>
          <a:p>
            <a:r>
              <a:rPr kumimoji="1" lang="ja-JP" altLang="en-US" dirty="0" smtClean="0"/>
              <a:t>　皆さんはプリクラの写真に「落書き」（プリクラの機械の機能）をしたことはありますか。皆さんがいろいろな「落書き」をする中に、実は多くの情報が書き込まれることがあります。</a:t>
            </a:r>
            <a:endParaRPr kumimoji="1" lang="en-US" altLang="ja-JP" dirty="0" smtClean="0"/>
          </a:p>
          <a:p>
            <a:r>
              <a:rPr kumimoji="1" lang="ja-JP" altLang="en-US" dirty="0" smtClean="0"/>
              <a:t>　ここでは顔の写ったプリクラに名前を落書きした写真を見つけることができました。さらにコメントにフルネームが記載されていました。</a:t>
            </a:r>
            <a:endParaRPr kumimoji="1" lang="en-US" altLang="ja-JP" dirty="0" smtClean="0"/>
          </a:p>
          <a:p>
            <a:r>
              <a:rPr kumimoji="1" lang="ja-JP" altLang="en-US" dirty="0" smtClean="0"/>
              <a:t>　個人情報の掲載に慎重だった子は自分のプロフィールの顔写真に加工がしてありましたが、この写真をよく見ると同一人物のようです。</a:t>
            </a:r>
            <a:endParaRPr kumimoji="1" lang="en-US" altLang="ja-JP" dirty="0" smtClean="0"/>
          </a:p>
          <a:p>
            <a:r>
              <a:rPr kumimoji="1" lang="ja-JP" altLang="en-US" dirty="0" smtClean="0"/>
              <a:t>名前も「山田由香」ちゃんということが分かってしましました。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7</a:t>
            </a:fld>
            <a:endParaRPr kumimoji="1" lang="ja-JP" altLang="en-US"/>
          </a:p>
        </p:txBody>
      </p:sp>
    </p:spTree>
    <p:extLst>
      <p:ext uri="{BB962C8B-B14F-4D97-AF65-F5344CB8AC3E}">
        <p14:creationId xmlns:p14="http://schemas.microsoft.com/office/powerpoint/2010/main" val="225540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この子は、「○○学校の山田由香ちゃんだったんだね。」と第三者に分かってしまいました。</a:t>
            </a:r>
            <a:endParaRPr kumimoji="1" lang="en-US" altLang="ja-JP" dirty="0" smtClean="0"/>
          </a:p>
          <a:p>
            <a:r>
              <a:rPr kumimoji="1" lang="ja-JP" altLang="en-US" dirty="0" smtClean="0"/>
              <a:t>さらに、先ほどの日記から、「明日○○○○へ行けば、由香ちゃんと美紀ちゃんに会えるよね」と言っています。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8</a:t>
            </a:fld>
            <a:endParaRPr kumimoji="1" lang="ja-JP" altLang="en-US"/>
          </a:p>
        </p:txBody>
      </p:sp>
    </p:spTree>
    <p:extLst>
      <p:ext uri="{BB962C8B-B14F-4D97-AF65-F5344CB8AC3E}">
        <p14:creationId xmlns:p14="http://schemas.microsoft.com/office/powerpoint/2010/main" val="107088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なぜ、個人情報の書き込みに慎重だった由香さんの個人情報が特定されてしまったのか、またどのような危険がかんがえられるかなどを、以下の観点を踏まえて子どもたちと考えます。</a:t>
            </a:r>
            <a:endParaRPr kumimoji="1" lang="en-US" altLang="ja-JP" dirty="0" smtClean="0"/>
          </a:p>
          <a:p>
            <a:r>
              <a:rPr kumimoji="1" lang="ja-JP" altLang="en-US" dirty="0" smtClean="0"/>
              <a:t>（割愛する場合は⇒をクリック）</a:t>
            </a:r>
            <a:endParaRPr kumimoji="1" lang="en-US" altLang="ja-JP" dirty="0" smtClean="0"/>
          </a:p>
          <a:p>
            <a:endParaRPr kumimoji="1" lang="en-US" altLang="ja-JP" dirty="0" smtClean="0"/>
          </a:p>
          <a:p>
            <a:r>
              <a:rPr kumimoji="1" lang="ja-JP" altLang="en-US" dirty="0" smtClean="0"/>
              <a:t>自分一人が個人情報の書き込みに慎重であっても、インターネット上に書き込んだり、写真を掲載したりする中で、友達など多くの人とつながる（リンク）することで情報をつなぎ合わせ、個人を特定することができます。</a:t>
            </a:r>
            <a:endParaRPr kumimoji="1" lang="en-US" altLang="ja-JP" dirty="0" smtClean="0"/>
          </a:p>
          <a:p>
            <a:r>
              <a:rPr kumimoji="1" lang="ja-JP" altLang="en-US" dirty="0" smtClean="0"/>
              <a:t>また、個人情報や居場所、予定などを掲載することで、本来、自分とは関係のなかった第三者が、悪意のある第三者として「会いに行こう」という行動のきっかけを与えてしまうことがあります。</a:t>
            </a:r>
            <a:endParaRPr kumimoji="1" lang="en-US" altLang="ja-JP" dirty="0" smtClean="0"/>
          </a:p>
          <a:p>
            <a:r>
              <a:rPr kumimoji="1" lang="ja-JP" altLang="en-US" dirty="0" smtClean="0"/>
              <a:t>個人情報が特定されず、場所や予定が分からなければ、第三者を「行動」させることはないということを気付かせます。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9F01D17-3A88-4E2D-8B79-0648E397B16C}" type="slidenum">
              <a:rPr kumimoji="1" lang="ja-JP" altLang="en-US" smtClean="0"/>
              <a:t>9</a:t>
            </a:fld>
            <a:endParaRPr kumimoji="1" lang="ja-JP" altLang="en-US"/>
          </a:p>
        </p:txBody>
      </p:sp>
    </p:spTree>
    <p:extLst>
      <p:ext uri="{BB962C8B-B14F-4D97-AF65-F5344CB8AC3E}">
        <p14:creationId xmlns:p14="http://schemas.microsoft.com/office/powerpoint/2010/main" val="102492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2014/9/21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W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ケータイやスマホ、</a:t>
            </a:r>
            <a:r>
              <a:rPr kumimoji="1" lang="en-US" altLang="ja-JP" dirty="0" smtClean="0"/>
              <a:t/>
            </a:r>
            <a:br>
              <a:rPr kumimoji="1" lang="en-US" altLang="ja-JP" dirty="0" smtClean="0"/>
            </a:br>
            <a:r>
              <a:rPr kumimoji="1" lang="ja-JP" altLang="en-US" smtClean="0"/>
              <a:t>　　　　　　</a:t>
            </a:r>
            <a:r>
              <a:rPr lang="ja-JP" altLang="en-US" smtClean="0"/>
              <a:t>パソコン</a:t>
            </a:r>
            <a:r>
              <a:rPr kumimoji="1" lang="ja-JP" altLang="en-US" smtClean="0"/>
              <a:t>で</a:t>
            </a:r>
            <a:endParaRPr kumimoji="1" lang="ja-JP" altLang="en-US" dirty="0"/>
          </a:p>
        </p:txBody>
      </p:sp>
      <p:sp>
        <p:nvSpPr>
          <p:cNvPr id="3" name="サブタイトル 2"/>
          <p:cNvSpPr>
            <a:spLocks noGrp="1"/>
          </p:cNvSpPr>
          <p:nvPr>
            <p:ph type="subTitle" idx="1"/>
          </p:nvPr>
        </p:nvSpPr>
        <p:spPr>
          <a:xfrm>
            <a:off x="883568" y="3886200"/>
            <a:ext cx="7376864" cy="1752600"/>
          </a:xfrm>
        </p:spPr>
        <p:txBody>
          <a:bodyPr>
            <a:normAutofit/>
          </a:bodyPr>
          <a:lstStyle/>
          <a:p>
            <a:r>
              <a:rPr lang="ja-JP" altLang="en-US" sz="4400" dirty="0">
                <a:solidFill>
                  <a:srgbClr val="0000FF"/>
                </a:solidFill>
              </a:rPr>
              <a:t>どんなことを書いていますか？</a:t>
            </a:r>
          </a:p>
          <a:p>
            <a:endParaRPr kumimoji="1" lang="ja-JP" altLang="en-US" sz="4400" dirty="0">
              <a:solidFill>
                <a:srgbClr val="0000FF"/>
              </a:solidFill>
            </a:endParaRPr>
          </a:p>
        </p:txBody>
      </p:sp>
    </p:spTree>
    <p:extLst>
      <p:ext uri="{BB962C8B-B14F-4D97-AF65-F5344CB8AC3E}">
        <p14:creationId xmlns:p14="http://schemas.microsoft.com/office/powerpoint/2010/main" val="19020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305801"/>
            <a:ext cx="3418154" cy="533816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05" y="305801"/>
            <a:ext cx="3514608" cy="5480124"/>
          </a:xfrm>
          <a:prstGeom prst="rect">
            <a:avLst/>
          </a:prstGeom>
        </p:spPr>
      </p:pic>
      <p:sp>
        <p:nvSpPr>
          <p:cNvPr id="3" name="角丸四角形 2"/>
          <p:cNvSpPr/>
          <p:nvPr/>
        </p:nvSpPr>
        <p:spPr>
          <a:xfrm>
            <a:off x="179512" y="3611313"/>
            <a:ext cx="1584176" cy="792088"/>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rot="19325771">
            <a:off x="1413096" y="2858704"/>
            <a:ext cx="3014283" cy="3144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971" y="1581816"/>
            <a:ext cx="3300790" cy="5082496"/>
          </a:xfrm>
          <a:prstGeom prst="rect">
            <a:avLst/>
          </a:prstGeom>
        </p:spPr>
      </p:pic>
      <p:sp>
        <p:nvSpPr>
          <p:cNvPr id="11" name="角丸四角形 10"/>
          <p:cNvSpPr/>
          <p:nvPr/>
        </p:nvSpPr>
        <p:spPr>
          <a:xfrm>
            <a:off x="4035548" y="1526113"/>
            <a:ext cx="2048620" cy="792088"/>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083940" y="2996951"/>
            <a:ext cx="2048620" cy="504057"/>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67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41" y="260648"/>
            <a:ext cx="3885769" cy="5983236"/>
          </a:xfrm>
          <a:prstGeom prst="rect">
            <a:avLst/>
          </a:prstGeom>
        </p:spPr>
      </p:pic>
      <p:pic>
        <p:nvPicPr>
          <p:cNvPr id="2051" name="Picture 3" descr="D:\data\WorkSpace＄\情報モラル\素材作成\ブログ友だちページ写真.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322" y="260648"/>
            <a:ext cx="3788829" cy="598323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400150" y="4736739"/>
            <a:ext cx="1584176" cy="792088"/>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713509">
            <a:off x="1889837" y="4026523"/>
            <a:ext cx="2822004" cy="43204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716016" y="1556792"/>
            <a:ext cx="1656183" cy="3575991"/>
          </a:xfrm>
          <a:prstGeom prst="roundRect">
            <a:avLst>
              <a:gd name="adj" fmla="val 1651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40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171" y="260648"/>
            <a:ext cx="3293787" cy="513581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12" y="260648"/>
            <a:ext cx="3293787" cy="5135811"/>
          </a:xfrm>
          <a:prstGeom prst="rect">
            <a:avLst/>
          </a:prstGeom>
        </p:spPr>
      </p:pic>
      <p:sp>
        <p:nvSpPr>
          <p:cNvPr id="10" name="角丸四角形 9"/>
          <p:cNvSpPr/>
          <p:nvPr/>
        </p:nvSpPr>
        <p:spPr>
          <a:xfrm>
            <a:off x="5292080" y="4110001"/>
            <a:ext cx="2520280" cy="540059"/>
          </a:xfrm>
          <a:prstGeom prst="roundRect">
            <a:avLst>
              <a:gd name="adj" fmla="val 2456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92080" y="2424924"/>
            <a:ext cx="2664296" cy="428013"/>
          </a:xfrm>
          <a:prstGeom prst="roundRect">
            <a:avLst>
              <a:gd name="adj" fmla="val 3135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848" t="30582" r="46304" b="43420"/>
          <a:stretch/>
        </p:blipFill>
        <p:spPr bwMode="auto">
          <a:xfrm>
            <a:off x="556712" y="625721"/>
            <a:ext cx="1569050" cy="222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354061" y="5396459"/>
            <a:ext cx="7007046" cy="1426031"/>
          </a:xfrm>
          <a:prstGeom prst="rect">
            <a:avLst/>
          </a:prstGeom>
          <a:noFill/>
        </p:spPr>
        <p:txBody>
          <a:bodyPr wrap="none" rtlCol="0">
            <a:spAutoFit/>
          </a:bodyPr>
          <a:lstStyle/>
          <a:p>
            <a:pPr>
              <a:lnSpc>
                <a:spcPts val="2600"/>
              </a:lnSpc>
            </a:pPr>
            <a:r>
              <a:rPr kumimoji="1" lang="ja-JP" altLang="en-US" dirty="0" smtClean="0">
                <a:solidFill>
                  <a:schemeClr val="bg1"/>
                </a:solidFill>
              </a:rPr>
              <a:t>              </a:t>
            </a:r>
            <a:r>
              <a:rPr kumimoji="1" lang="ja-JP" altLang="en-US" dirty="0" err="1" smtClean="0">
                <a:solidFill>
                  <a:schemeClr val="bg1"/>
                </a:solidFill>
              </a:rPr>
              <a:t>がっ</a:t>
            </a:r>
            <a:r>
              <a:rPr kumimoji="1" lang="ja-JP" altLang="en-US" dirty="0" smtClean="0">
                <a:solidFill>
                  <a:schemeClr val="bg1"/>
                </a:solidFill>
              </a:rPr>
              <a:t>こう    やまだ     ゆか</a:t>
            </a:r>
            <a:endParaRPr kumimoji="1" lang="en-US" altLang="ja-JP" dirty="0" smtClean="0">
              <a:solidFill>
                <a:schemeClr val="bg1"/>
              </a:solidFill>
            </a:endParaRPr>
          </a:p>
          <a:p>
            <a:pPr>
              <a:lnSpc>
                <a:spcPts val="2600"/>
              </a:lnSpc>
            </a:pPr>
            <a:r>
              <a:rPr kumimoji="1" lang="ja-JP" altLang="en-US" sz="2800" dirty="0" smtClean="0">
                <a:solidFill>
                  <a:schemeClr val="bg1"/>
                </a:solidFill>
              </a:rPr>
              <a:t>○○学校の山田由香ちゃんは</a:t>
            </a:r>
            <a:endParaRPr kumimoji="1" lang="en-US" altLang="ja-JP" sz="2800" dirty="0" smtClean="0">
              <a:solidFill>
                <a:schemeClr val="bg1"/>
              </a:solidFill>
            </a:endParaRPr>
          </a:p>
          <a:p>
            <a:pPr>
              <a:lnSpc>
                <a:spcPts val="2600"/>
              </a:lnSpc>
            </a:pPr>
            <a:r>
              <a:rPr lang="ja-JP" altLang="en-US" dirty="0" smtClean="0">
                <a:solidFill>
                  <a:schemeClr val="bg1"/>
                </a:solidFill>
              </a:rPr>
              <a:t>あした</a:t>
            </a:r>
            <a:endParaRPr kumimoji="1" lang="en-US" altLang="ja-JP" dirty="0" smtClean="0">
              <a:solidFill>
                <a:schemeClr val="bg1"/>
              </a:solidFill>
            </a:endParaRPr>
          </a:p>
          <a:p>
            <a:pPr>
              <a:lnSpc>
                <a:spcPts val="2600"/>
              </a:lnSpc>
            </a:pPr>
            <a:r>
              <a:rPr lang="ja-JP" altLang="en-US" sz="2800" dirty="0" smtClean="0">
                <a:solidFill>
                  <a:schemeClr val="bg1"/>
                </a:solidFill>
              </a:rPr>
              <a:t>明日、みきちゃんと○○○○に行く予定です。</a:t>
            </a:r>
            <a:endParaRPr kumimoji="1" lang="ja-JP" altLang="en-US" sz="2800" dirty="0">
              <a:solidFill>
                <a:schemeClr val="bg1"/>
              </a:solidFill>
            </a:endParaRPr>
          </a:p>
        </p:txBody>
      </p:sp>
    </p:spTree>
    <p:extLst>
      <p:ext uri="{BB962C8B-B14F-4D97-AF65-F5344CB8AC3E}">
        <p14:creationId xmlns:p14="http://schemas.microsoft.com/office/powerpoint/2010/main" val="7302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188640"/>
            <a:ext cx="5299622" cy="2880320"/>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rPr>
              <a:t>ケータイやスマホ</a:t>
            </a:r>
            <a:endParaRPr kumimoji="1" lang="en-US" altLang="ja-JP" sz="3600" dirty="0" smtClean="0">
              <a:solidFill>
                <a:schemeClr val="tx1"/>
              </a:solidFill>
            </a:endParaRPr>
          </a:p>
          <a:p>
            <a:r>
              <a:rPr kumimoji="1" lang="ja-JP" altLang="en-US" sz="3600" smtClean="0">
                <a:solidFill>
                  <a:schemeClr val="tx1"/>
                </a:solidFill>
              </a:rPr>
              <a:t>　　　　パソコンで</a:t>
            </a:r>
            <a:endParaRPr kumimoji="1" lang="en-US" altLang="ja-JP" sz="3600" dirty="0" smtClean="0">
              <a:solidFill>
                <a:schemeClr val="tx1"/>
              </a:solidFill>
            </a:endParaRPr>
          </a:p>
          <a:p>
            <a:pPr>
              <a:lnSpc>
                <a:spcPts val="3000"/>
              </a:lnSpc>
            </a:pPr>
            <a:r>
              <a:rPr lang="ja-JP" altLang="en-US" sz="2400" b="1" dirty="0" smtClean="0">
                <a:solidFill>
                  <a:schemeClr val="tx1"/>
                </a:solidFill>
              </a:rPr>
              <a:t> き</a:t>
            </a:r>
            <a:endParaRPr lang="en-US" altLang="ja-JP" sz="2400" b="1" dirty="0">
              <a:solidFill>
                <a:schemeClr val="tx1"/>
              </a:solidFill>
            </a:endParaRPr>
          </a:p>
          <a:p>
            <a:pPr>
              <a:lnSpc>
                <a:spcPts val="3000"/>
              </a:lnSpc>
            </a:pPr>
            <a:r>
              <a:rPr kumimoji="1" lang="ja-JP" altLang="en-US" sz="3600" dirty="0" smtClean="0">
                <a:solidFill>
                  <a:schemeClr val="tx1"/>
                </a:solidFill>
              </a:rPr>
              <a:t>気をつけることは</a:t>
            </a:r>
            <a:endParaRPr kumimoji="1" lang="ja-JP" altLang="en-US" sz="3600" dirty="0">
              <a:solidFill>
                <a:schemeClr val="tx1"/>
              </a:solidFill>
            </a:endParaRPr>
          </a:p>
        </p:txBody>
      </p:sp>
    </p:spTree>
    <p:extLst>
      <p:ext uri="{BB962C8B-B14F-4D97-AF65-F5344CB8AC3E}">
        <p14:creationId xmlns:p14="http://schemas.microsoft.com/office/powerpoint/2010/main" val="36512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525978"/>
            <a:ext cx="7571303" cy="1031052"/>
            <a:chOff x="251520" y="564649"/>
            <a:chExt cx="7571303" cy="1031052"/>
          </a:xfrm>
        </p:grpSpPr>
        <p:sp>
          <p:nvSpPr>
            <p:cNvPr id="2" name="テキスト ボックス 1"/>
            <p:cNvSpPr txBox="1"/>
            <p:nvPr/>
          </p:nvSpPr>
          <p:spPr>
            <a:xfrm>
              <a:off x="251520" y="764704"/>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顔のわかる写真を載せない</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3528" y="564649"/>
              <a:ext cx="683200" cy="400110"/>
            </a:xfrm>
            <a:prstGeom prst="rect">
              <a:avLst/>
            </a:prstGeom>
            <a:noFill/>
          </p:spPr>
          <p:txBody>
            <a:bodyPr wrap="none" rtlCol="0">
              <a:spAutoFit/>
            </a:bodyPr>
            <a:lstStyle/>
            <a:p>
              <a:r>
                <a:rPr kumimoji="1" lang="ja-JP" altLang="en-US" sz="2000" b="1" dirty="0" smtClean="0">
                  <a:solidFill>
                    <a:schemeClr val="bg1"/>
                  </a:solidFill>
                </a:rPr>
                <a:t>かお</a:t>
              </a:r>
              <a:endParaRPr kumimoji="1" lang="ja-JP" altLang="en-US" sz="2000" b="1" dirty="0">
                <a:solidFill>
                  <a:schemeClr val="bg1"/>
                </a:solidFill>
              </a:endParaRPr>
            </a:p>
          </p:txBody>
        </p:sp>
        <p:sp>
          <p:nvSpPr>
            <p:cNvPr id="8" name="テキスト ボックス 7"/>
            <p:cNvSpPr txBox="1"/>
            <p:nvPr/>
          </p:nvSpPr>
          <p:spPr>
            <a:xfrm>
              <a:off x="3424503" y="564649"/>
              <a:ext cx="1043876" cy="400110"/>
            </a:xfrm>
            <a:prstGeom prst="rect">
              <a:avLst/>
            </a:prstGeom>
            <a:noFill/>
          </p:spPr>
          <p:txBody>
            <a:bodyPr wrap="none" rtlCol="0">
              <a:spAutoFit/>
            </a:bodyPr>
            <a:lstStyle/>
            <a:p>
              <a:r>
                <a:rPr kumimoji="1" lang="ja-JP" altLang="en-US" sz="2000" b="1" dirty="0" smtClean="0">
                  <a:solidFill>
                    <a:schemeClr val="bg1"/>
                  </a:solidFill>
                </a:rPr>
                <a:t>しゃしん</a:t>
              </a:r>
              <a:endParaRPr kumimoji="1" lang="ja-JP" altLang="en-US" sz="2000" b="1" dirty="0">
                <a:solidFill>
                  <a:schemeClr val="bg1"/>
                </a:solidFill>
              </a:endParaRPr>
            </a:p>
          </p:txBody>
        </p:sp>
        <p:sp>
          <p:nvSpPr>
            <p:cNvPr id="9" name="テキスト ボックス 8"/>
            <p:cNvSpPr txBox="1"/>
            <p:nvPr/>
          </p:nvSpPr>
          <p:spPr>
            <a:xfrm>
              <a:off x="5209370" y="564649"/>
              <a:ext cx="442750" cy="400110"/>
            </a:xfrm>
            <a:prstGeom prst="rect">
              <a:avLst/>
            </a:prstGeom>
            <a:noFill/>
          </p:spPr>
          <p:txBody>
            <a:bodyPr wrap="none" rtlCol="0">
              <a:spAutoFit/>
            </a:bodyPr>
            <a:lstStyle/>
            <a:p>
              <a:r>
                <a:rPr kumimoji="1" lang="ja-JP" altLang="en-US" sz="2000" b="1" dirty="0" smtClean="0">
                  <a:solidFill>
                    <a:schemeClr val="bg1"/>
                  </a:solidFill>
                </a:rPr>
                <a:t>の</a:t>
              </a:r>
              <a:endParaRPr kumimoji="1" lang="ja-JP" altLang="en-US" sz="2000" b="1" dirty="0">
                <a:solidFill>
                  <a:schemeClr val="bg1"/>
                </a:solidFill>
              </a:endParaRPr>
            </a:p>
          </p:txBody>
        </p:sp>
      </p:grpSp>
      <p:grpSp>
        <p:nvGrpSpPr>
          <p:cNvPr id="22" name="グループ化 21"/>
          <p:cNvGrpSpPr/>
          <p:nvPr/>
        </p:nvGrpSpPr>
        <p:grpSpPr>
          <a:xfrm>
            <a:off x="251520" y="2728736"/>
            <a:ext cx="8802410" cy="1031052"/>
            <a:chOff x="251520" y="1791257"/>
            <a:chExt cx="8802410" cy="1031052"/>
          </a:xfrm>
        </p:grpSpPr>
        <p:sp>
          <p:nvSpPr>
            <p:cNvPr id="10" name="テキスト ボックス 9"/>
            <p:cNvSpPr txBox="1"/>
            <p:nvPr/>
          </p:nvSpPr>
          <p:spPr>
            <a:xfrm>
              <a:off x="251520" y="1991312"/>
              <a:ext cx="8802410" cy="830997"/>
            </a:xfrm>
            <a:prstGeom prst="rect">
              <a:avLst/>
            </a:prstGeom>
            <a:noFill/>
          </p:spPr>
          <p:txBody>
            <a:bodyPr wrap="none" rtlCol="0">
              <a:spAutoFit/>
            </a:bodyPr>
            <a:lstStyle/>
            <a:p>
              <a:r>
                <a:rPr kumimoji="1" lang="ja-JP" altLang="en-US" sz="4800" smtClean="0">
                  <a:solidFill>
                    <a:schemeClr val="bg1"/>
                  </a:solidFill>
                  <a:latin typeface="HGS創英角ﾎﾟｯﾌﾟ体" panose="040B0A00000000000000" pitchFamily="50" charset="-128"/>
                  <a:ea typeface="HGS創英角ﾎﾟｯﾌﾟ体" panose="040B0A00000000000000" pitchFamily="50" charset="-128"/>
                </a:rPr>
                <a:t>自分や友だちの</a:t>
              </a:r>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名前を書かない</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489361" y="1791257"/>
              <a:ext cx="1058303" cy="400110"/>
            </a:xfrm>
            <a:prstGeom prst="rect">
              <a:avLst/>
            </a:prstGeom>
            <a:noFill/>
          </p:spPr>
          <p:txBody>
            <a:bodyPr wrap="none" rtlCol="0">
              <a:spAutoFit/>
            </a:bodyPr>
            <a:lstStyle/>
            <a:p>
              <a:r>
                <a:rPr kumimoji="1" lang="ja-JP" altLang="en-US" sz="2000" b="1" dirty="0" smtClean="0">
                  <a:solidFill>
                    <a:schemeClr val="bg1"/>
                  </a:solidFill>
                </a:rPr>
                <a:t>じ　ぶん</a:t>
              </a:r>
              <a:endParaRPr kumimoji="1" lang="ja-JP" altLang="en-US" sz="2000" b="1" dirty="0">
                <a:solidFill>
                  <a:schemeClr val="bg1"/>
                </a:solidFill>
              </a:endParaRPr>
            </a:p>
          </p:txBody>
        </p:sp>
        <p:sp>
          <p:nvSpPr>
            <p:cNvPr id="12" name="テキスト ボックス 11"/>
            <p:cNvSpPr txBox="1"/>
            <p:nvPr/>
          </p:nvSpPr>
          <p:spPr>
            <a:xfrm>
              <a:off x="2123728" y="1791257"/>
              <a:ext cx="588623" cy="400110"/>
            </a:xfrm>
            <a:prstGeom prst="rect">
              <a:avLst/>
            </a:prstGeom>
            <a:noFill/>
          </p:spPr>
          <p:txBody>
            <a:bodyPr wrap="none" rtlCol="0">
              <a:spAutoFit/>
            </a:bodyPr>
            <a:lstStyle/>
            <a:p>
              <a:r>
                <a:rPr kumimoji="1" lang="ja-JP" altLang="en-US" sz="2000" b="1" dirty="0" smtClean="0">
                  <a:solidFill>
                    <a:schemeClr val="bg1"/>
                  </a:solidFill>
                </a:rPr>
                <a:t>とも</a:t>
              </a:r>
              <a:endParaRPr kumimoji="1" lang="ja-JP" altLang="en-US" sz="2000" b="1" dirty="0">
                <a:solidFill>
                  <a:schemeClr val="bg1"/>
                </a:solidFill>
              </a:endParaRPr>
            </a:p>
          </p:txBody>
        </p:sp>
        <p:sp>
          <p:nvSpPr>
            <p:cNvPr id="13" name="テキスト ボックス 12"/>
            <p:cNvSpPr txBox="1"/>
            <p:nvPr/>
          </p:nvSpPr>
          <p:spPr>
            <a:xfrm>
              <a:off x="4592212" y="1791257"/>
              <a:ext cx="1221809" cy="400110"/>
            </a:xfrm>
            <a:prstGeom prst="rect">
              <a:avLst/>
            </a:prstGeom>
            <a:noFill/>
          </p:spPr>
          <p:txBody>
            <a:bodyPr wrap="none" rtlCol="0">
              <a:spAutoFit/>
            </a:bodyPr>
            <a:lstStyle/>
            <a:p>
              <a:r>
                <a:rPr kumimoji="1" lang="ja-JP" altLang="en-US" sz="2000" b="1" dirty="0" smtClean="0">
                  <a:solidFill>
                    <a:schemeClr val="bg1"/>
                  </a:solidFill>
                </a:rPr>
                <a:t>な　　まえ</a:t>
              </a:r>
              <a:endParaRPr kumimoji="1" lang="ja-JP" altLang="en-US" sz="2000" b="1" dirty="0">
                <a:solidFill>
                  <a:schemeClr val="bg1"/>
                </a:solidFill>
              </a:endParaRPr>
            </a:p>
          </p:txBody>
        </p:sp>
        <p:sp>
          <p:nvSpPr>
            <p:cNvPr id="14" name="テキスト ボックス 13"/>
            <p:cNvSpPr txBox="1"/>
            <p:nvPr/>
          </p:nvSpPr>
          <p:spPr>
            <a:xfrm>
              <a:off x="6456800" y="1791257"/>
              <a:ext cx="442750" cy="400110"/>
            </a:xfrm>
            <a:prstGeom prst="rect">
              <a:avLst/>
            </a:prstGeom>
            <a:noFill/>
          </p:spPr>
          <p:txBody>
            <a:bodyPr wrap="none" rtlCol="0">
              <a:spAutoFit/>
            </a:bodyPr>
            <a:lstStyle/>
            <a:p>
              <a:r>
                <a:rPr lang="ja-JP" altLang="en-US" sz="2000" b="1" dirty="0">
                  <a:solidFill>
                    <a:schemeClr val="bg1"/>
                  </a:solidFill>
                </a:rPr>
                <a:t>か</a:t>
              </a:r>
              <a:endParaRPr kumimoji="1" lang="ja-JP" altLang="en-US" sz="2000" b="1" dirty="0">
                <a:solidFill>
                  <a:schemeClr val="bg1"/>
                </a:solidFill>
              </a:endParaRPr>
            </a:p>
          </p:txBody>
        </p:sp>
      </p:grpSp>
      <p:grpSp>
        <p:nvGrpSpPr>
          <p:cNvPr id="24" name="グループ化 23"/>
          <p:cNvGrpSpPr/>
          <p:nvPr/>
        </p:nvGrpSpPr>
        <p:grpSpPr>
          <a:xfrm>
            <a:off x="251520" y="5134252"/>
            <a:ext cx="4493538" cy="1031052"/>
            <a:chOff x="251520" y="4282443"/>
            <a:chExt cx="4493538" cy="1031052"/>
          </a:xfrm>
        </p:grpSpPr>
        <p:sp>
          <p:nvSpPr>
            <p:cNvPr id="18" name="テキスト ボックス 17"/>
            <p:cNvSpPr txBox="1"/>
            <p:nvPr/>
          </p:nvSpPr>
          <p:spPr>
            <a:xfrm>
              <a:off x="251520" y="4482498"/>
              <a:ext cx="4493538" cy="830997"/>
            </a:xfrm>
            <a:prstGeom prst="rect">
              <a:avLst/>
            </a:prstGeom>
            <a:noFill/>
          </p:spPr>
          <p:txBody>
            <a:bodyPr wrap="none" rtlCol="0">
              <a:spAutoFit/>
            </a:bodyPr>
            <a:lstStyle/>
            <a:p>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予定</a:t>
              </a:r>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を書かない</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489361" y="4282443"/>
              <a:ext cx="1055097" cy="400110"/>
            </a:xfrm>
            <a:prstGeom prst="rect">
              <a:avLst/>
            </a:prstGeom>
            <a:noFill/>
          </p:spPr>
          <p:txBody>
            <a:bodyPr wrap="none" rtlCol="0">
              <a:spAutoFit/>
            </a:bodyPr>
            <a:lstStyle/>
            <a:p>
              <a:r>
                <a:rPr kumimoji="1" lang="ja-JP" altLang="en-US" sz="2000" b="1" dirty="0" smtClean="0">
                  <a:solidFill>
                    <a:schemeClr val="bg1"/>
                  </a:solidFill>
                </a:rPr>
                <a:t>よ　てい</a:t>
              </a:r>
              <a:endParaRPr kumimoji="1" lang="ja-JP" altLang="en-US" sz="2000" b="1" dirty="0">
                <a:solidFill>
                  <a:schemeClr val="bg1"/>
                </a:solidFill>
              </a:endParaRPr>
            </a:p>
          </p:txBody>
        </p:sp>
        <p:sp>
          <p:nvSpPr>
            <p:cNvPr id="20" name="テキスト ボックス 19"/>
            <p:cNvSpPr txBox="1"/>
            <p:nvPr/>
          </p:nvSpPr>
          <p:spPr>
            <a:xfrm>
              <a:off x="2184802" y="4282443"/>
              <a:ext cx="442750" cy="400110"/>
            </a:xfrm>
            <a:prstGeom prst="rect">
              <a:avLst/>
            </a:prstGeom>
            <a:noFill/>
          </p:spPr>
          <p:txBody>
            <a:bodyPr wrap="none" rtlCol="0">
              <a:spAutoFit/>
            </a:bodyPr>
            <a:lstStyle/>
            <a:p>
              <a:r>
                <a:rPr kumimoji="1" lang="ja-JP" altLang="en-US" sz="2000" b="1" dirty="0" smtClean="0">
                  <a:solidFill>
                    <a:schemeClr val="bg1"/>
                  </a:solidFill>
                </a:rPr>
                <a:t>か</a:t>
              </a:r>
              <a:endParaRPr kumimoji="1" lang="ja-JP" altLang="en-US" sz="2000" b="1" dirty="0">
                <a:solidFill>
                  <a:schemeClr val="bg1"/>
                </a:solidFill>
              </a:endParaRPr>
            </a:p>
          </p:txBody>
        </p:sp>
      </p:grpSp>
      <p:grpSp>
        <p:nvGrpSpPr>
          <p:cNvPr id="23" name="グループ化 22"/>
          <p:cNvGrpSpPr/>
          <p:nvPr/>
        </p:nvGrpSpPr>
        <p:grpSpPr>
          <a:xfrm>
            <a:off x="251520" y="3931494"/>
            <a:ext cx="6340197" cy="1031052"/>
            <a:chOff x="251520" y="3036850"/>
            <a:chExt cx="6340197" cy="1031052"/>
          </a:xfrm>
        </p:grpSpPr>
        <p:sp>
          <p:nvSpPr>
            <p:cNvPr id="15" name="テキスト ボックス 14"/>
            <p:cNvSpPr txBox="1"/>
            <p:nvPr/>
          </p:nvSpPr>
          <p:spPr>
            <a:xfrm>
              <a:off x="251520" y="3236905"/>
              <a:ext cx="6340197"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学校の名前</a:t>
              </a:r>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を書かない</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489361" y="3036850"/>
              <a:ext cx="1037463" cy="400110"/>
            </a:xfrm>
            <a:prstGeom prst="rect">
              <a:avLst/>
            </a:prstGeom>
            <a:noFill/>
          </p:spPr>
          <p:txBody>
            <a:bodyPr wrap="none" rtlCol="0">
              <a:spAutoFit/>
            </a:bodyPr>
            <a:lstStyle/>
            <a:p>
              <a:r>
                <a:rPr kumimoji="1" lang="ja-JP" altLang="en-US" sz="2000" b="1" dirty="0" smtClean="0">
                  <a:solidFill>
                    <a:schemeClr val="bg1"/>
                  </a:solidFill>
                </a:rPr>
                <a:t>がっこう</a:t>
              </a:r>
              <a:endParaRPr kumimoji="1" lang="ja-JP" altLang="en-US" sz="2000" b="1" dirty="0">
                <a:solidFill>
                  <a:schemeClr val="bg1"/>
                </a:solidFill>
              </a:endParaRPr>
            </a:p>
          </p:txBody>
        </p:sp>
        <p:sp>
          <p:nvSpPr>
            <p:cNvPr id="17" name="テキスト ボックス 16"/>
            <p:cNvSpPr txBox="1"/>
            <p:nvPr/>
          </p:nvSpPr>
          <p:spPr>
            <a:xfrm>
              <a:off x="2184802" y="3036850"/>
              <a:ext cx="1221809" cy="400110"/>
            </a:xfrm>
            <a:prstGeom prst="rect">
              <a:avLst/>
            </a:prstGeom>
            <a:noFill/>
          </p:spPr>
          <p:txBody>
            <a:bodyPr wrap="none" rtlCol="0">
              <a:spAutoFit/>
            </a:bodyPr>
            <a:lstStyle/>
            <a:p>
              <a:r>
                <a:rPr kumimoji="1" lang="ja-JP" altLang="en-US" sz="2000" b="1" dirty="0" smtClean="0">
                  <a:solidFill>
                    <a:schemeClr val="bg1"/>
                  </a:solidFill>
                </a:rPr>
                <a:t>な　　まえ</a:t>
              </a:r>
              <a:endParaRPr kumimoji="1" lang="ja-JP" altLang="en-US" sz="2000" b="1" dirty="0">
                <a:solidFill>
                  <a:schemeClr val="bg1"/>
                </a:solidFill>
              </a:endParaRPr>
            </a:p>
          </p:txBody>
        </p:sp>
        <p:sp>
          <p:nvSpPr>
            <p:cNvPr id="21" name="テキスト ボックス 20"/>
            <p:cNvSpPr txBox="1"/>
            <p:nvPr/>
          </p:nvSpPr>
          <p:spPr>
            <a:xfrm>
              <a:off x="4037171" y="3036850"/>
              <a:ext cx="442750" cy="400110"/>
            </a:xfrm>
            <a:prstGeom prst="rect">
              <a:avLst/>
            </a:prstGeom>
            <a:noFill/>
          </p:spPr>
          <p:txBody>
            <a:bodyPr wrap="none" rtlCol="0">
              <a:spAutoFit/>
            </a:bodyPr>
            <a:lstStyle/>
            <a:p>
              <a:r>
                <a:rPr kumimoji="1" lang="ja-JP" altLang="en-US" sz="2000" b="1" dirty="0" smtClean="0">
                  <a:solidFill>
                    <a:schemeClr val="bg1"/>
                  </a:solidFill>
                </a:rPr>
                <a:t>か</a:t>
              </a:r>
              <a:endParaRPr kumimoji="1" lang="ja-JP" altLang="en-US" sz="2000" b="1" dirty="0">
                <a:solidFill>
                  <a:schemeClr val="bg1"/>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spTree>
    <p:extLst>
      <p:ext uri="{BB962C8B-B14F-4D97-AF65-F5344CB8AC3E}">
        <p14:creationId xmlns:p14="http://schemas.microsoft.com/office/powerpoint/2010/main" val="22155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25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2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525978"/>
            <a:ext cx="5724644" cy="1031052"/>
            <a:chOff x="251520" y="564649"/>
            <a:chExt cx="5724644" cy="1031052"/>
          </a:xfrm>
        </p:grpSpPr>
        <p:sp>
          <p:nvSpPr>
            <p:cNvPr id="2" name="テキスト ボックス 1"/>
            <p:cNvSpPr txBox="1"/>
            <p:nvPr/>
          </p:nvSpPr>
          <p:spPr>
            <a:xfrm>
              <a:off x="251520" y="764704"/>
              <a:ext cx="5724644" cy="830997"/>
            </a:xfrm>
            <a:prstGeom prst="rect">
              <a:avLst/>
            </a:prstGeom>
            <a:noFill/>
          </p:spPr>
          <p:txBody>
            <a:bodyPr wrap="none" rtlCol="0">
              <a:spAutoFit/>
            </a:bodyPr>
            <a:lstStyle/>
            <a:p>
              <a:r>
                <a:rPr kumimoji="1" lang="ja-JP" altLang="en-US" sz="4800" smtClean="0">
                  <a:solidFill>
                    <a:schemeClr val="bg1"/>
                  </a:solidFill>
                  <a:latin typeface="HGS創英角ﾎﾟｯﾌﾟ体" panose="040B0A00000000000000" pitchFamily="50" charset="-128"/>
                  <a:ea typeface="HGS創英角ﾎﾟｯﾌﾟ体" panose="040B0A00000000000000" pitchFamily="50" charset="-128"/>
                </a:rPr>
                <a:t>友だちが</a:t>
              </a:r>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見ています</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3528" y="564649"/>
              <a:ext cx="588623" cy="400110"/>
            </a:xfrm>
            <a:prstGeom prst="rect">
              <a:avLst/>
            </a:prstGeom>
            <a:noFill/>
          </p:spPr>
          <p:txBody>
            <a:bodyPr wrap="none" rtlCol="0">
              <a:spAutoFit/>
            </a:bodyPr>
            <a:lstStyle/>
            <a:p>
              <a:r>
                <a:rPr kumimoji="1" lang="ja-JP" altLang="en-US" sz="2000" b="1" dirty="0" smtClean="0">
                  <a:solidFill>
                    <a:schemeClr val="bg1"/>
                  </a:solidFill>
                </a:rPr>
                <a:t>とも</a:t>
              </a:r>
              <a:endParaRPr kumimoji="1" lang="ja-JP" altLang="en-US" sz="2000" b="1" dirty="0">
                <a:solidFill>
                  <a:schemeClr val="bg1"/>
                </a:solidFill>
              </a:endParaRPr>
            </a:p>
          </p:txBody>
        </p:sp>
        <p:sp>
          <p:nvSpPr>
            <p:cNvPr id="8" name="テキスト ボックス 7"/>
            <p:cNvSpPr txBox="1"/>
            <p:nvPr/>
          </p:nvSpPr>
          <p:spPr>
            <a:xfrm>
              <a:off x="2843808" y="564649"/>
              <a:ext cx="442750" cy="400110"/>
            </a:xfrm>
            <a:prstGeom prst="rect">
              <a:avLst/>
            </a:prstGeom>
            <a:noFill/>
          </p:spPr>
          <p:txBody>
            <a:bodyPr wrap="none" rtlCol="0">
              <a:spAutoFit/>
            </a:bodyPr>
            <a:lstStyle/>
            <a:p>
              <a:r>
                <a:rPr kumimoji="1" lang="ja-JP" altLang="en-US" sz="2000" b="1" dirty="0" smtClean="0">
                  <a:solidFill>
                    <a:schemeClr val="bg1"/>
                  </a:solidFill>
                </a:rPr>
                <a:t>み</a:t>
              </a:r>
              <a:endParaRPr kumimoji="1" lang="ja-JP" altLang="en-US" sz="2000" b="1" dirty="0">
                <a:solidFill>
                  <a:schemeClr val="bg1"/>
                </a:solidFill>
              </a:endParaRPr>
            </a:p>
          </p:txBody>
        </p:sp>
      </p:grpSp>
      <p:grpSp>
        <p:nvGrpSpPr>
          <p:cNvPr id="22" name="グループ化 21"/>
          <p:cNvGrpSpPr/>
          <p:nvPr/>
        </p:nvGrpSpPr>
        <p:grpSpPr>
          <a:xfrm>
            <a:off x="1000211" y="2728736"/>
            <a:ext cx="7571303" cy="1031052"/>
            <a:chOff x="251520" y="1791257"/>
            <a:chExt cx="7571303" cy="1031052"/>
          </a:xfrm>
        </p:grpSpPr>
        <p:sp>
          <p:nvSpPr>
            <p:cNvPr id="10" name="テキスト ボックス 9"/>
            <p:cNvSpPr txBox="1"/>
            <p:nvPr/>
          </p:nvSpPr>
          <p:spPr>
            <a:xfrm>
              <a:off x="251520" y="1991312"/>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悪意のある人も見てるかも</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95232" y="1791257"/>
              <a:ext cx="3667992" cy="400110"/>
            </a:xfrm>
            <a:prstGeom prst="rect">
              <a:avLst/>
            </a:prstGeom>
            <a:noFill/>
          </p:spPr>
          <p:txBody>
            <a:bodyPr wrap="none" rtlCol="0">
              <a:spAutoFit/>
            </a:bodyPr>
            <a:lstStyle/>
            <a:p>
              <a:r>
                <a:rPr kumimoji="1" lang="ja-JP" altLang="en-US" sz="2000" b="1" dirty="0" smtClean="0">
                  <a:solidFill>
                    <a:schemeClr val="bg1"/>
                  </a:solidFill>
                </a:rPr>
                <a:t>あく　い　　　　　　　　　　　　　ひと</a:t>
              </a:r>
              <a:endParaRPr kumimoji="1" lang="ja-JP" altLang="en-US" sz="2000" b="1" dirty="0">
                <a:solidFill>
                  <a:schemeClr val="bg1"/>
                </a:solidFill>
              </a:endParaRPr>
            </a:p>
          </p:txBody>
        </p:sp>
        <p:sp>
          <p:nvSpPr>
            <p:cNvPr id="13" name="テキスト ボックス 12"/>
            <p:cNvSpPr txBox="1"/>
            <p:nvPr/>
          </p:nvSpPr>
          <p:spPr>
            <a:xfrm>
              <a:off x="4676703" y="1791257"/>
              <a:ext cx="442750" cy="400110"/>
            </a:xfrm>
            <a:prstGeom prst="rect">
              <a:avLst/>
            </a:prstGeom>
            <a:noFill/>
          </p:spPr>
          <p:txBody>
            <a:bodyPr wrap="none" rtlCol="0">
              <a:spAutoFit/>
            </a:bodyPr>
            <a:lstStyle/>
            <a:p>
              <a:r>
                <a:rPr kumimoji="1" lang="ja-JP" altLang="en-US" sz="2000" b="1" dirty="0" smtClean="0">
                  <a:solidFill>
                    <a:schemeClr val="bg1"/>
                  </a:solidFill>
                </a:rPr>
                <a:t>み</a:t>
              </a:r>
              <a:endParaRPr kumimoji="1" lang="ja-JP" altLang="en-US" sz="2000" b="1" dirty="0">
                <a:solidFill>
                  <a:schemeClr val="bg1"/>
                </a:solidFill>
              </a:endParaRPr>
            </a:p>
          </p:txBody>
        </p:sp>
      </p:grpSp>
      <p:grpSp>
        <p:nvGrpSpPr>
          <p:cNvPr id="24" name="グループ化 23"/>
          <p:cNvGrpSpPr/>
          <p:nvPr/>
        </p:nvGrpSpPr>
        <p:grpSpPr>
          <a:xfrm>
            <a:off x="1177161" y="5134252"/>
            <a:ext cx="7571303" cy="1031052"/>
            <a:chOff x="251520" y="4282443"/>
            <a:chExt cx="7571303" cy="1031052"/>
          </a:xfrm>
        </p:grpSpPr>
        <p:sp>
          <p:nvSpPr>
            <p:cNvPr id="18" name="テキスト ボックス 17"/>
            <p:cNvSpPr txBox="1"/>
            <p:nvPr/>
          </p:nvSpPr>
          <p:spPr>
            <a:xfrm>
              <a:off x="251520" y="4482498"/>
              <a:ext cx="7571303"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気をつけて使いましょう。</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chemeClr val="bg1"/>
                  </a:solidFill>
                </a:rPr>
                <a:t>き</a:t>
              </a:r>
              <a:endParaRPr kumimoji="1" lang="ja-JP" altLang="en-US" sz="2000" b="1" dirty="0">
                <a:solidFill>
                  <a:schemeClr val="bg1"/>
                </a:solidFill>
              </a:endParaRPr>
            </a:p>
          </p:txBody>
        </p:sp>
        <p:sp>
          <p:nvSpPr>
            <p:cNvPr id="20" name="テキスト ボックス 19"/>
            <p:cNvSpPr txBox="1"/>
            <p:nvPr/>
          </p:nvSpPr>
          <p:spPr>
            <a:xfrm>
              <a:off x="3409170" y="4282443"/>
              <a:ext cx="688009" cy="400110"/>
            </a:xfrm>
            <a:prstGeom prst="rect">
              <a:avLst/>
            </a:prstGeom>
            <a:noFill/>
          </p:spPr>
          <p:txBody>
            <a:bodyPr wrap="none" rtlCol="0">
              <a:spAutoFit/>
            </a:bodyPr>
            <a:lstStyle/>
            <a:p>
              <a:r>
                <a:rPr lang="ja-JP" altLang="en-US" sz="2000" b="1" dirty="0" smtClean="0">
                  <a:solidFill>
                    <a:schemeClr val="bg1"/>
                  </a:solidFill>
                </a:rPr>
                <a:t>つ</a:t>
              </a:r>
              <a:r>
                <a:rPr lang="ja-JP" altLang="en-US" sz="2000" b="1" dirty="0">
                  <a:solidFill>
                    <a:schemeClr val="bg1"/>
                  </a:solidFill>
                </a:rPr>
                <a:t>か</a:t>
              </a:r>
              <a:endParaRPr kumimoji="1" lang="ja-JP" altLang="en-US" sz="2000" b="1" dirty="0">
                <a:solidFill>
                  <a:schemeClr val="bg1"/>
                </a:solidFill>
              </a:endParaRPr>
            </a:p>
          </p:txBody>
        </p:sp>
      </p:grpSp>
      <p:grpSp>
        <p:nvGrpSpPr>
          <p:cNvPr id="23" name="グループ化 22"/>
          <p:cNvGrpSpPr/>
          <p:nvPr/>
        </p:nvGrpSpPr>
        <p:grpSpPr>
          <a:xfrm>
            <a:off x="251520" y="3931494"/>
            <a:ext cx="6955750" cy="1031052"/>
            <a:chOff x="251520" y="3036850"/>
            <a:chExt cx="6955750" cy="1031052"/>
          </a:xfrm>
        </p:grpSpPr>
        <p:sp>
          <p:nvSpPr>
            <p:cNvPr id="15" name="テキスト ボックス 14"/>
            <p:cNvSpPr txBox="1"/>
            <p:nvPr/>
          </p:nvSpPr>
          <p:spPr>
            <a:xfrm>
              <a:off x="251520" y="3236905"/>
              <a:ext cx="6955750" cy="830997"/>
            </a:xfrm>
            <a:prstGeom prst="rect">
              <a:avLst/>
            </a:prstGeom>
            <a:noFill/>
          </p:spPr>
          <p:txBody>
            <a:bodyPr wrap="none" rtlCol="0">
              <a:spAutoFit/>
            </a:bodyPr>
            <a:lstStyle/>
            <a:p>
              <a:r>
                <a:rPr lang="ja-JP" altLang="en-US" sz="4800" smtClean="0">
                  <a:solidFill>
                    <a:schemeClr val="bg1"/>
                  </a:solidFill>
                  <a:latin typeface="HGS創英角ﾎﾟｯﾌﾟ体" panose="040B0A00000000000000" pitchFamily="50" charset="-128"/>
                  <a:ea typeface="HGS創英角ﾎﾟｯﾌﾟ体" panose="040B0A00000000000000" pitchFamily="50" charset="-128"/>
                </a:rPr>
                <a:t>自分や友だちを</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守るため</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489361" y="3036850"/>
              <a:ext cx="1058303" cy="400110"/>
            </a:xfrm>
            <a:prstGeom prst="rect">
              <a:avLst/>
            </a:prstGeom>
            <a:noFill/>
          </p:spPr>
          <p:txBody>
            <a:bodyPr wrap="none" rtlCol="0">
              <a:spAutoFit/>
            </a:bodyPr>
            <a:lstStyle/>
            <a:p>
              <a:r>
                <a:rPr kumimoji="1" lang="ja-JP" altLang="en-US" sz="2000" b="1" dirty="0" smtClean="0">
                  <a:solidFill>
                    <a:schemeClr val="bg1"/>
                  </a:solidFill>
                </a:rPr>
                <a:t>じ　ぶん</a:t>
              </a:r>
              <a:endParaRPr kumimoji="1" lang="ja-JP" altLang="en-US" sz="2000" b="1" dirty="0">
                <a:solidFill>
                  <a:schemeClr val="bg1"/>
                </a:solidFill>
              </a:endParaRPr>
            </a:p>
          </p:txBody>
        </p:sp>
        <p:sp>
          <p:nvSpPr>
            <p:cNvPr id="17" name="テキスト ボックス 16"/>
            <p:cNvSpPr txBox="1"/>
            <p:nvPr/>
          </p:nvSpPr>
          <p:spPr>
            <a:xfrm>
              <a:off x="2184802" y="3036850"/>
              <a:ext cx="588623" cy="400110"/>
            </a:xfrm>
            <a:prstGeom prst="rect">
              <a:avLst/>
            </a:prstGeom>
            <a:noFill/>
          </p:spPr>
          <p:txBody>
            <a:bodyPr wrap="none" rtlCol="0">
              <a:spAutoFit/>
            </a:bodyPr>
            <a:lstStyle/>
            <a:p>
              <a:r>
                <a:rPr kumimoji="1" lang="ja-JP" altLang="en-US" sz="2000" b="1" dirty="0" smtClean="0">
                  <a:solidFill>
                    <a:schemeClr val="bg1"/>
                  </a:solidFill>
                </a:rPr>
                <a:t>とも</a:t>
              </a:r>
              <a:endParaRPr kumimoji="1" lang="ja-JP" altLang="en-US" sz="2000" b="1" dirty="0">
                <a:solidFill>
                  <a:schemeClr val="bg1"/>
                </a:solidFill>
              </a:endParaRPr>
            </a:p>
          </p:txBody>
        </p:sp>
        <p:sp>
          <p:nvSpPr>
            <p:cNvPr id="21" name="テキスト ボックス 20"/>
            <p:cNvSpPr txBox="1"/>
            <p:nvPr/>
          </p:nvSpPr>
          <p:spPr>
            <a:xfrm>
              <a:off x="4572000" y="3036850"/>
              <a:ext cx="620683" cy="400110"/>
            </a:xfrm>
            <a:prstGeom prst="rect">
              <a:avLst/>
            </a:prstGeom>
            <a:noFill/>
          </p:spPr>
          <p:txBody>
            <a:bodyPr wrap="none" rtlCol="0">
              <a:spAutoFit/>
            </a:bodyPr>
            <a:lstStyle/>
            <a:p>
              <a:r>
                <a:rPr lang="ja-JP" altLang="en-US" sz="2000" b="1" dirty="0" err="1" smtClean="0">
                  <a:solidFill>
                    <a:schemeClr val="bg1"/>
                  </a:solidFill>
                </a:rPr>
                <a:t>まも</a:t>
              </a:r>
              <a:endParaRPr lang="en-US" altLang="ja-JP" sz="2000" b="1" dirty="0">
                <a:solidFill>
                  <a:schemeClr val="bg1"/>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spTree>
    <p:extLst>
      <p:ext uri="{BB962C8B-B14F-4D97-AF65-F5344CB8AC3E}">
        <p14:creationId xmlns:p14="http://schemas.microsoft.com/office/powerpoint/2010/main" val="25163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25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2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3" cstate="email">
            <a:extLst>
              <a:ext uri="{28A0092B-C50C-407E-A947-70E740481C1C}">
                <a14:useLocalDpi xmlns:a14="http://schemas.microsoft.com/office/drawing/2010/main"/>
              </a:ext>
            </a:extLst>
          </a:blip>
          <a:srcRect l="24300" t="18253" r="34882" b="7671"/>
          <a:stretch/>
        </p:blipFill>
        <p:spPr>
          <a:xfrm>
            <a:off x="8686638" y="688152"/>
            <a:ext cx="2726122" cy="4947407"/>
          </a:xfrm>
          <a:prstGeom prst="rect">
            <a:avLst/>
          </a:prstGeom>
        </p:spPr>
      </p:pic>
      <p:sp>
        <p:nvSpPr>
          <p:cNvPr id="25" name="正方形/長方形 24"/>
          <p:cNvSpPr/>
          <p:nvPr/>
        </p:nvSpPr>
        <p:spPr>
          <a:xfrm>
            <a:off x="0" y="764704"/>
            <a:ext cx="207244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08104" y="764704"/>
            <a:ext cx="363589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966010" y="764704"/>
            <a:ext cx="2717542" cy="2664296"/>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1728162" y="0"/>
            <a:ext cx="12424140" cy="5669278"/>
            <a:chOff x="-1728162" y="0"/>
            <a:chExt cx="12424140" cy="5669278"/>
          </a:xfrm>
        </p:grpSpPr>
        <p:sp>
          <p:nvSpPr>
            <p:cNvPr id="12" name="正方形/長方形 11"/>
            <p:cNvSpPr/>
            <p:nvPr/>
          </p:nvSpPr>
          <p:spPr>
            <a:xfrm>
              <a:off x="2664294" y="3645024"/>
              <a:ext cx="7019258" cy="202425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267744" y="0"/>
              <a:ext cx="396550" cy="566927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レーム 16"/>
            <p:cNvSpPr/>
            <p:nvPr/>
          </p:nvSpPr>
          <p:spPr>
            <a:xfrm>
              <a:off x="5324276"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レーム 17"/>
            <p:cNvSpPr/>
            <p:nvPr/>
          </p:nvSpPr>
          <p:spPr>
            <a:xfrm>
              <a:off x="6695727"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フレーム 18"/>
            <p:cNvSpPr/>
            <p:nvPr/>
          </p:nvSpPr>
          <p:spPr>
            <a:xfrm>
              <a:off x="-1728162"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p:cNvSpPr/>
            <p:nvPr/>
          </p:nvSpPr>
          <p:spPr>
            <a:xfrm>
              <a:off x="2664294" y="0"/>
              <a:ext cx="7019258" cy="545468"/>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0" y="5669278"/>
            <a:ext cx="9144000" cy="1720162"/>
            <a:chOff x="0" y="5669278"/>
            <a:chExt cx="9144000" cy="1720162"/>
          </a:xfrm>
        </p:grpSpPr>
        <p:sp>
          <p:nvSpPr>
            <p:cNvPr id="6" name="正方形/長方形 5"/>
            <p:cNvSpPr/>
            <p:nvPr/>
          </p:nvSpPr>
          <p:spPr>
            <a:xfrm>
              <a:off x="0" y="6957392"/>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6531768"/>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6102932"/>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5669278"/>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0" y="3645024"/>
            <a:ext cx="2267744" cy="202425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0" y="744"/>
            <a:ext cx="2267744" cy="54472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6"/>
          <a:stretch>
            <a:fillRect/>
          </a:stretch>
        </p:blipFill>
        <p:spPr>
          <a:xfrm>
            <a:off x="539552" y="1340768"/>
            <a:ext cx="7056783" cy="7056783"/>
          </a:xfrm>
          <a:prstGeom prst="rect">
            <a:avLst/>
          </a:prstGeom>
        </p:spPr>
      </p:pic>
      <p:sp>
        <p:nvSpPr>
          <p:cNvPr id="28" name="円形吹き出し 27"/>
          <p:cNvSpPr/>
          <p:nvPr/>
        </p:nvSpPr>
        <p:spPr>
          <a:xfrm>
            <a:off x="3572485" y="5420462"/>
            <a:ext cx="4416055" cy="1427312"/>
          </a:xfrm>
          <a:prstGeom prst="wedgeEllipseCallout">
            <a:avLst>
              <a:gd name="adj1" fmla="val -41557"/>
              <a:gd name="adj2" fmla="val -1169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しゃしん</a:t>
            </a:r>
            <a:endParaRPr kumimoji="1" lang="en-US" altLang="ja-JP" sz="2000" dirty="0" smtClean="0">
              <a:solidFill>
                <a:schemeClr val="tx1"/>
              </a:solidFill>
            </a:endParaRPr>
          </a:p>
          <a:p>
            <a:r>
              <a:rPr kumimoji="1" lang="ja-JP" altLang="en-US" sz="2800" dirty="0" smtClean="0">
                <a:solidFill>
                  <a:schemeClr val="tx1"/>
                </a:solidFill>
              </a:rPr>
              <a:t>写真はのせない</a:t>
            </a:r>
            <a:r>
              <a:rPr lang="ja-JP" altLang="en-US" sz="2800" dirty="0" smtClean="0">
                <a:solidFill>
                  <a:schemeClr val="tx1"/>
                </a:solidFill>
              </a:rPr>
              <a:t>よ</a:t>
            </a:r>
            <a:endParaRPr kumimoji="1" lang="ja-JP" altLang="en-US" sz="2800" dirty="0">
              <a:solidFill>
                <a:schemeClr val="tx1"/>
              </a:solidFill>
            </a:endParaRPr>
          </a:p>
        </p:txBody>
      </p:sp>
      <p:sp>
        <p:nvSpPr>
          <p:cNvPr id="27" name="円形吹き出し 26"/>
          <p:cNvSpPr/>
          <p:nvPr/>
        </p:nvSpPr>
        <p:spPr>
          <a:xfrm>
            <a:off x="4655205" y="97153"/>
            <a:ext cx="4575389" cy="1597162"/>
          </a:xfrm>
          <a:prstGeom prst="wedgeEllipseCallout">
            <a:avLst>
              <a:gd name="adj1" fmla="val -26365"/>
              <a:gd name="adj2" fmla="val 810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ねぇねぇ。ブログに</a:t>
            </a:r>
            <a:endParaRPr kumimoji="1" lang="en-US" altLang="ja-JP" sz="2800" dirty="0" smtClean="0">
              <a:solidFill>
                <a:schemeClr val="tx1"/>
              </a:solidFill>
            </a:endParaRPr>
          </a:p>
          <a:p>
            <a:r>
              <a:rPr lang="ja-JP" altLang="en-US" sz="2000" dirty="0" smtClean="0">
                <a:solidFill>
                  <a:schemeClr val="tx1"/>
                </a:solidFill>
              </a:rPr>
              <a:t>しゃしん</a:t>
            </a:r>
            <a:endParaRPr lang="en-US" altLang="ja-JP" sz="2000" dirty="0" smtClean="0">
              <a:solidFill>
                <a:schemeClr val="tx1"/>
              </a:solidFill>
            </a:endParaRPr>
          </a:p>
          <a:p>
            <a:r>
              <a:rPr kumimoji="1" lang="ja-JP" altLang="en-US" sz="2800" dirty="0" smtClean="0">
                <a:solidFill>
                  <a:schemeClr val="tx1"/>
                </a:solidFill>
              </a:rPr>
              <a:t>写真とかのせてる？</a:t>
            </a:r>
            <a:endParaRPr kumimoji="1" lang="ja-JP" altLang="en-US" sz="2800" dirty="0">
              <a:solidFill>
                <a:schemeClr val="tx1"/>
              </a:solidFill>
            </a:endParaRPr>
          </a:p>
        </p:txBody>
      </p:sp>
    </p:spTree>
    <p:extLst>
      <p:ext uri="{BB962C8B-B14F-4D97-AF65-F5344CB8AC3E}">
        <p14:creationId xmlns:p14="http://schemas.microsoft.com/office/powerpoint/2010/main" val="1415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4.16667E-6 -4.81481E-6 L -4.16667E-6 -4.81481E-6 C -0.03767 0.00348 -0.02708 0.00348 -0.07951 -4.81481E-6 C -0.08698 -0.00046 -0.09149 -0.00324 -0.09843 -0.00625 L -0.1033 -0.00833 C -0.10486 -0.00902 -0.10642 -0.00995 -0.10798 -0.01041 C -0.11232 -0.0118 -0.11666 -0.01296 -0.12066 -0.01481 C -0.12239 -0.0155 -0.12378 -0.01643 -0.12552 -0.01689 C -0.12916 -0.01782 -0.13281 -0.01828 -0.13663 -0.01898 C -0.1467 -0.01828 -0.15677 -0.01875 -0.16684 -0.01689 C -0.16857 -0.01643 -0.16979 -0.01365 -0.17153 -0.0125 C -0.17309 -0.01157 -0.17465 -0.01111 -0.17621 -0.01041 C -0.17795 -0.00902 -0.17934 -0.0074 -0.18107 -0.00625 C -0.18784 -0.00231 -0.19427 -0.00069 -0.20173 -4.81481E-6 C -0.21909 0.00186 -0.25399 0.0044 -0.25399 0.0044 C -0.27309 0.00371 -0.29218 0.00394 -0.31128 0.00232 C -0.31562 0.00186 -0.31962 -0.00069 -0.32396 -0.00208 L -0.33021 -0.00416 L -0.33663 -0.00625 C -0.33975 -0.00902 -0.34253 -0.01319 -0.34618 -0.01481 L -0.35573 -0.01898 C -0.35729 -0.02037 -0.35868 -0.02199 -0.36041 -0.02314 C -0.36614 -0.02708 -0.37656 -0.02685 -0.38107 -0.02731 C -0.39548 -0.02615 -0.40243 -0.02708 -0.41441 -0.02314 C -0.41597 -0.02268 -0.41771 -0.02199 -0.41909 -0.02106 C -0.42951 -0.01412 -0.41805 -0.0199 -0.42864 -0.01041 C -0.43003 -0.00925 -0.43177 -0.00902 -0.4335 -0.00833 C -0.43455 -0.00625 -0.43524 -0.00393 -0.43663 -0.00208 C -0.43802 -0.00023 -0.43958 0.00116 -0.44132 0.00232 C -0.44739 0.00579 -0.45243 0.00695 -0.45885 0.00857 C -0.46198 0.00926 -0.4651 0.00996 -0.4684 0.01065 L -0.52552 0.00857 C -0.52916 0.00834 -0.53281 0.00695 -0.53663 0.00649 C -0.54184 0.00556 -0.54722 0.0051 -0.55243 0.0044 C -0.55399 0.00371 -0.55555 0.00278 -0.55729 0.00232 C -0.56528 -0.00046 -0.56892 -0.00023 -0.57795 -0.00208 C -0.58107 -0.00254 -0.5842 -0.00347 -0.58732 -0.00416 C -0.58906 -0.00486 -0.59062 -0.00555 -0.59218 -0.00625 C -0.59653 -0.00787 -0.60225 -0.00949 -0.60642 -0.01041 C -0.61284 -0.01203 -0.61927 -0.01296 -0.62552 -0.01481 L -0.6335 -0.01689 C -0.64236 -0.0162 -0.65139 -0.01597 -0.66041 -0.01481 C -0.66493 -0.01412 -0.67274 -0.00671 -0.67465 -0.00416 C -0.67621 -0.00208 -0.6776 0.00047 -0.67951 0.00232 C -0.6809 0.00348 -0.68264 0.00371 -0.6842 0.0044 C -0.69913 0.00973 -0.69531 0.00834 -0.71128 0.01065 L -0.77465 0.00857 C -0.77951 0.00834 -0.78437 0.00764 -0.78906 0.00649 C -0.79236 0.00556 -0.79531 0.00371 -0.79843 0.00232 L -0.8033 -4.81481E-6 C -0.80486 -0.00069 -0.80642 -0.00138 -0.80798 -0.00208 L -0.81441 -0.00416 C -0.81597 -0.00555 -0.81736 -0.0074 -0.81909 -0.00833 C -0.82222 -0.01018 -0.82552 -0.01111 -0.82864 -0.0125 L -0.83819 -0.01689 L -0.84288 -0.01898 L -0.84774 -0.02106 C -0.86041 -0.02037 -0.87309 -0.02013 -0.88576 -0.01898 C -0.89149 -0.01828 -0.89097 -0.01504 -0.89531 -0.01041 C -0.89843 -0.0074 -0.90173 -0.00486 -0.90486 -0.00208 C -0.91111 0.00348 -0.91007 0.00348 -0.91909 0.00649 C -0.93333 0.01112 -0.91979 0.00718 -0.94618 0.01065 C -0.95399 0.01181 -0.95781 0.01297 -0.96528 0.01482 C -0.97951 0.01343 -0.98316 0.01482 -0.99375 0.01065 C -0.99705 0.0095 -1.00017 0.00787 -1.0033 0.00649 L -1.00798 0.0044 L -1.03663 -0.00833 L -1.04618 -0.0125 C -1.0493 -0.01412 -1.05399 -0.0162 -1.05729 -0.01689 C -1.06354 -0.01782 -1.06996 -0.01828 -1.07639 -0.01898 L -1.09218 -0.02106 C -1.10416 -0.02037 -1.11632 -0.02013 -1.12847 -0.01898 C -1.13021 -0.01875 -1.13159 -0.01736 -1.13333 -0.01689 C -1.13489 -0.0162 -1.14236 -0.01412 -1.14444 -0.0125 C -1.15989 -0.00115 -1.14791 -0.00625 -1.16024 -0.00208 C -1.17396 0.01019 -1.15659 -0.00439 -1.16979 0.0044 C -1.17153 0.00556 -1.17274 0.00764 -1.17448 0.00857 C -1.17656 0.00973 -1.17882 0.00996 -1.1809 0.01065 C -1.18246 0.01135 -1.18403 0.01204 -1.18559 0.01274 L -1.2 0.02547 C -1.20156 0.02686 -1.20278 0.0294 -1.20469 0.02963 L -1.21423 0.03195 C -1.23125 0.03102 -1.24809 0.03125 -1.2651 0.02963 C -1.31545 0.02524 -1.27031 0.02547 -1.28889 0.02547 " pathEditMode="relative" ptsTypes="AAAAAAAAAAAAAAAAAAAAAAAAAAAAAAAAAAAAAAAAAAAAAAAAAAAAAAAAAAAAAAAAAAAAAAAAAAAAAAAAAAAA">
                                      <p:cBhvr>
                                        <p:cTn id="6" dur="6250" fill="hold"/>
                                        <p:tgtEl>
                                          <p:spTgt spid="26"/>
                                        </p:tgtEl>
                                        <p:attrNameLst>
                                          <p:attrName>ppt_x</p:attrName>
                                          <p:attrName>ppt_y</p:attrName>
                                        </p:attrNameLst>
                                      </p:cBhvr>
                                    </p:animMotion>
                                  </p:childTnLst>
                                </p:cTn>
                              </p:par>
                              <p:par>
                                <p:cTn id="7" presetID="18" presetClass="entr" presetSubtype="3"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strips(upRight)">
                                      <p:cBhvr>
                                        <p:cTn id="9" dur="500"/>
                                        <p:tgtEl>
                                          <p:spTgt spid="27"/>
                                        </p:tgtEl>
                                      </p:cBhvr>
                                    </p:animEffect>
                                  </p:childTnLst>
                                </p:cTn>
                              </p:par>
                              <p:par>
                                <p:cTn id="10" presetID="18" presetClass="entr" presetSubtype="6" fill="hold" grpId="0" nodeType="withEffect">
                                  <p:stCondLst>
                                    <p:cond delay="450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額縁 74"/>
          <p:cNvSpPr/>
          <p:nvPr/>
        </p:nvSpPr>
        <p:spPr>
          <a:xfrm>
            <a:off x="5512396" y="-315416"/>
            <a:ext cx="2304256" cy="4625024"/>
          </a:xfrm>
          <a:prstGeom prst="bevel">
            <a:avLst>
              <a:gd name="adj" fmla="val 3703"/>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7260036" y="2015257"/>
            <a:ext cx="318253" cy="318253"/>
          </a:xfrm>
          <a:prstGeom prst="ellipse">
            <a:avLst/>
          </a:prstGeom>
          <a:solidFill>
            <a:schemeClr val="accent6">
              <a:lumMod val="60000"/>
              <a:lumOff val="40000"/>
            </a:schemeClr>
          </a:solidFill>
          <a:scene3d>
            <a:camera prst="orthographicFront"/>
            <a:lightRig rig="threePt" dir="t"/>
          </a:scene3d>
          <a:sp3d>
            <a:bevelT w="165100" h="203200"/>
            <a:bevelB w="323850"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4791022" y="295630"/>
            <a:ext cx="4009416" cy="625468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10"/>
          <p:cNvGrpSpPr>
            <a:grpSpLocks noChangeAspect="1"/>
          </p:cNvGrpSpPr>
          <p:nvPr/>
        </p:nvGrpSpPr>
        <p:grpSpPr>
          <a:xfrm>
            <a:off x="3400706" y="7980"/>
            <a:ext cx="6735818" cy="9103538"/>
            <a:chOff x="1571604" y="0"/>
            <a:chExt cx="6000792" cy="8110143"/>
          </a:xfrm>
          <a:noFill/>
        </p:grpSpPr>
        <p:grpSp>
          <p:nvGrpSpPr>
            <p:cNvPr id="36" name="グループ化 18"/>
            <p:cNvGrpSpPr/>
            <p:nvPr/>
          </p:nvGrpSpPr>
          <p:grpSpPr>
            <a:xfrm>
              <a:off x="1571604" y="0"/>
              <a:ext cx="6000792" cy="6858000"/>
              <a:chOff x="1571604" y="0"/>
              <a:chExt cx="6000792" cy="6858000"/>
            </a:xfrm>
            <a:grpFill/>
          </p:grpSpPr>
          <p:sp>
            <p:nvSpPr>
              <p:cNvPr id="38" name="正方形/長方形 37"/>
              <p:cNvSpPr/>
              <p:nvPr/>
            </p:nvSpPr>
            <p:spPr>
              <a:xfrm>
                <a:off x="1571604" y="0"/>
                <a:ext cx="6000792" cy="214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6286512"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正方形/長方形 39"/>
              <p:cNvSpPr/>
              <p:nvPr/>
            </p:nvSpPr>
            <p:spPr>
              <a:xfrm>
                <a:off x="1571604"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正方形/長方形 40"/>
              <p:cNvSpPr/>
              <p:nvPr/>
            </p:nvSpPr>
            <p:spPr>
              <a:xfrm>
                <a:off x="6357950"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1785918"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6072198"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571736"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37" name="Picture 13" descr="keitaie"/>
            <p:cNvPicPr>
              <a:picLocks noChangeAspect="1" noChangeArrowheads="1"/>
            </p:cNvPicPr>
            <p:nvPr/>
          </p:nvPicPr>
          <p:blipFill>
            <a:blip r:embed="rId3" cstate="screen"/>
            <a:srcRect/>
            <a:stretch>
              <a:fillRect/>
            </a:stretch>
          </p:blipFill>
          <p:spPr bwMode="auto">
            <a:xfrm>
              <a:off x="2682000" y="14317"/>
              <a:ext cx="3780000" cy="8095826"/>
            </a:xfrm>
            <a:prstGeom prst="rect">
              <a:avLst/>
            </a:prstGeom>
            <a:grpFill/>
            <a:ln w="9525">
              <a:noFill/>
              <a:miter lim="800000"/>
              <a:headEnd/>
              <a:tailEnd/>
            </a:ln>
          </p:spPr>
        </p:pic>
      </p:grpSp>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l="13592" t="1942" r="21360"/>
          <a:stretch/>
        </p:blipFill>
        <p:spPr>
          <a:xfrm>
            <a:off x="-756592" y="404664"/>
            <a:ext cx="4824536" cy="7272808"/>
          </a:xfrm>
          <a:prstGeom prst="rect">
            <a:avLst/>
          </a:prstGeom>
        </p:spPr>
      </p:pic>
      <p:grpSp>
        <p:nvGrpSpPr>
          <p:cNvPr id="95" name="グループ化 94"/>
          <p:cNvGrpSpPr/>
          <p:nvPr/>
        </p:nvGrpSpPr>
        <p:grpSpPr>
          <a:xfrm>
            <a:off x="4832843" y="364388"/>
            <a:ext cx="3857014" cy="6016940"/>
            <a:chOff x="4832843" y="364388"/>
            <a:chExt cx="3857014" cy="6016940"/>
          </a:xfrm>
        </p:grpSpPr>
        <p:sp>
          <p:nvSpPr>
            <p:cNvPr id="47" name="角丸四角形 46"/>
            <p:cNvSpPr/>
            <p:nvPr/>
          </p:nvSpPr>
          <p:spPr>
            <a:xfrm>
              <a:off x="4832843" y="364388"/>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5495083" y="598677"/>
              <a:ext cx="2356735" cy="523220"/>
            </a:xfrm>
            <a:prstGeom prst="rect">
              <a:avLst/>
            </a:prstGeom>
            <a:noFill/>
            <a:ln>
              <a:noFill/>
            </a:ln>
          </p:spPr>
          <p:txBody>
            <a:bodyPr wrap="none" rtlCol="0">
              <a:spAutoFit/>
            </a:bodyPr>
            <a:lstStyle/>
            <a:p>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おも</a:t>
              </a:r>
              <a:r>
                <a:rPr lang="ja-JP" altLang="en-US" sz="2800" b="1" dirty="0" err="1" smtClean="0">
                  <a:ln w="6600">
                    <a:solidFill>
                      <a:schemeClr val="accent2"/>
                    </a:solidFill>
                    <a:prstDash val="solid"/>
                  </a:ln>
                  <a:solidFill>
                    <a:schemeClr val="bg1"/>
                  </a:solidFill>
                  <a:effectLst>
                    <a:outerShdw dist="38100" dir="2700000" algn="tl" rotWithShape="0">
                      <a:schemeClr val="accent2"/>
                    </a:outerShdw>
                  </a:effectLst>
                </a:rPr>
                <a:t>しろ</a:t>
              </a:r>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ブログ</a:t>
              </a:r>
              <a:endParaRPr kumimoji="1" lang="ja-JP" altLang="en-US" sz="2800" b="1"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5" name="テキスト ボックス 54"/>
            <p:cNvSpPr txBox="1"/>
            <p:nvPr/>
          </p:nvSpPr>
          <p:spPr>
            <a:xfrm>
              <a:off x="6668117" y="1346364"/>
              <a:ext cx="1454244" cy="369332"/>
            </a:xfrm>
            <a:prstGeom prst="rect">
              <a:avLst/>
            </a:prstGeom>
            <a:noFill/>
            <a:ln>
              <a:noFill/>
            </a:ln>
          </p:spPr>
          <p:txBody>
            <a:bodyPr wrap="none" rtlCol="0">
              <a:spAutoFit/>
            </a:bodyPr>
            <a:lstStyle/>
            <a:p>
              <a:r>
                <a:rPr kumimoji="1" lang="ja-JP" altLang="en-US" dirty="0" smtClean="0"/>
                <a:t>地域：愛知県</a:t>
              </a:r>
              <a:endParaRPr kumimoji="1" lang="ja-JP" altLang="en-US" dirty="0"/>
            </a:p>
          </p:txBody>
        </p:sp>
        <p:sp>
          <p:nvSpPr>
            <p:cNvPr id="56" name="テキスト ボックス 55"/>
            <p:cNvSpPr txBox="1"/>
            <p:nvPr/>
          </p:nvSpPr>
          <p:spPr>
            <a:xfrm>
              <a:off x="6668117" y="1731494"/>
              <a:ext cx="1306768" cy="369332"/>
            </a:xfrm>
            <a:prstGeom prst="rect">
              <a:avLst/>
            </a:prstGeom>
            <a:noFill/>
            <a:ln>
              <a:noFill/>
            </a:ln>
          </p:spPr>
          <p:txBody>
            <a:bodyPr wrap="none" rtlCol="0">
              <a:spAutoFit/>
            </a:bodyPr>
            <a:lstStyle/>
            <a:p>
              <a:r>
                <a:rPr kumimoji="1" lang="ja-JP" altLang="en-US" dirty="0" smtClean="0"/>
                <a:t>年齢：１５歳</a:t>
              </a:r>
              <a:endParaRPr kumimoji="1" lang="ja-JP" altLang="en-US" dirty="0"/>
            </a:p>
          </p:txBody>
        </p:sp>
        <p:sp>
          <p:nvSpPr>
            <p:cNvPr id="59" name="テキスト ボックス 58"/>
            <p:cNvSpPr txBox="1"/>
            <p:nvPr/>
          </p:nvSpPr>
          <p:spPr>
            <a:xfrm>
              <a:off x="5053004" y="3398648"/>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日記</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0" name="テキスト ボックス 59"/>
            <p:cNvSpPr txBox="1"/>
            <p:nvPr/>
          </p:nvSpPr>
          <p:spPr>
            <a:xfrm>
              <a:off x="5230061" y="3205947"/>
              <a:ext cx="784189" cy="369332"/>
            </a:xfrm>
            <a:prstGeom prst="rect">
              <a:avLst/>
            </a:prstGeom>
            <a:noFill/>
            <a:ln>
              <a:noFill/>
            </a:ln>
          </p:spPr>
          <p:txBody>
            <a:bodyPr wrap="none" rtlCol="0">
              <a:spAutoFit/>
            </a:bodyPr>
            <a:lstStyle/>
            <a:p>
              <a:r>
                <a:rPr kumimoji="1" lang="ja-JP" altLang="en-US" dirty="0" smtClean="0"/>
                <a:t>にっき</a:t>
              </a:r>
              <a:endParaRPr kumimoji="1" lang="ja-JP" altLang="en-US" dirty="0"/>
            </a:p>
          </p:txBody>
        </p:sp>
        <p:sp>
          <p:nvSpPr>
            <p:cNvPr id="61" name="テキスト ボックス 60"/>
            <p:cNvSpPr txBox="1"/>
            <p:nvPr/>
          </p:nvSpPr>
          <p:spPr>
            <a:xfrm>
              <a:off x="5053004" y="4213954"/>
              <a:ext cx="1476686"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友だち</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2" name="テキスト ボックス 61"/>
            <p:cNvSpPr txBox="1"/>
            <p:nvPr/>
          </p:nvSpPr>
          <p:spPr>
            <a:xfrm>
              <a:off x="5061780" y="4021253"/>
              <a:ext cx="546945" cy="369332"/>
            </a:xfrm>
            <a:prstGeom prst="rect">
              <a:avLst/>
            </a:prstGeom>
            <a:noFill/>
            <a:ln>
              <a:noFill/>
            </a:ln>
          </p:spPr>
          <p:txBody>
            <a:bodyPr wrap="none" rtlCol="0">
              <a:spAutoFit/>
            </a:bodyPr>
            <a:lstStyle/>
            <a:p>
              <a:r>
                <a:rPr kumimoji="1" lang="ja-JP" altLang="en-US" dirty="0" smtClean="0"/>
                <a:t>とも</a:t>
              </a:r>
              <a:endParaRPr kumimoji="1" lang="ja-JP" altLang="en-US" dirty="0"/>
            </a:p>
          </p:txBody>
        </p:sp>
        <p:sp>
          <p:nvSpPr>
            <p:cNvPr id="63" name="テキスト ボックス 62"/>
            <p:cNvSpPr txBox="1"/>
            <p:nvPr/>
          </p:nvSpPr>
          <p:spPr>
            <a:xfrm>
              <a:off x="5053004" y="5074754"/>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写真</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4" name="テキスト ボックス 63"/>
            <p:cNvSpPr txBox="1"/>
            <p:nvPr/>
          </p:nvSpPr>
          <p:spPr>
            <a:xfrm>
              <a:off x="5133788" y="4882053"/>
              <a:ext cx="954107" cy="369332"/>
            </a:xfrm>
            <a:prstGeom prst="rect">
              <a:avLst/>
            </a:prstGeom>
            <a:noFill/>
            <a:ln>
              <a:noFill/>
            </a:ln>
          </p:spPr>
          <p:txBody>
            <a:bodyPr wrap="none" rtlCol="0">
              <a:spAutoFit/>
            </a:bodyPr>
            <a:lstStyle/>
            <a:p>
              <a:r>
                <a:rPr lang="ja-JP" altLang="en-US" dirty="0"/>
                <a:t>しゃし</a:t>
              </a:r>
              <a:r>
                <a:rPr lang="ja-JP" altLang="en-US" dirty="0" smtClean="0"/>
                <a:t>ん</a:t>
              </a:r>
              <a:endParaRPr kumimoji="1" lang="ja-JP" altLang="en-US" dirty="0"/>
            </a:p>
          </p:txBody>
        </p:sp>
      </p:grpSp>
      <p:pic>
        <p:nvPicPr>
          <p:cNvPr id="54" name="図 53"/>
          <p:cNvPicPr>
            <a:picLocks noChangeAspect="1"/>
          </p:cNvPicPr>
          <p:nvPr/>
        </p:nvPicPr>
        <p:blipFill>
          <a:blip r:embed="rId5"/>
          <a:stretch>
            <a:fillRect/>
          </a:stretch>
        </p:blipFill>
        <p:spPr>
          <a:xfrm>
            <a:off x="5030606" y="1370306"/>
            <a:ext cx="1543342" cy="1840683"/>
          </a:xfrm>
          <a:prstGeom prst="rect">
            <a:avLst/>
          </a:prstGeom>
          <a:ln>
            <a:noFill/>
          </a:ln>
        </p:spPr>
      </p:pic>
      <p:sp>
        <p:nvSpPr>
          <p:cNvPr id="57" name="テキスト ボックス 56"/>
          <p:cNvSpPr txBox="1"/>
          <p:nvPr/>
        </p:nvSpPr>
        <p:spPr>
          <a:xfrm>
            <a:off x="6668117" y="2070458"/>
            <a:ext cx="1790875" cy="461665"/>
          </a:xfrm>
          <a:prstGeom prst="rect">
            <a:avLst/>
          </a:prstGeom>
          <a:noFill/>
          <a:ln>
            <a:noFill/>
          </a:ln>
        </p:spPr>
        <p:txBody>
          <a:bodyPr wrap="none" rtlCol="0">
            <a:spAutoFit/>
          </a:bodyPr>
          <a:lstStyle/>
          <a:p>
            <a:r>
              <a:rPr kumimoji="1" lang="ja-JP" altLang="en-US" dirty="0" smtClean="0"/>
              <a:t>学校：</a:t>
            </a:r>
            <a:r>
              <a:rPr kumimoji="1" lang="ja-JP" altLang="en-US" sz="2400" b="1" dirty="0" smtClean="0">
                <a:solidFill>
                  <a:srgbClr val="FF0000"/>
                </a:solidFill>
              </a:rPr>
              <a:t>ないしょ</a:t>
            </a:r>
            <a:endParaRPr kumimoji="1" lang="ja-JP" altLang="en-US" b="1" dirty="0">
              <a:solidFill>
                <a:srgbClr val="FF0000"/>
              </a:solidFill>
            </a:endParaRPr>
          </a:p>
        </p:txBody>
      </p:sp>
      <p:sp>
        <p:nvSpPr>
          <p:cNvPr id="58" name="テキスト ボックス 57"/>
          <p:cNvSpPr txBox="1"/>
          <p:nvPr/>
        </p:nvSpPr>
        <p:spPr>
          <a:xfrm>
            <a:off x="6668117" y="2581652"/>
            <a:ext cx="1790875" cy="646331"/>
          </a:xfrm>
          <a:prstGeom prst="rect">
            <a:avLst/>
          </a:prstGeom>
          <a:noFill/>
          <a:ln>
            <a:noFill/>
          </a:ln>
        </p:spPr>
        <p:txBody>
          <a:bodyPr wrap="none" rtlCol="0">
            <a:spAutoFit/>
          </a:bodyPr>
          <a:lstStyle/>
          <a:p>
            <a:r>
              <a:rPr kumimoji="1" lang="ja-JP" altLang="en-US" dirty="0" smtClean="0"/>
              <a:t>好きなこと：</a:t>
            </a:r>
            <a:endParaRPr kumimoji="1" lang="en-US" altLang="ja-JP" dirty="0" smtClean="0"/>
          </a:p>
          <a:p>
            <a:r>
              <a:rPr lang="ja-JP" altLang="en-US" dirty="0" smtClean="0"/>
              <a:t>アイドル＆アニメ</a:t>
            </a:r>
            <a:endParaRPr kumimoji="1" lang="ja-JP" altLang="en-US" dirty="0"/>
          </a:p>
        </p:txBody>
      </p:sp>
      <p:sp>
        <p:nvSpPr>
          <p:cNvPr id="78" name="円形吹き出し 77"/>
          <p:cNvSpPr/>
          <p:nvPr/>
        </p:nvSpPr>
        <p:spPr>
          <a:xfrm>
            <a:off x="2771800" y="3161725"/>
            <a:ext cx="6372199" cy="3219603"/>
          </a:xfrm>
          <a:prstGeom prst="wedgeEllipseCallout">
            <a:avLst>
              <a:gd name="adj1" fmla="val -55312"/>
              <a:gd name="adj2" fmla="val -44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ケータイやスマホで</a:t>
            </a:r>
            <a:endParaRPr kumimoji="1" lang="en-US" altLang="ja-JP" sz="3200" dirty="0" smtClean="0">
              <a:solidFill>
                <a:schemeClr val="tx1"/>
              </a:solidFill>
            </a:endParaRPr>
          </a:p>
          <a:p>
            <a:pPr>
              <a:lnSpc>
                <a:spcPts val="2500"/>
              </a:lnSpc>
              <a:spcBef>
                <a:spcPts val="600"/>
              </a:spcBef>
            </a:pPr>
            <a:r>
              <a:rPr lang="ja-JP" altLang="en-US" sz="2400" dirty="0" smtClean="0">
                <a:solidFill>
                  <a:schemeClr val="tx1"/>
                </a:solidFill>
              </a:rPr>
              <a:t>じぶん　</a:t>
            </a:r>
            <a:endParaRPr kumimoji="1" lang="en-US" altLang="ja-JP" sz="2400" dirty="0" smtClean="0">
              <a:solidFill>
                <a:schemeClr val="tx1"/>
              </a:solidFill>
            </a:endParaRPr>
          </a:p>
          <a:p>
            <a:r>
              <a:rPr lang="ja-JP" altLang="en-US" sz="3200" dirty="0">
                <a:solidFill>
                  <a:schemeClr val="tx1"/>
                </a:solidFill>
              </a:rPr>
              <a:t>自分</a:t>
            </a:r>
            <a:r>
              <a:rPr lang="ja-JP" altLang="en-US" sz="3200" dirty="0" smtClean="0">
                <a:solidFill>
                  <a:schemeClr val="tx1"/>
                </a:solidFill>
              </a:rPr>
              <a:t>のこと いろいろ</a:t>
            </a:r>
            <a:endParaRPr lang="en-US" altLang="ja-JP" sz="3200" dirty="0" smtClean="0">
              <a:solidFill>
                <a:schemeClr val="tx1"/>
              </a:solidFill>
            </a:endParaRPr>
          </a:p>
          <a:p>
            <a:pPr>
              <a:lnSpc>
                <a:spcPts val="2200"/>
              </a:lnSpc>
              <a:spcBef>
                <a:spcPts val="600"/>
              </a:spcBef>
            </a:pPr>
            <a:r>
              <a:rPr lang="ja-JP" altLang="en-US" sz="2400" dirty="0" smtClean="0">
                <a:solidFill>
                  <a:schemeClr val="tx1"/>
                </a:solidFill>
              </a:rPr>
              <a:t>か</a:t>
            </a:r>
            <a:endParaRPr lang="en-US" altLang="ja-JP" sz="2400" dirty="0" smtClean="0">
              <a:solidFill>
                <a:schemeClr val="tx1"/>
              </a:solidFill>
            </a:endParaRPr>
          </a:p>
          <a:p>
            <a:pPr>
              <a:lnSpc>
                <a:spcPts val="3300"/>
              </a:lnSpc>
            </a:pPr>
            <a:r>
              <a:rPr kumimoji="1" lang="ja-JP" altLang="en-US" sz="3200" dirty="0" smtClean="0">
                <a:solidFill>
                  <a:schemeClr val="tx1"/>
                </a:solidFill>
              </a:rPr>
              <a:t>書いちゃ </a:t>
            </a:r>
            <a:r>
              <a:rPr lang="ja-JP" altLang="en-US" sz="3200" dirty="0" smtClean="0">
                <a:solidFill>
                  <a:schemeClr val="tx1"/>
                </a:solidFill>
              </a:rPr>
              <a:t>あぶないもん</a:t>
            </a:r>
            <a:r>
              <a:rPr lang="ja-JP" altLang="en-US" sz="3200" dirty="0">
                <a:solidFill>
                  <a:schemeClr val="tx1"/>
                </a:solidFill>
              </a:rPr>
              <a:t>ね</a:t>
            </a:r>
            <a:endParaRPr kumimoji="1" lang="ja-JP" altLang="en-US" sz="3200" dirty="0">
              <a:solidFill>
                <a:schemeClr val="tx1"/>
              </a:solidFill>
            </a:endParaRPr>
          </a:p>
        </p:txBody>
      </p:sp>
      <p:sp>
        <p:nvSpPr>
          <p:cNvPr id="79" name="角丸四角形 78"/>
          <p:cNvSpPr/>
          <p:nvPr/>
        </p:nvSpPr>
        <p:spPr>
          <a:xfrm>
            <a:off x="4895941" y="3205271"/>
            <a:ext cx="1686800"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グループ化 93"/>
          <p:cNvGrpSpPr/>
          <p:nvPr/>
        </p:nvGrpSpPr>
        <p:grpSpPr>
          <a:xfrm>
            <a:off x="4843287" y="373026"/>
            <a:ext cx="3857014" cy="6016940"/>
            <a:chOff x="4843287" y="373026"/>
            <a:chExt cx="3857014" cy="6016940"/>
          </a:xfrm>
        </p:grpSpPr>
        <p:grpSp>
          <p:nvGrpSpPr>
            <p:cNvPr id="81" name="グループ化 80"/>
            <p:cNvGrpSpPr/>
            <p:nvPr/>
          </p:nvGrpSpPr>
          <p:grpSpPr>
            <a:xfrm>
              <a:off x="4843287" y="373026"/>
              <a:ext cx="3857014" cy="6016940"/>
              <a:chOff x="8479828" y="448883"/>
              <a:chExt cx="3857014" cy="6016940"/>
            </a:xfrm>
          </p:grpSpPr>
          <p:sp>
            <p:nvSpPr>
              <p:cNvPr id="66" name="角丸四角形 65"/>
              <p:cNvSpPr/>
              <p:nvPr/>
            </p:nvSpPr>
            <p:spPr>
              <a:xfrm>
                <a:off x="8479828" y="448883"/>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743730" y="649459"/>
                <a:ext cx="1329210" cy="769441"/>
              </a:xfrm>
              <a:prstGeom prst="rect">
                <a:avLst/>
              </a:prstGeom>
              <a:solidFill>
                <a:srgbClr val="FFC000"/>
              </a:solidFill>
              <a:ln>
                <a:noFill/>
              </a:ln>
            </p:spPr>
            <p:txBody>
              <a:bodyPr wrap="none" rtlCol="0">
                <a:spAutoFit/>
              </a:bodyPr>
              <a:lstStyle/>
              <a:p>
                <a:r>
                  <a:rPr kumimoji="1" lang="ja-JP" altLang="en-US"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日記</a:t>
                </a:r>
                <a:endParaRPr kumimoji="1"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85" name="グループ化 84"/>
            <p:cNvGrpSpPr/>
            <p:nvPr/>
          </p:nvGrpSpPr>
          <p:grpSpPr>
            <a:xfrm>
              <a:off x="5054800" y="1972793"/>
              <a:ext cx="3499274" cy="331846"/>
              <a:chOff x="9569670" y="2809122"/>
              <a:chExt cx="3499274" cy="331846"/>
            </a:xfrm>
          </p:grpSpPr>
          <p:pic>
            <p:nvPicPr>
              <p:cNvPr id="83" name="図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p:spPr>
          </p:pic>
          <p:pic>
            <p:nvPicPr>
              <p:cNvPr id="84" name="図 83"/>
              <p:cNvPicPr>
                <a:picLocks noChangeAspect="1"/>
              </p:cNvPicPr>
              <p:nvPr/>
            </p:nvPicPr>
            <p:blipFill rotWithShape="1">
              <a:blip r:embed="rId6"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p:spPr>
          </p:pic>
        </p:grpSp>
        <p:grpSp>
          <p:nvGrpSpPr>
            <p:cNvPr id="86" name="グループ化 85"/>
            <p:cNvGrpSpPr/>
            <p:nvPr/>
          </p:nvGrpSpPr>
          <p:grpSpPr>
            <a:xfrm>
              <a:off x="5054800" y="5501185"/>
              <a:ext cx="3499274" cy="331846"/>
              <a:chOff x="9569670" y="2809122"/>
              <a:chExt cx="3499274" cy="331846"/>
            </a:xfrm>
          </p:grpSpPr>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p:spPr>
          </p:pic>
          <p:pic>
            <p:nvPicPr>
              <p:cNvPr id="88" name="図 87"/>
              <p:cNvPicPr>
                <a:picLocks noChangeAspect="1"/>
              </p:cNvPicPr>
              <p:nvPr/>
            </p:nvPicPr>
            <p:blipFill rotWithShape="1">
              <a:blip r:embed="rId6"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p:spPr>
          </p:pic>
        </p:grpSp>
        <p:sp>
          <p:nvSpPr>
            <p:cNvPr id="93" name="テキスト ボックス 92"/>
            <p:cNvSpPr txBox="1"/>
            <p:nvPr/>
          </p:nvSpPr>
          <p:spPr>
            <a:xfrm>
              <a:off x="6757230" y="5836333"/>
              <a:ext cx="1449436" cy="369332"/>
            </a:xfrm>
            <a:prstGeom prst="rect">
              <a:avLst/>
            </a:prstGeom>
            <a:solidFill>
              <a:srgbClr val="FFFF99"/>
            </a:solidFill>
            <a:ln>
              <a:solidFill>
                <a:srgbClr val="FF0000"/>
              </a:solidFill>
            </a:ln>
          </p:spPr>
          <p:txBody>
            <a:bodyPr wrap="none" rtlCol="0">
              <a:spAutoFit/>
            </a:bodyPr>
            <a:lstStyle/>
            <a:p>
              <a:r>
                <a:rPr kumimoji="1" lang="ja-JP" altLang="en-US" dirty="0" smtClean="0"/>
                <a:t>コメントを書く</a:t>
              </a:r>
              <a:endParaRPr kumimoji="1" lang="ja-JP" altLang="en-US" dirty="0"/>
            </a:p>
          </p:txBody>
        </p:sp>
      </p:grpSp>
      <p:sp>
        <p:nvSpPr>
          <p:cNvPr id="82" name="テキスト ボックス 81"/>
          <p:cNvSpPr txBox="1"/>
          <p:nvPr/>
        </p:nvSpPr>
        <p:spPr>
          <a:xfrm>
            <a:off x="5190141" y="1511128"/>
            <a:ext cx="1415772" cy="461665"/>
          </a:xfrm>
          <a:prstGeom prst="rect">
            <a:avLst/>
          </a:prstGeom>
          <a:noFill/>
        </p:spPr>
        <p:txBody>
          <a:bodyPr wrap="none" rtlCol="0">
            <a:spAutoFit/>
          </a:bodyPr>
          <a:lstStyle/>
          <a:p>
            <a:r>
              <a:rPr kumimoji="1" lang="ja-JP" altLang="en-US" sz="2400" dirty="0" smtClean="0"/>
              <a:t>○月</a:t>
            </a:r>
            <a:r>
              <a:rPr kumimoji="1" lang="en-US" altLang="ja-JP" sz="2400" dirty="0" smtClean="0"/>
              <a:t>×</a:t>
            </a:r>
            <a:r>
              <a:rPr kumimoji="1" lang="ja-JP" altLang="en-US" sz="2400" dirty="0" smtClean="0"/>
              <a:t>日</a:t>
            </a:r>
            <a:endParaRPr kumimoji="1" lang="ja-JP" altLang="en-US" sz="2400" dirty="0"/>
          </a:p>
        </p:txBody>
      </p:sp>
      <p:sp>
        <p:nvSpPr>
          <p:cNvPr id="89" name="テキスト ボックス 88"/>
          <p:cNvSpPr txBox="1"/>
          <p:nvPr/>
        </p:nvSpPr>
        <p:spPr>
          <a:xfrm>
            <a:off x="5140441" y="2376647"/>
            <a:ext cx="3233578" cy="1087477"/>
          </a:xfrm>
          <a:prstGeom prst="rect">
            <a:avLst/>
          </a:prstGeom>
          <a:noFill/>
        </p:spPr>
        <p:txBody>
          <a:bodyPr wrap="none" rtlCol="0">
            <a:spAutoFit/>
          </a:bodyPr>
          <a:lstStyle/>
          <a:p>
            <a:pPr>
              <a:lnSpc>
                <a:spcPts val="2200"/>
              </a:lnSpc>
            </a:pPr>
            <a:r>
              <a:rPr kumimoji="1" lang="ja-JP" altLang="en-US" sz="1600" dirty="0" smtClean="0"/>
              <a:t>きょう　　　　</a:t>
            </a:r>
            <a:r>
              <a:rPr kumimoji="1" lang="ja-JP" altLang="en-US" sz="1600" dirty="0" err="1" smtClean="0"/>
              <a:t>がっ</a:t>
            </a:r>
            <a:r>
              <a:rPr kumimoji="1" lang="ja-JP" altLang="en-US" sz="1600" dirty="0" smtClean="0"/>
              <a:t>こう　　　かえ</a:t>
            </a:r>
            <a:endParaRPr kumimoji="1" lang="en-US" altLang="ja-JP" sz="1200" dirty="0" smtClean="0"/>
          </a:p>
          <a:p>
            <a:pPr>
              <a:lnSpc>
                <a:spcPts val="2200"/>
              </a:lnSpc>
            </a:pPr>
            <a:r>
              <a:rPr kumimoji="1" lang="ja-JP" altLang="en-US" sz="2800" dirty="0" smtClean="0"/>
              <a:t>今日も学校の帰りに</a:t>
            </a:r>
            <a:endParaRPr kumimoji="1" lang="en-US" altLang="ja-JP" sz="2800" dirty="0" smtClean="0"/>
          </a:p>
          <a:p>
            <a:r>
              <a:rPr kumimoji="1" lang="ja-JP" altLang="en-US" sz="2800" dirty="0" smtClean="0"/>
              <a:t>○○○○へいった。</a:t>
            </a:r>
            <a:endParaRPr kumimoji="1" lang="ja-JP" altLang="en-US" sz="2800" dirty="0"/>
          </a:p>
        </p:txBody>
      </p:sp>
      <p:sp>
        <p:nvSpPr>
          <p:cNvPr id="90" name="テキスト ボックス 89"/>
          <p:cNvSpPr txBox="1"/>
          <p:nvPr/>
        </p:nvSpPr>
        <p:spPr>
          <a:xfrm>
            <a:off x="5155005" y="3714827"/>
            <a:ext cx="2996333" cy="1087477"/>
          </a:xfrm>
          <a:prstGeom prst="rect">
            <a:avLst/>
          </a:prstGeom>
          <a:noFill/>
        </p:spPr>
        <p:txBody>
          <a:bodyPr wrap="none" rtlCol="0">
            <a:spAutoFit/>
          </a:bodyPr>
          <a:lstStyle/>
          <a:p>
            <a:r>
              <a:rPr kumimoji="1" lang="ja-JP" altLang="en-US" sz="2800" dirty="0" smtClean="0"/>
              <a:t>みきちゃんとずっと</a:t>
            </a:r>
            <a:endParaRPr kumimoji="1" lang="en-US" altLang="ja-JP" sz="2800" dirty="0" smtClean="0"/>
          </a:p>
          <a:p>
            <a:pPr>
              <a:lnSpc>
                <a:spcPts val="2200"/>
              </a:lnSpc>
            </a:pPr>
            <a:r>
              <a:rPr lang="ja-JP" altLang="en-US" sz="1600" dirty="0" err="1" smtClean="0"/>
              <a:t>は</a:t>
            </a:r>
            <a:r>
              <a:rPr lang="ja-JP" altLang="en-US" sz="1600" dirty="0" err="1"/>
              <a:t>な</a:t>
            </a:r>
            <a:endParaRPr kumimoji="1" lang="en-US" altLang="ja-JP" sz="2400" dirty="0" smtClean="0"/>
          </a:p>
          <a:p>
            <a:pPr>
              <a:lnSpc>
                <a:spcPts val="2200"/>
              </a:lnSpc>
            </a:pPr>
            <a:r>
              <a:rPr lang="ja-JP" altLang="en-US" sz="2800" dirty="0" smtClean="0"/>
              <a:t>話してた</a:t>
            </a:r>
            <a:r>
              <a:rPr kumimoji="1" lang="ja-JP" altLang="en-US" sz="2800" dirty="0" smtClean="0"/>
              <a:t>。</a:t>
            </a:r>
            <a:endParaRPr kumimoji="1" lang="ja-JP" altLang="en-US" sz="2800" dirty="0"/>
          </a:p>
        </p:txBody>
      </p:sp>
      <p:sp>
        <p:nvSpPr>
          <p:cNvPr id="91" name="テキスト ボックス 90"/>
          <p:cNvSpPr txBox="1"/>
          <p:nvPr/>
        </p:nvSpPr>
        <p:spPr>
          <a:xfrm>
            <a:off x="5155005" y="4816401"/>
            <a:ext cx="2916183" cy="656590"/>
          </a:xfrm>
          <a:prstGeom prst="rect">
            <a:avLst/>
          </a:prstGeom>
          <a:noFill/>
        </p:spPr>
        <p:txBody>
          <a:bodyPr wrap="none" rtlCol="0">
            <a:spAutoFit/>
          </a:bodyPr>
          <a:lstStyle/>
          <a:p>
            <a:pPr>
              <a:lnSpc>
                <a:spcPts val="2200"/>
              </a:lnSpc>
            </a:pPr>
            <a:r>
              <a:rPr kumimoji="1" lang="ja-JP" altLang="en-US" sz="1600" dirty="0" smtClean="0"/>
              <a:t>　　　　　　　　　　</a:t>
            </a:r>
            <a:r>
              <a:rPr kumimoji="1" lang="ja-JP" altLang="en-US" sz="1600" dirty="0" err="1" smtClean="0"/>
              <a:t>い</a:t>
            </a:r>
            <a:endParaRPr kumimoji="1" lang="en-US" altLang="ja-JP" sz="2800" dirty="0" smtClean="0"/>
          </a:p>
          <a:p>
            <a:pPr>
              <a:lnSpc>
                <a:spcPts val="2200"/>
              </a:lnSpc>
            </a:pPr>
            <a:r>
              <a:rPr kumimoji="1" lang="ja-JP" altLang="en-US" sz="2800" dirty="0" smtClean="0"/>
              <a:t>あしたも行こうね。</a:t>
            </a:r>
            <a:endParaRPr kumimoji="1" lang="ja-JP" altLang="en-US" sz="2800" dirty="0"/>
          </a:p>
        </p:txBody>
      </p:sp>
    </p:spTree>
    <p:extLst>
      <p:ext uri="{BB962C8B-B14F-4D97-AF65-F5344CB8AC3E}">
        <p14:creationId xmlns:p14="http://schemas.microsoft.com/office/powerpoint/2010/main" val="21385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3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strips(downRight)">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wipe(up)">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ox(out)">
                                      <p:cBhvr>
                                        <p:cTn id="25" dur="25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78"/>
                                        </p:tgtEl>
                                      </p:cBhvr>
                                    </p:animEffect>
                                    <p:set>
                                      <p:cBhvr>
                                        <p:cTn id="40" dur="1" fill="hold">
                                          <p:stCondLst>
                                            <p:cond delay="499"/>
                                          </p:stCondLst>
                                        </p:cTn>
                                        <p:tgtEl>
                                          <p:spTgt spid="7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edge">
                                      <p:cBhvr>
                                        <p:cTn id="45" dur="1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up)">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9">
                                            <p:txEl>
                                              <p:pRg st="0" end="0"/>
                                            </p:txEl>
                                          </p:spTgt>
                                        </p:tgtEl>
                                        <p:attrNameLst>
                                          <p:attrName>style.visibility</p:attrName>
                                        </p:attrNameLst>
                                      </p:cBhvr>
                                      <p:to>
                                        <p:strVal val="visible"/>
                                      </p:to>
                                    </p:set>
                                    <p:animEffect transition="in" filter="wipe(left)">
                                      <p:cBhvr>
                                        <p:cTn id="60" dur="500"/>
                                        <p:tgtEl>
                                          <p:spTgt spid="89">
                                            <p:txEl>
                                              <p:pRg st="0" end="0"/>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9">
                                            <p:txEl>
                                              <p:pRg st="1" end="1"/>
                                            </p:txEl>
                                          </p:spTgt>
                                        </p:tgtEl>
                                        <p:attrNameLst>
                                          <p:attrName>style.visibility</p:attrName>
                                        </p:attrNameLst>
                                      </p:cBhvr>
                                      <p:to>
                                        <p:strVal val="visible"/>
                                      </p:to>
                                    </p:set>
                                    <p:animEffect transition="in" filter="wipe(left)">
                                      <p:cBhvr>
                                        <p:cTn id="63" dur="500"/>
                                        <p:tgtEl>
                                          <p:spTgt spid="89">
                                            <p:txEl>
                                              <p:pRg st="1" end="1"/>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9">
                                            <p:txEl>
                                              <p:pRg st="2" end="2"/>
                                            </p:txEl>
                                          </p:spTgt>
                                        </p:tgtEl>
                                        <p:attrNameLst>
                                          <p:attrName>style.visibility</p:attrName>
                                        </p:attrNameLst>
                                      </p:cBhvr>
                                      <p:to>
                                        <p:strVal val="visible"/>
                                      </p:to>
                                    </p:set>
                                    <p:animEffect transition="in" filter="wipe(left)">
                                      <p:cBhvr>
                                        <p:cTn id="66" dur="500"/>
                                        <p:tgtEl>
                                          <p:spTgt spid="89">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0">
                                            <p:txEl>
                                              <p:pRg st="0" end="0"/>
                                            </p:txEl>
                                          </p:spTgt>
                                        </p:tgtEl>
                                        <p:attrNameLst>
                                          <p:attrName>style.visibility</p:attrName>
                                        </p:attrNameLst>
                                      </p:cBhvr>
                                      <p:to>
                                        <p:strVal val="visible"/>
                                      </p:to>
                                    </p:set>
                                    <p:animEffect transition="in" filter="wipe(left)">
                                      <p:cBhvr>
                                        <p:cTn id="71" dur="500"/>
                                        <p:tgtEl>
                                          <p:spTgt spid="90">
                                            <p:txEl>
                                              <p:pRg st="0" end="0"/>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90">
                                            <p:txEl>
                                              <p:pRg st="1" end="1"/>
                                            </p:txEl>
                                          </p:spTgt>
                                        </p:tgtEl>
                                        <p:attrNameLst>
                                          <p:attrName>style.visibility</p:attrName>
                                        </p:attrNameLst>
                                      </p:cBhvr>
                                      <p:to>
                                        <p:strVal val="visible"/>
                                      </p:to>
                                    </p:set>
                                    <p:animEffect transition="in" filter="wipe(left)">
                                      <p:cBhvr>
                                        <p:cTn id="75" dur="500"/>
                                        <p:tgtEl>
                                          <p:spTgt spid="90">
                                            <p:txEl>
                                              <p:pRg st="1" end="1"/>
                                            </p:tx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0">
                                            <p:txEl>
                                              <p:pRg st="2" end="2"/>
                                            </p:txEl>
                                          </p:spTgt>
                                        </p:tgtEl>
                                        <p:attrNameLst>
                                          <p:attrName>style.visibility</p:attrName>
                                        </p:attrNameLst>
                                      </p:cBhvr>
                                      <p:to>
                                        <p:strVal val="visible"/>
                                      </p:to>
                                    </p:set>
                                    <p:animEffect transition="in" filter="wipe(left)">
                                      <p:cBhvr>
                                        <p:cTn id="78" dur="500"/>
                                        <p:tgtEl>
                                          <p:spTgt spid="90">
                                            <p:txEl>
                                              <p:pRg st="2" end="2"/>
                                            </p:txEl>
                                          </p:spTgt>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left)">
                                      <p:cBhvr>
                                        <p:cTn id="8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p:bldP spid="58" grpId="0"/>
      <p:bldP spid="78" grpId="0" animBg="1"/>
      <p:bldP spid="78" grpId="1" animBg="1"/>
      <p:bldP spid="79" grpId="0" animBg="1"/>
      <p:bldP spid="82" grpId="0"/>
      <p:bldP spid="89" grpId="0" uiExpand="1" build="p"/>
      <p:bldP spid="90" grpId="0" uiExpand="1" build="p"/>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l="13592" t="1942" r="21360"/>
          <a:stretch/>
        </p:blipFill>
        <p:spPr>
          <a:xfrm>
            <a:off x="-756592" y="404664"/>
            <a:ext cx="4824536" cy="7272808"/>
          </a:xfrm>
          <a:prstGeom prst="rect">
            <a:avLst/>
          </a:prstGeom>
        </p:spPr>
      </p:pic>
      <p:cxnSp>
        <p:nvCxnSpPr>
          <p:cNvPr id="69" name="直線コネクタ 68"/>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5512396" y="-315416"/>
            <a:ext cx="2304256" cy="4625024"/>
            <a:chOff x="5512396" y="-315416"/>
            <a:chExt cx="2304256" cy="4625024"/>
          </a:xfrm>
        </p:grpSpPr>
        <p:sp>
          <p:nvSpPr>
            <p:cNvPr id="75" name="額縁 74"/>
            <p:cNvSpPr/>
            <p:nvPr/>
          </p:nvSpPr>
          <p:spPr>
            <a:xfrm>
              <a:off x="5512396" y="-315416"/>
              <a:ext cx="2304256" cy="4625024"/>
            </a:xfrm>
            <a:prstGeom prst="bevel">
              <a:avLst>
                <a:gd name="adj" fmla="val 3703"/>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7260036" y="2015257"/>
              <a:ext cx="318253" cy="318253"/>
            </a:xfrm>
            <a:prstGeom prst="ellipse">
              <a:avLst/>
            </a:prstGeom>
            <a:solidFill>
              <a:schemeClr val="accent6">
                <a:lumMod val="60000"/>
                <a:lumOff val="40000"/>
              </a:schemeClr>
            </a:solidFill>
            <a:scene3d>
              <a:camera prst="orthographicFront"/>
              <a:lightRig rig="threePt" dir="t"/>
            </a:scene3d>
            <a:sp3d>
              <a:bevelT w="165100" h="203200"/>
              <a:bevelB w="323850"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3400706" y="7980"/>
            <a:ext cx="6735818" cy="9103538"/>
            <a:chOff x="3400706" y="7980"/>
            <a:chExt cx="6735818" cy="9103538"/>
          </a:xfrm>
        </p:grpSpPr>
        <p:sp>
          <p:nvSpPr>
            <p:cNvPr id="73" name="角丸四角形 72"/>
            <p:cNvSpPr/>
            <p:nvPr/>
          </p:nvSpPr>
          <p:spPr>
            <a:xfrm>
              <a:off x="4791022" y="295630"/>
              <a:ext cx="4009416" cy="625468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400706" y="7980"/>
              <a:ext cx="6735818" cy="9103538"/>
              <a:chOff x="3400706" y="7980"/>
              <a:chExt cx="6735818" cy="9103538"/>
            </a:xfrm>
          </p:grpSpPr>
          <p:grpSp>
            <p:nvGrpSpPr>
              <p:cNvPr id="74" name="グループ化 10"/>
              <p:cNvGrpSpPr>
                <a:grpSpLocks noChangeAspect="1"/>
              </p:cNvGrpSpPr>
              <p:nvPr/>
            </p:nvGrpSpPr>
            <p:grpSpPr>
              <a:xfrm>
                <a:off x="3400706" y="7980"/>
                <a:ext cx="6735818" cy="9103538"/>
                <a:chOff x="1571604" y="0"/>
                <a:chExt cx="6000792" cy="8110143"/>
              </a:xfrm>
              <a:noFill/>
            </p:grpSpPr>
            <p:grpSp>
              <p:nvGrpSpPr>
                <p:cNvPr id="77" name="グループ化 18"/>
                <p:cNvGrpSpPr/>
                <p:nvPr/>
              </p:nvGrpSpPr>
              <p:grpSpPr>
                <a:xfrm>
                  <a:off x="1571604" y="0"/>
                  <a:ext cx="6000792" cy="6858000"/>
                  <a:chOff x="1571604" y="0"/>
                  <a:chExt cx="6000792" cy="6858000"/>
                </a:xfrm>
                <a:grpFill/>
              </p:grpSpPr>
              <p:sp>
                <p:nvSpPr>
                  <p:cNvPr id="94" name="正方形/長方形 93"/>
                  <p:cNvSpPr/>
                  <p:nvPr/>
                </p:nvSpPr>
                <p:spPr>
                  <a:xfrm>
                    <a:off x="1571604" y="0"/>
                    <a:ext cx="6000792" cy="214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6286512"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6" name="正方形/長方形 95"/>
                  <p:cNvSpPr/>
                  <p:nvPr/>
                </p:nvSpPr>
                <p:spPr>
                  <a:xfrm>
                    <a:off x="1571604"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7" name="正方形/長方形 96"/>
                  <p:cNvSpPr/>
                  <p:nvPr/>
                </p:nvSpPr>
                <p:spPr>
                  <a:xfrm>
                    <a:off x="6357950"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1785918"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正方形/長方形 98"/>
                  <p:cNvSpPr/>
                  <p:nvPr/>
                </p:nvSpPr>
                <p:spPr>
                  <a:xfrm>
                    <a:off x="6072198"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正方形/長方形 99"/>
                  <p:cNvSpPr/>
                  <p:nvPr/>
                </p:nvSpPr>
                <p:spPr>
                  <a:xfrm>
                    <a:off x="2571736"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92" name="Picture 13" descr="keitaie"/>
                <p:cNvPicPr>
                  <a:picLocks noChangeAspect="1" noChangeArrowheads="1"/>
                </p:cNvPicPr>
                <p:nvPr/>
              </p:nvPicPr>
              <p:blipFill>
                <a:blip r:embed="rId4" cstate="screen"/>
                <a:srcRect/>
                <a:stretch>
                  <a:fillRect/>
                </a:stretch>
              </p:blipFill>
              <p:spPr bwMode="auto">
                <a:xfrm>
                  <a:off x="2682000" y="14317"/>
                  <a:ext cx="3780000" cy="8095826"/>
                </a:xfrm>
                <a:prstGeom prst="rect">
                  <a:avLst/>
                </a:prstGeom>
                <a:grpFill/>
                <a:ln w="9525">
                  <a:noFill/>
                  <a:miter lim="800000"/>
                  <a:headEnd/>
                  <a:tailEnd/>
                </a:ln>
              </p:spPr>
            </p:pic>
          </p:grpSp>
          <p:grpSp>
            <p:nvGrpSpPr>
              <p:cNvPr id="116" name="グループ化 115"/>
              <p:cNvGrpSpPr/>
              <p:nvPr/>
            </p:nvGrpSpPr>
            <p:grpSpPr>
              <a:xfrm>
                <a:off x="4843287" y="373026"/>
                <a:ext cx="3857014" cy="6016940"/>
                <a:chOff x="4843287" y="373026"/>
                <a:chExt cx="3857014" cy="6016940"/>
              </a:xfrm>
            </p:grpSpPr>
            <p:grpSp>
              <p:nvGrpSpPr>
                <p:cNvPr id="117" name="グループ化 116"/>
                <p:cNvGrpSpPr/>
                <p:nvPr/>
              </p:nvGrpSpPr>
              <p:grpSpPr>
                <a:xfrm>
                  <a:off x="4843287" y="373026"/>
                  <a:ext cx="3857014" cy="6016940"/>
                  <a:chOff x="8479828" y="448883"/>
                  <a:chExt cx="3857014" cy="6016940"/>
                </a:xfrm>
              </p:grpSpPr>
              <p:sp>
                <p:nvSpPr>
                  <p:cNvPr id="125" name="角丸四角形 124"/>
                  <p:cNvSpPr/>
                  <p:nvPr/>
                </p:nvSpPr>
                <p:spPr>
                  <a:xfrm>
                    <a:off x="8479828" y="448883"/>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9743730" y="649459"/>
                    <a:ext cx="1329210" cy="769441"/>
                  </a:xfrm>
                  <a:prstGeom prst="rect">
                    <a:avLst/>
                  </a:prstGeom>
                  <a:solidFill>
                    <a:srgbClr val="FFC000"/>
                  </a:solidFill>
                  <a:ln>
                    <a:noFill/>
                  </a:ln>
                </p:spPr>
                <p:txBody>
                  <a:bodyPr wrap="none" rtlCol="0">
                    <a:spAutoFit/>
                  </a:bodyPr>
                  <a:lstStyle/>
                  <a:p>
                    <a:r>
                      <a:rPr kumimoji="1" lang="ja-JP" altLang="en-US"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日記</a:t>
                    </a:r>
                    <a:endParaRPr kumimoji="1"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18" name="グループ化 117"/>
                <p:cNvGrpSpPr/>
                <p:nvPr/>
              </p:nvGrpSpPr>
              <p:grpSpPr>
                <a:xfrm>
                  <a:off x="5054800" y="1972793"/>
                  <a:ext cx="3499274" cy="331846"/>
                  <a:chOff x="9569670" y="2809122"/>
                  <a:chExt cx="3499274" cy="331846"/>
                </a:xfrm>
              </p:grpSpPr>
              <p:pic>
                <p:nvPicPr>
                  <p:cNvPr id="123" name="図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p:spPr>
              </p:pic>
              <p:pic>
                <p:nvPicPr>
                  <p:cNvPr id="124" name="図 123"/>
                  <p:cNvPicPr>
                    <a:picLocks noChangeAspect="1"/>
                  </p:cNvPicPr>
                  <p:nvPr/>
                </p:nvPicPr>
                <p:blipFill rotWithShape="1">
                  <a:blip r:embed="rId5"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p:spPr>
              </p:pic>
            </p:grpSp>
            <p:grpSp>
              <p:nvGrpSpPr>
                <p:cNvPr id="119" name="グループ化 118"/>
                <p:cNvGrpSpPr/>
                <p:nvPr/>
              </p:nvGrpSpPr>
              <p:grpSpPr>
                <a:xfrm>
                  <a:off x="5054800" y="5501185"/>
                  <a:ext cx="3499274" cy="331846"/>
                  <a:chOff x="9569670" y="2809122"/>
                  <a:chExt cx="3499274" cy="331846"/>
                </a:xfrm>
              </p:grpSpPr>
              <p:pic>
                <p:nvPicPr>
                  <p:cNvPr id="121" name="図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p:spPr>
              </p:pic>
              <p:pic>
                <p:nvPicPr>
                  <p:cNvPr id="122" name="図 121"/>
                  <p:cNvPicPr>
                    <a:picLocks noChangeAspect="1"/>
                  </p:cNvPicPr>
                  <p:nvPr/>
                </p:nvPicPr>
                <p:blipFill rotWithShape="1">
                  <a:blip r:embed="rId5"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p:spPr>
              </p:pic>
            </p:grpSp>
            <p:sp>
              <p:nvSpPr>
                <p:cNvPr id="120" name="テキスト ボックス 119"/>
                <p:cNvSpPr txBox="1"/>
                <p:nvPr/>
              </p:nvSpPr>
              <p:spPr>
                <a:xfrm>
                  <a:off x="6757230" y="5836333"/>
                  <a:ext cx="1449436" cy="369332"/>
                </a:xfrm>
                <a:prstGeom prst="rect">
                  <a:avLst/>
                </a:prstGeom>
                <a:solidFill>
                  <a:srgbClr val="FFFF99"/>
                </a:solidFill>
                <a:ln>
                  <a:solidFill>
                    <a:srgbClr val="FF0000"/>
                  </a:solidFill>
                </a:ln>
              </p:spPr>
              <p:txBody>
                <a:bodyPr wrap="none" rtlCol="0">
                  <a:spAutoFit/>
                </a:bodyPr>
                <a:lstStyle/>
                <a:p>
                  <a:r>
                    <a:rPr kumimoji="1" lang="ja-JP" altLang="en-US" dirty="0" smtClean="0"/>
                    <a:t>コメントを書く</a:t>
                  </a:r>
                  <a:endParaRPr kumimoji="1" lang="ja-JP" altLang="en-US" dirty="0"/>
                </a:p>
              </p:txBody>
            </p:sp>
          </p:grpSp>
          <p:sp>
            <p:nvSpPr>
              <p:cNvPr id="127" name="テキスト ボックス 126"/>
              <p:cNvSpPr txBox="1"/>
              <p:nvPr/>
            </p:nvSpPr>
            <p:spPr>
              <a:xfrm>
                <a:off x="5190141" y="1511128"/>
                <a:ext cx="1415772" cy="461665"/>
              </a:xfrm>
              <a:prstGeom prst="rect">
                <a:avLst/>
              </a:prstGeom>
              <a:noFill/>
            </p:spPr>
            <p:txBody>
              <a:bodyPr wrap="none" rtlCol="0">
                <a:spAutoFit/>
              </a:bodyPr>
              <a:lstStyle/>
              <a:p>
                <a:r>
                  <a:rPr kumimoji="1" lang="ja-JP" altLang="en-US" sz="2400" dirty="0" smtClean="0"/>
                  <a:t>○月</a:t>
                </a:r>
                <a:r>
                  <a:rPr kumimoji="1" lang="en-US" altLang="ja-JP" sz="2400" dirty="0" smtClean="0"/>
                  <a:t>×</a:t>
                </a:r>
                <a:r>
                  <a:rPr kumimoji="1" lang="ja-JP" altLang="en-US" sz="2400" dirty="0" smtClean="0"/>
                  <a:t>日</a:t>
                </a:r>
                <a:endParaRPr kumimoji="1" lang="ja-JP" altLang="en-US" sz="2400" dirty="0"/>
              </a:p>
            </p:txBody>
          </p:sp>
          <p:sp>
            <p:nvSpPr>
              <p:cNvPr id="128" name="テキスト ボックス 127"/>
              <p:cNvSpPr txBox="1"/>
              <p:nvPr/>
            </p:nvSpPr>
            <p:spPr>
              <a:xfrm>
                <a:off x="5140441" y="2376647"/>
                <a:ext cx="3233578" cy="1087477"/>
              </a:xfrm>
              <a:prstGeom prst="rect">
                <a:avLst/>
              </a:prstGeom>
              <a:noFill/>
            </p:spPr>
            <p:txBody>
              <a:bodyPr wrap="none" rtlCol="0">
                <a:spAutoFit/>
              </a:bodyPr>
              <a:lstStyle/>
              <a:p>
                <a:pPr>
                  <a:lnSpc>
                    <a:spcPts val="2200"/>
                  </a:lnSpc>
                </a:pPr>
                <a:r>
                  <a:rPr kumimoji="1" lang="ja-JP" altLang="en-US" sz="1600" dirty="0" smtClean="0"/>
                  <a:t>きょう　　　　</a:t>
                </a:r>
                <a:r>
                  <a:rPr kumimoji="1" lang="ja-JP" altLang="en-US" sz="1600" dirty="0" err="1" smtClean="0"/>
                  <a:t>がっ</a:t>
                </a:r>
                <a:r>
                  <a:rPr kumimoji="1" lang="ja-JP" altLang="en-US" sz="1600" dirty="0" smtClean="0"/>
                  <a:t>こう　　　かえ</a:t>
                </a:r>
                <a:endParaRPr kumimoji="1" lang="en-US" altLang="ja-JP" sz="1200" dirty="0" smtClean="0"/>
              </a:p>
              <a:p>
                <a:pPr>
                  <a:lnSpc>
                    <a:spcPts val="2200"/>
                  </a:lnSpc>
                </a:pPr>
                <a:r>
                  <a:rPr kumimoji="1" lang="ja-JP" altLang="en-US" sz="2800" dirty="0" smtClean="0"/>
                  <a:t>今日も学校の帰りに</a:t>
                </a:r>
                <a:endParaRPr kumimoji="1" lang="en-US" altLang="ja-JP" sz="2800" dirty="0" smtClean="0"/>
              </a:p>
              <a:p>
                <a:r>
                  <a:rPr lang="ja-JP" altLang="en-US" sz="2800" dirty="0" smtClean="0"/>
                  <a:t>○○○○</a:t>
                </a:r>
                <a:r>
                  <a:rPr lang="ja-JP" altLang="en-US" sz="2800" dirty="0"/>
                  <a:t>へいった</a:t>
                </a:r>
                <a:r>
                  <a:rPr kumimoji="1" lang="ja-JP" altLang="en-US" sz="2800" dirty="0" smtClean="0"/>
                  <a:t>。</a:t>
                </a:r>
                <a:endParaRPr kumimoji="1" lang="ja-JP" altLang="en-US" sz="2800" dirty="0"/>
              </a:p>
            </p:txBody>
          </p:sp>
          <p:sp>
            <p:nvSpPr>
              <p:cNvPr id="129" name="テキスト ボックス 128"/>
              <p:cNvSpPr txBox="1"/>
              <p:nvPr/>
            </p:nvSpPr>
            <p:spPr>
              <a:xfrm>
                <a:off x="5155005" y="3714827"/>
                <a:ext cx="2996333" cy="1087477"/>
              </a:xfrm>
              <a:prstGeom prst="rect">
                <a:avLst/>
              </a:prstGeom>
              <a:noFill/>
            </p:spPr>
            <p:txBody>
              <a:bodyPr wrap="none" rtlCol="0">
                <a:spAutoFit/>
              </a:bodyPr>
              <a:lstStyle/>
              <a:p>
                <a:r>
                  <a:rPr kumimoji="1" lang="ja-JP" altLang="en-US" sz="2800" dirty="0" smtClean="0"/>
                  <a:t>みきちゃんとずっと</a:t>
                </a:r>
                <a:endParaRPr kumimoji="1" lang="en-US" altLang="ja-JP" sz="2800" dirty="0" smtClean="0"/>
              </a:p>
              <a:p>
                <a:pPr>
                  <a:lnSpc>
                    <a:spcPts val="2200"/>
                  </a:lnSpc>
                </a:pPr>
                <a:r>
                  <a:rPr lang="ja-JP" altLang="en-US" sz="1600" dirty="0" err="1" smtClean="0"/>
                  <a:t>は</a:t>
                </a:r>
                <a:r>
                  <a:rPr lang="ja-JP" altLang="en-US" sz="1600" dirty="0" err="1"/>
                  <a:t>な</a:t>
                </a:r>
                <a:endParaRPr kumimoji="1" lang="en-US" altLang="ja-JP" sz="2400" dirty="0" smtClean="0"/>
              </a:p>
              <a:p>
                <a:pPr>
                  <a:lnSpc>
                    <a:spcPts val="2200"/>
                  </a:lnSpc>
                </a:pPr>
                <a:r>
                  <a:rPr lang="ja-JP" altLang="en-US" sz="2800" dirty="0" smtClean="0"/>
                  <a:t>話してた</a:t>
                </a:r>
                <a:r>
                  <a:rPr kumimoji="1" lang="ja-JP" altLang="en-US" sz="2800" dirty="0" smtClean="0"/>
                  <a:t>。</a:t>
                </a:r>
                <a:endParaRPr kumimoji="1" lang="ja-JP" altLang="en-US" sz="2800" dirty="0"/>
              </a:p>
            </p:txBody>
          </p:sp>
          <p:sp>
            <p:nvSpPr>
              <p:cNvPr id="130" name="テキスト ボックス 129"/>
              <p:cNvSpPr txBox="1"/>
              <p:nvPr/>
            </p:nvSpPr>
            <p:spPr>
              <a:xfrm>
                <a:off x="5155005" y="4816401"/>
                <a:ext cx="2916183" cy="656590"/>
              </a:xfrm>
              <a:prstGeom prst="rect">
                <a:avLst/>
              </a:prstGeom>
              <a:noFill/>
            </p:spPr>
            <p:txBody>
              <a:bodyPr wrap="none" rtlCol="0">
                <a:spAutoFit/>
              </a:bodyPr>
              <a:lstStyle/>
              <a:p>
                <a:pPr>
                  <a:lnSpc>
                    <a:spcPts val="2200"/>
                  </a:lnSpc>
                </a:pPr>
                <a:r>
                  <a:rPr kumimoji="1" lang="ja-JP" altLang="en-US" sz="1600" dirty="0" smtClean="0"/>
                  <a:t>　　　　　　　　　　</a:t>
                </a:r>
                <a:r>
                  <a:rPr kumimoji="1" lang="ja-JP" altLang="en-US" sz="1600" dirty="0" err="1" smtClean="0"/>
                  <a:t>い</a:t>
                </a:r>
                <a:endParaRPr kumimoji="1" lang="en-US" altLang="ja-JP" sz="2800" dirty="0" smtClean="0"/>
              </a:p>
              <a:p>
                <a:pPr>
                  <a:lnSpc>
                    <a:spcPts val="2200"/>
                  </a:lnSpc>
                </a:pPr>
                <a:r>
                  <a:rPr kumimoji="1" lang="ja-JP" altLang="en-US" sz="2800" dirty="0" smtClean="0"/>
                  <a:t>あしたも行こうね。</a:t>
                </a:r>
                <a:endParaRPr kumimoji="1" lang="ja-JP" altLang="en-US" sz="2800" dirty="0"/>
              </a:p>
            </p:txBody>
          </p:sp>
        </p:grpSp>
      </p:grpSp>
    </p:spTree>
    <p:extLst>
      <p:ext uri="{BB962C8B-B14F-4D97-AF65-F5344CB8AC3E}">
        <p14:creationId xmlns:p14="http://schemas.microsoft.com/office/powerpoint/2010/main" val="26226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500"/>
                            </p:stCondLst>
                            <p:childTnLst>
                              <p:par>
                                <p:cTn id="12" presetID="35" presetClass="path" presetSubtype="0" accel="50000" decel="50000" fill="hold" nodeType="afterEffect">
                                  <p:stCondLst>
                                    <p:cond delay="0"/>
                                  </p:stCondLst>
                                  <p:childTnLst>
                                    <p:animMotion origin="layout" path="M -4.16667E-6 -4.81481E-6 L -0.4842 -4.81481E-6 " pathEditMode="relative" rAng="0" ptsTypes="AA">
                                      <p:cBhvr>
                                        <p:cTn id="13" dur="2000" fill="hold"/>
                                        <p:tgtEl>
                                          <p:spTgt spid="9"/>
                                        </p:tgtEl>
                                        <p:attrNameLst>
                                          <p:attrName>ppt_x</p:attrName>
                                          <p:attrName>ppt_y</p:attrName>
                                        </p:attrNameLst>
                                      </p:cBhvr>
                                      <p:rCtr x="-24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二等辺三角形 10"/>
          <p:cNvSpPr/>
          <p:nvPr/>
        </p:nvSpPr>
        <p:spPr>
          <a:xfrm rot="1384991">
            <a:off x="4199278" y="-2028054"/>
            <a:ext cx="5865889" cy="8359695"/>
          </a:xfrm>
          <a:prstGeom prst="triangle">
            <a:avLst/>
          </a:prstGeom>
          <a:gradFill>
            <a:gsLst>
              <a:gs pos="0">
                <a:srgbClr val="FFFF00"/>
              </a:gs>
              <a:gs pos="96000">
                <a:schemeClr val="bg1"/>
              </a:gs>
              <a:gs pos="100000">
                <a:srgbClr val="000000"/>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23528" y="278474"/>
            <a:ext cx="3964105" cy="6271843"/>
          </a:xfrm>
          <a:prstGeom prst="roundRect">
            <a:avLst>
              <a:gd name="adj" fmla="val 2883"/>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グループ化 10"/>
          <p:cNvGrpSpPr>
            <a:grpSpLocks noChangeAspect="1"/>
          </p:cNvGrpSpPr>
          <p:nvPr/>
        </p:nvGrpSpPr>
        <p:grpSpPr>
          <a:xfrm>
            <a:off x="-1061314" y="7980"/>
            <a:ext cx="6735818" cy="9103538"/>
            <a:chOff x="1571604" y="0"/>
            <a:chExt cx="6000792" cy="8110143"/>
          </a:xfrm>
          <a:noFill/>
        </p:grpSpPr>
        <p:grpSp>
          <p:nvGrpSpPr>
            <p:cNvPr id="36" name="グループ化 18"/>
            <p:cNvGrpSpPr/>
            <p:nvPr/>
          </p:nvGrpSpPr>
          <p:grpSpPr>
            <a:xfrm>
              <a:off x="1571604" y="0"/>
              <a:ext cx="6000792" cy="6858000"/>
              <a:chOff x="1571604" y="0"/>
              <a:chExt cx="6000792" cy="6858000"/>
            </a:xfrm>
            <a:grpFill/>
          </p:grpSpPr>
          <p:sp>
            <p:nvSpPr>
              <p:cNvPr id="38" name="正方形/長方形 37"/>
              <p:cNvSpPr/>
              <p:nvPr/>
            </p:nvSpPr>
            <p:spPr>
              <a:xfrm>
                <a:off x="1571604" y="0"/>
                <a:ext cx="6000792" cy="214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6286512"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正方形/長方形 39"/>
              <p:cNvSpPr/>
              <p:nvPr/>
            </p:nvSpPr>
            <p:spPr>
              <a:xfrm>
                <a:off x="1571604" y="0"/>
                <a:ext cx="1285884" cy="642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正方形/長方形 40"/>
              <p:cNvSpPr/>
              <p:nvPr/>
            </p:nvSpPr>
            <p:spPr>
              <a:xfrm>
                <a:off x="6357950"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1785918" y="571480"/>
                <a:ext cx="1000132" cy="6286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6072198"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571736" y="5786454"/>
                <a:ext cx="71438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37" name="Picture 13" descr="keitaie"/>
            <p:cNvPicPr>
              <a:picLocks noChangeAspect="1" noChangeArrowheads="1"/>
            </p:cNvPicPr>
            <p:nvPr/>
          </p:nvPicPr>
          <p:blipFill>
            <a:blip r:embed="rId3" cstate="screen"/>
            <a:srcRect/>
            <a:stretch>
              <a:fillRect/>
            </a:stretch>
          </p:blipFill>
          <p:spPr bwMode="auto">
            <a:xfrm>
              <a:off x="2682000" y="14317"/>
              <a:ext cx="3780000" cy="8095826"/>
            </a:xfrm>
            <a:prstGeom prst="rect">
              <a:avLst/>
            </a:prstGeom>
            <a:grpFill/>
            <a:ln w="9525">
              <a:noFill/>
              <a:miter lim="800000"/>
              <a:headEnd/>
              <a:tailEnd/>
            </a:ln>
          </p:spPr>
        </p:pic>
      </p:grpSp>
      <p:grpSp>
        <p:nvGrpSpPr>
          <p:cNvPr id="5" name="グループ化 4"/>
          <p:cNvGrpSpPr/>
          <p:nvPr/>
        </p:nvGrpSpPr>
        <p:grpSpPr>
          <a:xfrm>
            <a:off x="378825" y="390178"/>
            <a:ext cx="3857014" cy="6016940"/>
            <a:chOff x="9358157" y="1209355"/>
            <a:chExt cx="3857014" cy="6016940"/>
          </a:xfrm>
        </p:grpSpPr>
        <p:grpSp>
          <p:nvGrpSpPr>
            <p:cNvPr id="4" name="グループ化 3"/>
            <p:cNvGrpSpPr/>
            <p:nvPr/>
          </p:nvGrpSpPr>
          <p:grpSpPr>
            <a:xfrm>
              <a:off x="9358157" y="1209355"/>
              <a:ext cx="3857014" cy="6016940"/>
              <a:chOff x="9358157" y="1209355"/>
              <a:chExt cx="3857014" cy="6016940"/>
            </a:xfrm>
          </p:grpSpPr>
          <p:grpSp>
            <p:nvGrpSpPr>
              <p:cNvPr id="3" name="グループ化 2"/>
              <p:cNvGrpSpPr/>
              <p:nvPr/>
            </p:nvGrpSpPr>
            <p:grpSpPr>
              <a:xfrm>
                <a:off x="9358157" y="1209355"/>
                <a:ext cx="3857014" cy="6016940"/>
                <a:chOff x="9358157" y="1209355"/>
                <a:chExt cx="3857014" cy="6016940"/>
              </a:xfrm>
            </p:grpSpPr>
            <p:grpSp>
              <p:nvGrpSpPr>
                <p:cNvPr id="81" name="グループ化 80"/>
                <p:cNvGrpSpPr/>
                <p:nvPr/>
              </p:nvGrpSpPr>
              <p:grpSpPr>
                <a:xfrm>
                  <a:off x="9358157" y="1209355"/>
                  <a:ext cx="3857014" cy="6016940"/>
                  <a:chOff x="8479828" y="448883"/>
                  <a:chExt cx="3857014" cy="6016940"/>
                </a:xfrm>
              </p:grpSpPr>
              <p:sp>
                <p:nvSpPr>
                  <p:cNvPr id="66" name="角丸四角形 65"/>
                  <p:cNvSpPr/>
                  <p:nvPr/>
                </p:nvSpPr>
                <p:spPr>
                  <a:xfrm>
                    <a:off x="8479828" y="448883"/>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743730" y="649459"/>
                    <a:ext cx="1329210" cy="769441"/>
                  </a:xfrm>
                  <a:prstGeom prst="rect">
                    <a:avLst/>
                  </a:prstGeom>
                  <a:solidFill>
                    <a:srgbClr val="FFC000"/>
                  </a:solidFill>
                  <a:ln>
                    <a:noFill/>
                  </a:ln>
                </p:spPr>
                <p:txBody>
                  <a:bodyPr wrap="none" rtlCol="0">
                    <a:spAutoFit/>
                  </a:bodyPr>
                  <a:lstStyle/>
                  <a:p>
                    <a:r>
                      <a:rPr kumimoji="1" lang="ja-JP" altLang="en-US"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日記</a:t>
                    </a:r>
                    <a:endParaRPr kumimoji="1"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93" name="テキスト ボックス 92"/>
                <p:cNvSpPr txBox="1"/>
                <p:nvPr/>
              </p:nvSpPr>
              <p:spPr>
                <a:xfrm>
                  <a:off x="11272100" y="6672662"/>
                  <a:ext cx="1449436" cy="369332"/>
                </a:xfrm>
                <a:prstGeom prst="rect">
                  <a:avLst/>
                </a:prstGeom>
                <a:solidFill>
                  <a:srgbClr val="FFFF99"/>
                </a:solidFill>
                <a:ln>
                  <a:solidFill>
                    <a:srgbClr val="FF0000"/>
                  </a:solidFill>
                </a:ln>
              </p:spPr>
              <p:txBody>
                <a:bodyPr wrap="none" rtlCol="0">
                  <a:spAutoFit/>
                </a:bodyPr>
                <a:lstStyle/>
                <a:p>
                  <a:r>
                    <a:rPr kumimoji="1" lang="ja-JP" altLang="en-US" dirty="0" smtClean="0"/>
                    <a:t>コメントを書く</a:t>
                  </a:r>
                  <a:endParaRPr kumimoji="1" lang="ja-JP" altLang="en-US" dirty="0"/>
                </a:p>
              </p:txBody>
            </p:sp>
          </p:grpSp>
          <p:grpSp>
            <p:nvGrpSpPr>
              <p:cNvPr id="85" name="グループ化 84"/>
              <p:cNvGrpSpPr/>
              <p:nvPr/>
            </p:nvGrpSpPr>
            <p:grpSpPr>
              <a:xfrm>
                <a:off x="9569670" y="2809122"/>
                <a:ext cx="3499274" cy="331846"/>
                <a:chOff x="9569670" y="2809122"/>
                <a:chExt cx="3499274" cy="331846"/>
              </a:xfrm>
            </p:grpSpPr>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a:ln>
                  <a:noFill/>
                </a:ln>
              </p:spPr>
            </p:pic>
            <p:pic>
              <p:nvPicPr>
                <p:cNvPr id="84" name="図 83"/>
                <p:cNvPicPr>
                  <a:picLocks noChangeAspect="1"/>
                </p:cNvPicPr>
                <p:nvPr/>
              </p:nvPicPr>
              <p:blipFill rotWithShape="1">
                <a:blip r:embed="rId4"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a:ln>
                  <a:noFill/>
                </a:ln>
              </p:spPr>
            </p:pic>
          </p:grpSp>
          <p:grpSp>
            <p:nvGrpSpPr>
              <p:cNvPr id="86" name="グループ化 85"/>
              <p:cNvGrpSpPr/>
              <p:nvPr/>
            </p:nvGrpSpPr>
            <p:grpSpPr>
              <a:xfrm>
                <a:off x="9569670" y="6337514"/>
                <a:ext cx="3499274" cy="331846"/>
                <a:chOff x="9569670" y="2809122"/>
                <a:chExt cx="3499274" cy="331846"/>
              </a:xfrm>
            </p:grpSpPr>
            <p:pic>
              <p:nvPicPr>
                <p:cNvPr id="87" name="図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a:ln>
                  <a:noFill/>
                </a:ln>
              </p:spPr>
            </p:pic>
            <p:pic>
              <p:nvPicPr>
                <p:cNvPr id="88" name="図 87"/>
                <p:cNvPicPr>
                  <a:picLocks noChangeAspect="1"/>
                </p:cNvPicPr>
                <p:nvPr/>
              </p:nvPicPr>
              <p:blipFill rotWithShape="1">
                <a:blip r:embed="rId4"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a:ln>
                  <a:noFill/>
                </a:ln>
              </p:spPr>
            </p:pic>
          </p:grpSp>
        </p:grpSp>
        <p:sp>
          <p:nvSpPr>
            <p:cNvPr id="82" name="テキスト ボックス 81"/>
            <p:cNvSpPr txBox="1"/>
            <p:nvPr/>
          </p:nvSpPr>
          <p:spPr>
            <a:xfrm>
              <a:off x="9705011" y="2347457"/>
              <a:ext cx="1415772" cy="461665"/>
            </a:xfrm>
            <a:prstGeom prst="rect">
              <a:avLst/>
            </a:prstGeom>
            <a:noFill/>
            <a:ln>
              <a:noFill/>
            </a:ln>
          </p:spPr>
          <p:txBody>
            <a:bodyPr wrap="none" rtlCol="0">
              <a:spAutoFit/>
            </a:bodyPr>
            <a:lstStyle/>
            <a:p>
              <a:r>
                <a:rPr kumimoji="1" lang="ja-JP" altLang="en-US" sz="2400" dirty="0" smtClean="0"/>
                <a:t>○月</a:t>
              </a:r>
              <a:r>
                <a:rPr kumimoji="1" lang="en-US" altLang="ja-JP" sz="2400" dirty="0" smtClean="0"/>
                <a:t>×</a:t>
              </a:r>
              <a:r>
                <a:rPr kumimoji="1" lang="ja-JP" altLang="en-US" sz="2400" dirty="0" smtClean="0"/>
                <a:t>日</a:t>
              </a:r>
              <a:endParaRPr kumimoji="1" lang="ja-JP" altLang="en-US" sz="2400" dirty="0"/>
            </a:p>
          </p:txBody>
        </p:sp>
        <p:sp>
          <p:nvSpPr>
            <p:cNvPr id="89" name="テキスト ボックス 88"/>
            <p:cNvSpPr txBox="1"/>
            <p:nvPr/>
          </p:nvSpPr>
          <p:spPr>
            <a:xfrm>
              <a:off x="9655311" y="3212976"/>
              <a:ext cx="3233578" cy="1087477"/>
            </a:xfrm>
            <a:prstGeom prst="rect">
              <a:avLst/>
            </a:prstGeom>
            <a:noFill/>
            <a:ln>
              <a:noFill/>
            </a:ln>
          </p:spPr>
          <p:txBody>
            <a:bodyPr wrap="none" rtlCol="0">
              <a:spAutoFit/>
            </a:bodyPr>
            <a:lstStyle/>
            <a:p>
              <a:pPr>
                <a:lnSpc>
                  <a:spcPts val="2200"/>
                </a:lnSpc>
              </a:pPr>
              <a:r>
                <a:rPr kumimoji="1" lang="ja-JP" altLang="en-US" sz="1600" dirty="0" smtClean="0"/>
                <a:t>きょう　　　　</a:t>
              </a:r>
              <a:r>
                <a:rPr kumimoji="1" lang="ja-JP" altLang="en-US" sz="1600" dirty="0" err="1" smtClean="0"/>
                <a:t>がっ</a:t>
              </a:r>
              <a:r>
                <a:rPr kumimoji="1" lang="ja-JP" altLang="en-US" sz="1600" dirty="0" smtClean="0"/>
                <a:t>こう　　　かえ</a:t>
              </a:r>
              <a:endParaRPr kumimoji="1" lang="en-US" altLang="ja-JP" sz="1200" dirty="0" smtClean="0"/>
            </a:p>
            <a:p>
              <a:pPr>
                <a:lnSpc>
                  <a:spcPts val="2200"/>
                </a:lnSpc>
              </a:pPr>
              <a:r>
                <a:rPr kumimoji="1" lang="ja-JP" altLang="en-US" sz="2800" dirty="0" smtClean="0"/>
                <a:t>今日も学校の帰りに</a:t>
              </a:r>
              <a:endParaRPr kumimoji="1" lang="en-US" altLang="ja-JP" sz="2800" dirty="0" smtClean="0"/>
            </a:p>
            <a:p>
              <a:r>
                <a:rPr kumimoji="1" lang="ja-JP" altLang="en-US" sz="2800" dirty="0" smtClean="0"/>
                <a:t>○○○○へいった。</a:t>
              </a:r>
              <a:endParaRPr kumimoji="1" lang="ja-JP" altLang="en-US" sz="2800" dirty="0"/>
            </a:p>
          </p:txBody>
        </p:sp>
        <p:sp>
          <p:nvSpPr>
            <p:cNvPr id="90" name="テキスト ボックス 89"/>
            <p:cNvSpPr txBox="1"/>
            <p:nvPr/>
          </p:nvSpPr>
          <p:spPr>
            <a:xfrm>
              <a:off x="9669875" y="4551156"/>
              <a:ext cx="2996333" cy="1087477"/>
            </a:xfrm>
            <a:prstGeom prst="rect">
              <a:avLst/>
            </a:prstGeom>
            <a:noFill/>
            <a:ln>
              <a:noFill/>
            </a:ln>
          </p:spPr>
          <p:txBody>
            <a:bodyPr wrap="none" rtlCol="0">
              <a:spAutoFit/>
            </a:bodyPr>
            <a:lstStyle/>
            <a:p>
              <a:r>
                <a:rPr kumimoji="1" lang="ja-JP" altLang="en-US" sz="2800" dirty="0" smtClean="0"/>
                <a:t>みきちゃんとずっと</a:t>
              </a:r>
              <a:endParaRPr kumimoji="1" lang="en-US" altLang="ja-JP" sz="2800" dirty="0" smtClean="0"/>
            </a:p>
            <a:p>
              <a:pPr>
                <a:lnSpc>
                  <a:spcPts val="2200"/>
                </a:lnSpc>
              </a:pPr>
              <a:r>
                <a:rPr lang="ja-JP" altLang="en-US" sz="1600" dirty="0" err="1" smtClean="0"/>
                <a:t>は</a:t>
              </a:r>
              <a:r>
                <a:rPr lang="ja-JP" altLang="en-US" sz="1600" dirty="0" err="1"/>
                <a:t>な</a:t>
              </a:r>
              <a:endParaRPr kumimoji="1" lang="en-US" altLang="ja-JP" sz="2400" dirty="0" smtClean="0"/>
            </a:p>
            <a:p>
              <a:pPr>
                <a:lnSpc>
                  <a:spcPts val="2200"/>
                </a:lnSpc>
              </a:pPr>
              <a:r>
                <a:rPr lang="ja-JP" altLang="en-US" sz="2800" dirty="0" smtClean="0"/>
                <a:t>話してた</a:t>
              </a:r>
              <a:r>
                <a:rPr kumimoji="1" lang="ja-JP" altLang="en-US" sz="2800" dirty="0" smtClean="0"/>
                <a:t>。</a:t>
              </a:r>
              <a:endParaRPr kumimoji="1" lang="ja-JP" altLang="en-US" sz="2800" dirty="0"/>
            </a:p>
          </p:txBody>
        </p:sp>
        <p:sp>
          <p:nvSpPr>
            <p:cNvPr id="91" name="テキスト ボックス 90"/>
            <p:cNvSpPr txBox="1"/>
            <p:nvPr/>
          </p:nvSpPr>
          <p:spPr>
            <a:xfrm>
              <a:off x="9669875" y="5652730"/>
              <a:ext cx="2916183" cy="656590"/>
            </a:xfrm>
            <a:prstGeom prst="rect">
              <a:avLst/>
            </a:prstGeom>
            <a:noFill/>
            <a:ln>
              <a:noFill/>
            </a:ln>
          </p:spPr>
          <p:txBody>
            <a:bodyPr wrap="none" rtlCol="0">
              <a:spAutoFit/>
            </a:bodyPr>
            <a:lstStyle/>
            <a:p>
              <a:pPr>
                <a:lnSpc>
                  <a:spcPts val="2200"/>
                </a:lnSpc>
              </a:pPr>
              <a:r>
                <a:rPr kumimoji="1" lang="ja-JP" altLang="en-US" sz="1600" dirty="0" smtClean="0"/>
                <a:t>　　　　　　　　　　</a:t>
              </a:r>
              <a:r>
                <a:rPr kumimoji="1" lang="ja-JP" altLang="en-US" sz="1600" dirty="0" err="1" smtClean="0"/>
                <a:t>い</a:t>
              </a:r>
              <a:endParaRPr kumimoji="1" lang="en-US" altLang="ja-JP" sz="2800" dirty="0" smtClean="0"/>
            </a:p>
            <a:p>
              <a:pPr>
                <a:lnSpc>
                  <a:spcPts val="2200"/>
                </a:lnSpc>
              </a:pPr>
              <a:r>
                <a:rPr kumimoji="1" lang="ja-JP" altLang="en-US" sz="2800" dirty="0" smtClean="0"/>
                <a:t>あしたも行こうね。</a:t>
              </a:r>
              <a:endParaRPr kumimoji="1" lang="ja-JP" altLang="en-US" sz="2800" dirty="0"/>
            </a:p>
          </p:txBody>
        </p:sp>
      </p:grpSp>
      <p:grpSp>
        <p:nvGrpSpPr>
          <p:cNvPr id="65" name="グループ化 64"/>
          <p:cNvGrpSpPr/>
          <p:nvPr/>
        </p:nvGrpSpPr>
        <p:grpSpPr>
          <a:xfrm>
            <a:off x="374099" y="364388"/>
            <a:ext cx="3857014" cy="6016940"/>
            <a:chOff x="4703103" y="882500"/>
            <a:chExt cx="3857014" cy="6016940"/>
          </a:xfrm>
        </p:grpSpPr>
        <p:sp>
          <p:nvSpPr>
            <p:cNvPr id="47" name="角丸四角形 46"/>
            <p:cNvSpPr/>
            <p:nvPr/>
          </p:nvSpPr>
          <p:spPr>
            <a:xfrm>
              <a:off x="4703103" y="882500"/>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5365343" y="1116789"/>
              <a:ext cx="2356735" cy="523220"/>
            </a:xfrm>
            <a:prstGeom prst="rect">
              <a:avLst/>
            </a:prstGeom>
            <a:noFill/>
            <a:ln>
              <a:noFill/>
            </a:ln>
          </p:spPr>
          <p:txBody>
            <a:bodyPr wrap="none" rtlCol="0">
              <a:spAutoFit/>
            </a:bodyPr>
            <a:lstStyle/>
            <a:p>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おも</a:t>
              </a:r>
              <a:r>
                <a:rPr lang="ja-JP" altLang="en-US" sz="2800" b="1" dirty="0" err="1" smtClean="0">
                  <a:ln w="6600">
                    <a:solidFill>
                      <a:schemeClr val="accent2"/>
                    </a:solidFill>
                    <a:prstDash val="solid"/>
                  </a:ln>
                  <a:solidFill>
                    <a:schemeClr val="bg1"/>
                  </a:solidFill>
                  <a:effectLst>
                    <a:outerShdw dist="38100" dir="2700000" algn="tl" rotWithShape="0">
                      <a:schemeClr val="accent2"/>
                    </a:outerShdw>
                  </a:effectLst>
                </a:rPr>
                <a:t>しろ</a:t>
              </a:r>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ブログ</a:t>
              </a:r>
              <a:endParaRPr kumimoji="1" lang="ja-JP" altLang="en-US" sz="2800" b="1" dirty="0">
                <a:ln w="6600">
                  <a:solidFill>
                    <a:schemeClr val="accent2"/>
                  </a:solidFill>
                  <a:prstDash val="solid"/>
                </a:ln>
                <a:solidFill>
                  <a:schemeClr val="bg1"/>
                </a:solidFill>
                <a:effectLst>
                  <a:outerShdw dist="38100" dir="2700000" algn="tl" rotWithShape="0">
                    <a:schemeClr val="accent2"/>
                  </a:outerShdw>
                </a:effectLst>
              </a:endParaRPr>
            </a:p>
          </p:txBody>
        </p:sp>
        <p:pic>
          <p:nvPicPr>
            <p:cNvPr id="54" name="図 53"/>
            <p:cNvPicPr>
              <a:picLocks noChangeAspect="1"/>
            </p:cNvPicPr>
            <p:nvPr/>
          </p:nvPicPr>
          <p:blipFill>
            <a:blip r:embed="rId5"/>
            <a:stretch>
              <a:fillRect/>
            </a:stretch>
          </p:blipFill>
          <p:spPr>
            <a:xfrm>
              <a:off x="4900866" y="1888418"/>
              <a:ext cx="1543342" cy="1840683"/>
            </a:xfrm>
            <a:prstGeom prst="rect">
              <a:avLst/>
            </a:prstGeom>
            <a:ln>
              <a:noFill/>
            </a:ln>
          </p:spPr>
        </p:pic>
        <p:sp>
          <p:nvSpPr>
            <p:cNvPr id="55" name="テキスト ボックス 54"/>
            <p:cNvSpPr txBox="1"/>
            <p:nvPr/>
          </p:nvSpPr>
          <p:spPr>
            <a:xfrm>
              <a:off x="6538377" y="1864476"/>
              <a:ext cx="1454244" cy="369332"/>
            </a:xfrm>
            <a:prstGeom prst="rect">
              <a:avLst/>
            </a:prstGeom>
            <a:noFill/>
            <a:ln>
              <a:noFill/>
            </a:ln>
          </p:spPr>
          <p:txBody>
            <a:bodyPr wrap="none" rtlCol="0">
              <a:spAutoFit/>
            </a:bodyPr>
            <a:lstStyle/>
            <a:p>
              <a:r>
                <a:rPr kumimoji="1" lang="ja-JP" altLang="en-US" dirty="0" smtClean="0"/>
                <a:t>地域：愛知県</a:t>
              </a:r>
              <a:endParaRPr kumimoji="1" lang="ja-JP" altLang="en-US" dirty="0"/>
            </a:p>
          </p:txBody>
        </p:sp>
        <p:sp>
          <p:nvSpPr>
            <p:cNvPr id="56" name="テキスト ボックス 55"/>
            <p:cNvSpPr txBox="1"/>
            <p:nvPr/>
          </p:nvSpPr>
          <p:spPr>
            <a:xfrm>
              <a:off x="6538377" y="2249606"/>
              <a:ext cx="1306768" cy="369332"/>
            </a:xfrm>
            <a:prstGeom prst="rect">
              <a:avLst/>
            </a:prstGeom>
            <a:noFill/>
            <a:ln>
              <a:noFill/>
            </a:ln>
          </p:spPr>
          <p:txBody>
            <a:bodyPr wrap="none" rtlCol="0">
              <a:spAutoFit/>
            </a:bodyPr>
            <a:lstStyle/>
            <a:p>
              <a:r>
                <a:rPr kumimoji="1" lang="ja-JP" altLang="en-US" dirty="0" smtClean="0"/>
                <a:t>年齢：１５歳</a:t>
              </a:r>
              <a:endParaRPr kumimoji="1" lang="ja-JP" altLang="en-US" dirty="0"/>
            </a:p>
          </p:txBody>
        </p:sp>
        <p:sp>
          <p:nvSpPr>
            <p:cNvPr id="57" name="テキスト ボックス 56"/>
            <p:cNvSpPr txBox="1"/>
            <p:nvPr/>
          </p:nvSpPr>
          <p:spPr>
            <a:xfrm>
              <a:off x="6538377" y="2588570"/>
              <a:ext cx="1790875" cy="461665"/>
            </a:xfrm>
            <a:prstGeom prst="rect">
              <a:avLst/>
            </a:prstGeom>
            <a:noFill/>
            <a:ln>
              <a:noFill/>
            </a:ln>
          </p:spPr>
          <p:txBody>
            <a:bodyPr wrap="none" rtlCol="0">
              <a:spAutoFit/>
            </a:bodyPr>
            <a:lstStyle/>
            <a:p>
              <a:r>
                <a:rPr kumimoji="1" lang="ja-JP" altLang="en-US" dirty="0" smtClean="0"/>
                <a:t>学校：</a:t>
              </a:r>
              <a:r>
                <a:rPr kumimoji="1" lang="ja-JP" altLang="en-US" sz="2400" b="1" dirty="0" smtClean="0"/>
                <a:t>ないしょ</a:t>
              </a:r>
              <a:endParaRPr kumimoji="1" lang="ja-JP" altLang="en-US" b="1" dirty="0"/>
            </a:p>
          </p:txBody>
        </p:sp>
        <p:sp>
          <p:nvSpPr>
            <p:cNvPr id="58" name="テキスト ボックス 57"/>
            <p:cNvSpPr txBox="1"/>
            <p:nvPr/>
          </p:nvSpPr>
          <p:spPr>
            <a:xfrm>
              <a:off x="6538377" y="3099764"/>
              <a:ext cx="1790875" cy="646331"/>
            </a:xfrm>
            <a:prstGeom prst="rect">
              <a:avLst/>
            </a:prstGeom>
            <a:noFill/>
            <a:ln>
              <a:noFill/>
            </a:ln>
          </p:spPr>
          <p:txBody>
            <a:bodyPr wrap="none" rtlCol="0">
              <a:spAutoFit/>
            </a:bodyPr>
            <a:lstStyle/>
            <a:p>
              <a:r>
                <a:rPr kumimoji="1" lang="ja-JP" altLang="en-US" dirty="0" smtClean="0"/>
                <a:t>好きなこと：</a:t>
              </a:r>
              <a:endParaRPr kumimoji="1" lang="en-US" altLang="ja-JP" dirty="0" smtClean="0"/>
            </a:p>
            <a:p>
              <a:r>
                <a:rPr lang="ja-JP" altLang="en-US" dirty="0" smtClean="0"/>
                <a:t>アイドル＆アニメ</a:t>
              </a:r>
              <a:endParaRPr kumimoji="1" lang="ja-JP" altLang="en-US" dirty="0"/>
            </a:p>
          </p:txBody>
        </p:sp>
        <p:sp>
          <p:nvSpPr>
            <p:cNvPr id="59" name="テキスト ボックス 58"/>
            <p:cNvSpPr txBox="1"/>
            <p:nvPr/>
          </p:nvSpPr>
          <p:spPr>
            <a:xfrm>
              <a:off x="4923264" y="3916760"/>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日記</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0" name="テキスト ボックス 59"/>
            <p:cNvSpPr txBox="1"/>
            <p:nvPr/>
          </p:nvSpPr>
          <p:spPr>
            <a:xfrm>
              <a:off x="5100321" y="3724059"/>
              <a:ext cx="784189" cy="369332"/>
            </a:xfrm>
            <a:prstGeom prst="rect">
              <a:avLst/>
            </a:prstGeom>
            <a:noFill/>
            <a:ln>
              <a:noFill/>
            </a:ln>
          </p:spPr>
          <p:txBody>
            <a:bodyPr wrap="none" rtlCol="0">
              <a:spAutoFit/>
            </a:bodyPr>
            <a:lstStyle/>
            <a:p>
              <a:r>
                <a:rPr kumimoji="1" lang="ja-JP" altLang="en-US" dirty="0" smtClean="0"/>
                <a:t>にっき</a:t>
              </a:r>
              <a:endParaRPr kumimoji="1" lang="ja-JP" altLang="en-US" dirty="0"/>
            </a:p>
          </p:txBody>
        </p:sp>
        <p:sp>
          <p:nvSpPr>
            <p:cNvPr id="61" name="テキスト ボックス 60"/>
            <p:cNvSpPr txBox="1"/>
            <p:nvPr/>
          </p:nvSpPr>
          <p:spPr>
            <a:xfrm>
              <a:off x="4923264" y="4732066"/>
              <a:ext cx="1476686" cy="646331"/>
            </a:xfrm>
            <a:prstGeom prst="rect">
              <a:avLst/>
            </a:prstGeom>
            <a:noFill/>
            <a:ln>
              <a:noFill/>
            </a:ln>
          </p:spPr>
          <p:txBody>
            <a:bodyPr wrap="none" rtlCol="0">
              <a:spAutoFit/>
            </a:bodyPr>
            <a:lstStyle/>
            <a:p>
              <a:r>
                <a:rPr kumimoji="1" lang="ja-JP" altLang="en-US" sz="3600" b="1" smtClean="0">
                  <a:ln w="6600">
                    <a:solidFill>
                      <a:schemeClr val="accent2"/>
                    </a:solidFill>
                    <a:prstDash val="solid"/>
                  </a:ln>
                  <a:solidFill>
                    <a:srgbClr val="0000FF"/>
                  </a:solidFill>
                  <a:effectLst>
                    <a:outerShdw dist="38100" dir="2700000" algn="tl" rotWithShape="0">
                      <a:schemeClr val="accent2"/>
                    </a:outerShdw>
                  </a:effectLst>
                </a:rPr>
                <a:t>友だち</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2" name="テキスト ボックス 61"/>
            <p:cNvSpPr txBox="1"/>
            <p:nvPr/>
          </p:nvSpPr>
          <p:spPr>
            <a:xfrm>
              <a:off x="4932040" y="4539365"/>
              <a:ext cx="546945" cy="369332"/>
            </a:xfrm>
            <a:prstGeom prst="rect">
              <a:avLst/>
            </a:prstGeom>
            <a:noFill/>
            <a:ln>
              <a:noFill/>
            </a:ln>
          </p:spPr>
          <p:txBody>
            <a:bodyPr wrap="none" rtlCol="0">
              <a:spAutoFit/>
            </a:bodyPr>
            <a:lstStyle/>
            <a:p>
              <a:r>
                <a:rPr kumimoji="1" lang="ja-JP" altLang="en-US" dirty="0" smtClean="0"/>
                <a:t>とも</a:t>
              </a:r>
              <a:endParaRPr kumimoji="1" lang="ja-JP" altLang="en-US" dirty="0"/>
            </a:p>
          </p:txBody>
        </p:sp>
        <p:sp>
          <p:nvSpPr>
            <p:cNvPr id="63" name="テキスト ボックス 62"/>
            <p:cNvSpPr txBox="1"/>
            <p:nvPr/>
          </p:nvSpPr>
          <p:spPr>
            <a:xfrm>
              <a:off x="4923264" y="5592866"/>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写真</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4" name="テキスト ボックス 63"/>
            <p:cNvSpPr txBox="1"/>
            <p:nvPr/>
          </p:nvSpPr>
          <p:spPr>
            <a:xfrm>
              <a:off x="5004048" y="5400165"/>
              <a:ext cx="954107" cy="369332"/>
            </a:xfrm>
            <a:prstGeom prst="rect">
              <a:avLst/>
            </a:prstGeom>
            <a:noFill/>
            <a:ln>
              <a:noFill/>
            </a:ln>
          </p:spPr>
          <p:txBody>
            <a:bodyPr wrap="none" rtlCol="0">
              <a:spAutoFit/>
            </a:bodyPr>
            <a:lstStyle/>
            <a:p>
              <a:r>
                <a:rPr lang="ja-JP" altLang="en-US" dirty="0"/>
                <a:t>しゃし</a:t>
              </a:r>
              <a:r>
                <a:rPr lang="ja-JP" altLang="en-US" dirty="0" smtClean="0"/>
                <a:t>ん</a:t>
              </a:r>
              <a:endParaRPr kumimoji="1" lang="ja-JP" altLang="en-US" dirty="0"/>
            </a:p>
          </p:txBody>
        </p:sp>
      </p:grpSp>
      <p:sp>
        <p:nvSpPr>
          <p:cNvPr id="79" name="角丸四角形 78"/>
          <p:cNvSpPr/>
          <p:nvPr/>
        </p:nvSpPr>
        <p:spPr>
          <a:xfrm>
            <a:off x="478096" y="4023491"/>
            <a:ext cx="1686800"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6"/>
          <a:stretch>
            <a:fillRect/>
          </a:stretch>
        </p:blipFill>
        <p:spPr>
          <a:xfrm>
            <a:off x="3668512" y="-663615"/>
            <a:ext cx="7136864" cy="7136864"/>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9984"/>
            <a:ext cx="4669939" cy="8766668"/>
          </a:xfrm>
          <a:prstGeom prst="rect">
            <a:avLst/>
          </a:prstGeom>
        </p:spPr>
      </p:pic>
    </p:spTree>
    <p:extLst>
      <p:ext uri="{BB962C8B-B14F-4D97-AF65-F5344CB8AC3E}">
        <p14:creationId xmlns:p14="http://schemas.microsoft.com/office/powerpoint/2010/main" val="25545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xit" presetSubtype="0" fill="hold" nodeType="withEffect">
                                  <p:stCondLst>
                                    <p:cond delay="0"/>
                                  </p:stCondLst>
                                  <p:childTnLst>
                                    <p:animEffect transition="out" filter="fade">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par>
                                <p:cTn id="15" presetID="10" presetClass="entr" presetSubtype="0"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edge">
                                      <p:cBhvr>
                                        <p:cTn id="27"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二等辺三角形 10"/>
          <p:cNvSpPr/>
          <p:nvPr/>
        </p:nvSpPr>
        <p:spPr>
          <a:xfrm rot="1384991">
            <a:off x="4199278" y="-2028054"/>
            <a:ext cx="5865889" cy="8359695"/>
          </a:xfrm>
          <a:prstGeom prst="triangle">
            <a:avLst/>
          </a:prstGeom>
          <a:gradFill>
            <a:gsLst>
              <a:gs pos="0">
                <a:srgbClr val="FFFF00"/>
              </a:gs>
              <a:gs pos="96000">
                <a:schemeClr val="bg1"/>
              </a:gs>
              <a:gs pos="100000">
                <a:srgbClr val="000000"/>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23528" y="278474"/>
            <a:ext cx="3964105" cy="6271843"/>
          </a:xfrm>
          <a:prstGeom prst="roundRect">
            <a:avLst>
              <a:gd name="adj" fmla="val 2883"/>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374099" y="364388"/>
            <a:ext cx="3857014" cy="6016940"/>
            <a:chOff x="4703103" y="882500"/>
            <a:chExt cx="3857014" cy="6016940"/>
          </a:xfrm>
        </p:grpSpPr>
        <p:sp>
          <p:nvSpPr>
            <p:cNvPr id="47" name="角丸四角形 46"/>
            <p:cNvSpPr/>
            <p:nvPr/>
          </p:nvSpPr>
          <p:spPr>
            <a:xfrm>
              <a:off x="4703103" y="882500"/>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5365343" y="1116789"/>
              <a:ext cx="2356735" cy="523220"/>
            </a:xfrm>
            <a:prstGeom prst="rect">
              <a:avLst/>
            </a:prstGeom>
            <a:noFill/>
            <a:ln>
              <a:noFill/>
            </a:ln>
          </p:spPr>
          <p:txBody>
            <a:bodyPr wrap="none" rtlCol="0">
              <a:spAutoFit/>
            </a:bodyPr>
            <a:lstStyle/>
            <a:p>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おも</a:t>
              </a:r>
              <a:r>
                <a:rPr lang="ja-JP" altLang="en-US" sz="2800" b="1" dirty="0" err="1" smtClean="0">
                  <a:ln w="6600">
                    <a:solidFill>
                      <a:schemeClr val="accent2"/>
                    </a:solidFill>
                    <a:prstDash val="solid"/>
                  </a:ln>
                  <a:solidFill>
                    <a:schemeClr val="bg1"/>
                  </a:solidFill>
                  <a:effectLst>
                    <a:outerShdw dist="38100" dir="2700000" algn="tl" rotWithShape="0">
                      <a:schemeClr val="accent2"/>
                    </a:outerShdw>
                  </a:effectLst>
                </a:rPr>
                <a:t>しろ</a:t>
              </a:r>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ブログ</a:t>
              </a:r>
              <a:endParaRPr kumimoji="1" lang="ja-JP" altLang="en-US" sz="2800" b="1" dirty="0">
                <a:ln w="6600">
                  <a:solidFill>
                    <a:schemeClr val="accent2"/>
                  </a:solidFill>
                  <a:prstDash val="solid"/>
                </a:ln>
                <a:solidFill>
                  <a:schemeClr val="bg1"/>
                </a:solidFill>
                <a:effectLst>
                  <a:outerShdw dist="38100" dir="2700000" algn="tl" rotWithShape="0">
                    <a:schemeClr val="accent2"/>
                  </a:outerShdw>
                </a:effectLst>
              </a:endParaRPr>
            </a:p>
          </p:txBody>
        </p:sp>
        <p:pic>
          <p:nvPicPr>
            <p:cNvPr id="54" name="図 53"/>
            <p:cNvPicPr>
              <a:picLocks noChangeAspect="1"/>
            </p:cNvPicPr>
            <p:nvPr/>
          </p:nvPicPr>
          <p:blipFill>
            <a:blip r:embed="rId3"/>
            <a:stretch>
              <a:fillRect/>
            </a:stretch>
          </p:blipFill>
          <p:spPr>
            <a:xfrm>
              <a:off x="4900866" y="1888418"/>
              <a:ext cx="1543342" cy="1840683"/>
            </a:xfrm>
            <a:prstGeom prst="rect">
              <a:avLst/>
            </a:prstGeom>
            <a:ln>
              <a:noFill/>
            </a:ln>
          </p:spPr>
        </p:pic>
        <p:sp>
          <p:nvSpPr>
            <p:cNvPr id="55" name="テキスト ボックス 54"/>
            <p:cNvSpPr txBox="1"/>
            <p:nvPr/>
          </p:nvSpPr>
          <p:spPr>
            <a:xfrm>
              <a:off x="6538377" y="1864476"/>
              <a:ext cx="1454244" cy="369332"/>
            </a:xfrm>
            <a:prstGeom prst="rect">
              <a:avLst/>
            </a:prstGeom>
            <a:noFill/>
            <a:ln>
              <a:noFill/>
            </a:ln>
          </p:spPr>
          <p:txBody>
            <a:bodyPr wrap="none" rtlCol="0">
              <a:spAutoFit/>
            </a:bodyPr>
            <a:lstStyle/>
            <a:p>
              <a:r>
                <a:rPr kumimoji="1" lang="ja-JP" altLang="en-US" dirty="0" smtClean="0"/>
                <a:t>地域：愛知県</a:t>
              </a:r>
              <a:endParaRPr kumimoji="1" lang="ja-JP" altLang="en-US" dirty="0"/>
            </a:p>
          </p:txBody>
        </p:sp>
        <p:sp>
          <p:nvSpPr>
            <p:cNvPr id="56" name="テキスト ボックス 55"/>
            <p:cNvSpPr txBox="1"/>
            <p:nvPr/>
          </p:nvSpPr>
          <p:spPr>
            <a:xfrm>
              <a:off x="6538377" y="2249606"/>
              <a:ext cx="1306768" cy="369332"/>
            </a:xfrm>
            <a:prstGeom prst="rect">
              <a:avLst/>
            </a:prstGeom>
            <a:noFill/>
            <a:ln>
              <a:noFill/>
            </a:ln>
          </p:spPr>
          <p:txBody>
            <a:bodyPr wrap="none" rtlCol="0">
              <a:spAutoFit/>
            </a:bodyPr>
            <a:lstStyle/>
            <a:p>
              <a:r>
                <a:rPr kumimoji="1" lang="ja-JP" altLang="en-US" dirty="0" smtClean="0"/>
                <a:t>年齢：１５歳</a:t>
              </a:r>
              <a:endParaRPr kumimoji="1" lang="ja-JP" altLang="en-US" dirty="0"/>
            </a:p>
          </p:txBody>
        </p:sp>
        <p:sp>
          <p:nvSpPr>
            <p:cNvPr id="57" name="テキスト ボックス 56"/>
            <p:cNvSpPr txBox="1"/>
            <p:nvPr/>
          </p:nvSpPr>
          <p:spPr>
            <a:xfrm>
              <a:off x="6538377" y="2588570"/>
              <a:ext cx="1790875" cy="461665"/>
            </a:xfrm>
            <a:prstGeom prst="rect">
              <a:avLst/>
            </a:prstGeom>
            <a:noFill/>
            <a:ln>
              <a:noFill/>
            </a:ln>
          </p:spPr>
          <p:txBody>
            <a:bodyPr wrap="none" rtlCol="0">
              <a:spAutoFit/>
            </a:bodyPr>
            <a:lstStyle/>
            <a:p>
              <a:r>
                <a:rPr kumimoji="1" lang="ja-JP" altLang="en-US" dirty="0" smtClean="0"/>
                <a:t>学校：</a:t>
              </a:r>
              <a:r>
                <a:rPr kumimoji="1" lang="ja-JP" altLang="en-US" sz="2400" b="1" dirty="0" smtClean="0"/>
                <a:t>ないしょ</a:t>
              </a:r>
              <a:endParaRPr kumimoji="1" lang="ja-JP" altLang="en-US" b="1" dirty="0"/>
            </a:p>
          </p:txBody>
        </p:sp>
        <p:sp>
          <p:nvSpPr>
            <p:cNvPr id="58" name="テキスト ボックス 57"/>
            <p:cNvSpPr txBox="1"/>
            <p:nvPr/>
          </p:nvSpPr>
          <p:spPr>
            <a:xfrm>
              <a:off x="6538377" y="3099764"/>
              <a:ext cx="1790875" cy="646331"/>
            </a:xfrm>
            <a:prstGeom prst="rect">
              <a:avLst/>
            </a:prstGeom>
            <a:noFill/>
            <a:ln>
              <a:noFill/>
            </a:ln>
          </p:spPr>
          <p:txBody>
            <a:bodyPr wrap="none" rtlCol="0">
              <a:spAutoFit/>
            </a:bodyPr>
            <a:lstStyle/>
            <a:p>
              <a:r>
                <a:rPr kumimoji="1" lang="ja-JP" altLang="en-US" dirty="0" smtClean="0"/>
                <a:t>好きなこと：</a:t>
              </a:r>
              <a:endParaRPr kumimoji="1" lang="en-US" altLang="ja-JP" dirty="0" smtClean="0"/>
            </a:p>
            <a:p>
              <a:r>
                <a:rPr lang="ja-JP" altLang="en-US" dirty="0" smtClean="0"/>
                <a:t>アイドル＆アニメ</a:t>
              </a:r>
              <a:endParaRPr kumimoji="1" lang="ja-JP" altLang="en-US" dirty="0"/>
            </a:p>
          </p:txBody>
        </p:sp>
        <p:sp>
          <p:nvSpPr>
            <p:cNvPr id="59" name="テキスト ボックス 58"/>
            <p:cNvSpPr txBox="1"/>
            <p:nvPr/>
          </p:nvSpPr>
          <p:spPr>
            <a:xfrm>
              <a:off x="4923264" y="3916760"/>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日記</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0" name="テキスト ボックス 59"/>
            <p:cNvSpPr txBox="1"/>
            <p:nvPr/>
          </p:nvSpPr>
          <p:spPr>
            <a:xfrm>
              <a:off x="5100321" y="3724059"/>
              <a:ext cx="784189" cy="369332"/>
            </a:xfrm>
            <a:prstGeom prst="rect">
              <a:avLst/>
            </a:prstGeom>
            <a:noFill/>
            <a:ln>
              <a:noFill/>
            </a:ln>
          </p:spPr>
          <p:txBody>
            <a:bodyPr wrap="none" rtlCol="0">
              <a:spAutoFit/>
            </a:bodyPr>
            <a:lstStyle/>
            <a:p>
              <a:r>
                <a:rPr kumimoji="1" lang="ja-JP" altLang="en-US" dirty="0" smtClean="0"/>
                <a:t>にっき</a:t>
              </a:r>
              <a:endParaRPr kumimoji="1" lang="ja-JP" altLang="en-US" dirty="0"/>
            </a:p>
          </p:txBody>
        </p:sp>
        <p:sp>
          <p:nvSpPr>
            <p:cNvPr id="61" name="テキスト ボックス 60"/>
            <p:cNvSpPr txBox="1"/>
            <p:nvPr/>
          </p:nvSpPr>
          <p:spPr>
            <a:xfrm>
              <a:off x="4923264" y="4732066"/>
              <a:ext cx="1476686" cy="646331"/>
            </a:xfrm>
            <a:prstGeom prst="rect">
              <a:avLst/>
            </a:prstGeom>
            <a:noFill/>
            <a:ln>
              <a:noFill/>
            </a:ln>
          </p:spPr>
          <p:txBody>
            <a:bodyPr wrap="none" rtlCol="0">
              <a:spAutoFit/>
            </a:bodyPr>
            <a:lstStyle/>
            <a:p>
              <a:r>
                <a:rPr kumimoji="1" lang="ja-JP" altLang="en-US" sz="3600" b="1" smtClean="0">
                  <a:ln w="6600">
                    <a:solidFill>
                      <a:schemeClr val="accent2"/>
                    </a:solidFill>
                    <a:prstDash val="solid"/>
                  </a:ln>
                  <a:solidFill>
                    <a:srgbClr val="0000FF"/>
                  </a:solidFill>
                  <a:effectLst>
                    <a:outerShdw dist="38100" dir="2700000" algn="tl" rotWithShape="0">
                      <a:schemeClr val="accent2"/>
                    </a:outerShdw>
                  </a:effectLst>
                </a:rPr>
                <a:t>友だち</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2" name="テキスト ボックス 61"/>
            <p:cNvSpPr txBox="1"/>
            <p:nvPr/>
          </p:nvSpPr>
          <p:spPr>
            <a:xfrm>
              <a:off x="4932040" y="4539365"/>
              <a:ext cx="546945" cy="369332"/>
            </a:xfrm>
            <a:prstGeom prst="rect">
              <a:avLst/>
            </a:prstGeom>
            <a:noFill/>
            <a:ln>
              <a:noFill/>
            </a:ln>
          </p:spPr>
          <p:txBody>
            <a:bodyPr wrap="none" rtlCol="0">
              <a:spAutoFit/>
            </a:bodyPr>
            <a:lstStyle/>
            <a:p>
              <a:r>
                <a:rPr kumimoji="1" lang="ja-JP" altLang="en-US" dirty="0" smtClean="0"/>
                <a:t>とも</a:t>
              </a:r>
              <a:endParaRPr kumimoji="1" lang="ja-JP" altLang="en-US" dirty="0"/>
            </a:p>
          </p:txBody>
        </p:sp>
        <p:sp>
          <p:nvSpPr>
            <p:cNvPr id="63" name="テキスト ボックス 62"/>
            <p:cNvSpPr txBox="1"/>
            <p:nvPr/>
          </p:nvSpPr>
          <p:spPr>
            <a:xfrm>
              <a:off x="4923264" y="5592866"/>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写真</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4" name="テキスト ボックス 63"/>
            <p:cNvSpPr txBox="1"/>
            <p:nvPr/>
          </p:nvSpPr>
          <p:spPr>
            <a:xfrm>
              <a:off x="5004048" y="5400165"/>
              <a:ext cx="954107" cy="369332"/>
            </a:xfrm>
            <a:prstGeom prst="rect">
              <a:avLst/>
            </a:prstGeom>
            <a:noFill/>
            <a:ln>
              <a:noFill/>
            </a:ln>
          </p:spPr>
          <p:txBody>
            <a:bodyPr wrap="none" rtlCol="0">
              <a:spAutoFit/>
            </a:bodyPr>
            <a:lstStyle/>
            <a:p>
              <a:r>
                <a:rPr lang="ja-JP" altLang="en-US" dirty="0"/>
                <a:t>しゃし</a:t>
              </a:r>
              <a:r>
                <a:rPr lang="ja-JP" altLang="en-US" dirty="0" smtClean="0"/>
                <a:t>ん</a:t>
              </a:r>
              <a:endParaRPr kumimoji="1" lang="ja-JP" altLang="en-US" dirty="0"/>
            </a:p>
          </p:txBody>
        </p:sp>
      </p:grpSp>
      <p:sp>
        <p:nvSpPr>
          <p:cNvPr id="79" name="角丸四角形 78"/>
          <p:cNvSpPr/>
          <p:nvPr/>
        </p:nvSpPr>
        <p:spPr>
          <a:xfrm>
            <a:off x="478096" y="4023491"/>
            <a:ext cx="1686800"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4"/>
          <a:stretch>
            <a:fillRect/>
          </a:stretch>
        </p:blipFill>
        <p:spPr>
          <a:xfrm>
            <a:off x="3668512" y="-663615"/>
            <a:ext cx="7136864" cy="7136864"/>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984"/>
            <a:ext cx="4669939" cy="8766668"/>
          </a:xfrm>
          <a:prstGeom prst="rect">
            <a:avLst/>
          </a:prstGeom>
        </p:spPr>
      </p:pic>
      <p:grpSp>
        <p:nvGrpSpPr>
          <p:cNvPr id="12" name="グループ化 11"/>
          <p:cNvGrpSpPr/>
          <p:nvPr/>
        </p:nvGrpSpPr>
        <p:grpSpPr>
          <a:xfrm>
            <a:off x="393635" y="450302"/>
            <a:ext cx="3857014" cy="6016940"/>
            <a:chOff x="7100733" y="278474"/>
            <a:chExt cx="3857014" cy="6016940"/>
          </a:xfrm>
        </p:grpSpPr>
        <p:grpSp>
          <p:nvGrpSpPr>
            <p:cNvPr id="8" name="グループ化 7"/>
            <p:cNvGrpSpPr/>
            <p:nvPr/>
          </p:nvGrpSpPr>
          <p:grpSpPr>
            <a:xfrm>
              <a:off x="7100733" y="278474"/>
              <a:ext cx="3857014" cy="6016940"/>
              <a:chOff x="7100733" y="278474"/>
              <a:chExt cx="3857014" cy="6016940"/>
            </a:xfrm>
          </p:grpSpPr>
          <p:sp>
            <p:nvSpPr>
              <p:cNvPr id="48" name="角丸四角形 47"/>
              <p:cNvSpPr/>
              <p:nvPr/>
            </p:nvSpPr>
            <p:spPr>
              <a:xfrm>
                <a:off x="7100733" y="278474"/>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369379" y="1943939"/>
                <a:ext cx="1803699" cy="523220"/>
              </a:xfrm>
              <a:prstGeom prst="rect">
                <a:avLst/>
              </a:prstGeom>
              <a:solidFill>
                <a:srgbClr val="FFFFD5"/>
              </a:solidFill>
              <a:ln>
                <a:solidFill>
                  <a:srgbClr val="FF0000"/>
                </a:solidFill>
              </a:ln>
            </p:spPr>
            <p:txBody>
              <a:bodyPr wrap="none" rtlCol="0">
                <a:spAutoFit/>
              </a:bodyPr>
              <a:lstStyle/>
              <a:p>
                <a:r>
                  <a:rPr kumimoji="1" lang="ja-JP" altLang="en-US" sz="2800" b="1" dirty="0" smtClean="0"/>
                  <a:t>みきちゃん</a:t>
                </a:r>
                <a:endParaRPr kumimoji="1" lang="ja-JP" altLang="en-US" sz="2800" b="1" dirty="0"/>
              </a:p>
            </p:txBody>
          </p:sp>
          <p:sp>
            <p:nvSpPr>
              <p:cNvPr id="6" name="テキスト ボックス 5"/>
              <p:cNvSpPr txBox="1"/>
              <p:nvPr/>
            </p:nvSpPr>
            <p:spPr>
              <a:xfrm>
                <a:off x="7869756" y="2491530"/>
                <a:ext cx="2252540" cy="954107"/>
              </a:xfrm>
              <a:prstGeom prst="rect">
                <a:avLst/>
              </a:prstGeom>
              <a:noFill/>
            </p:spPr>
            <p:txBody>
              <a:bodyPr wrap="none" rtlCol="0">
                <a:spAutoFit/>
              </a:bodyPr>
              <a:lstStyle/>
              <a:p>
                <a:r>
                  <a:rPr kumimoji="1" lang="ja-JP" altLang="en-US" sz="2800" b="1" dirty="0" smtClean="0"/>
                  <a:t>クラスいっしょ</a:t>
                </a:r>
                <a:endParaRPr kumimoji="1" lang="en-US" altLang="ja-JP" sz="2800" b="1" dirty="0" smtClean="0"/>
              </a:p>
              <a:p>
                <a:r>
                  <a:rPr lang="ja-JP" altLang="en-US" sz="2800" b="1" dirty="0" smtClean="0"/>
                  <a:t>なかよし</a:t>
                </a:r>
                <a:r>
                  <a:rPr lang="ja-JP" altLang="en-US" sz="2800" b="1" dirty="0"/>
                  <a:t>。</a:t>
                </a:r>
                <a:endParaRPr kumimoji="1" lang="ja-JP" altLang="en-US" sz="2800" b="1" dirty="0"/>
              </a:p>
            </p:txBody>
          </p:sp>
          <p:sp>
            <p:nvSpPr>
              <p:cNvPr id="69" name="テキスト ボックス 68"/>
              <p:cNvSpPr txBox="1"/>
              <p:nvPr/>
            </p:nvSpPr>
            <p:spPr>
              <a:xfrm>
                <a:off x="7369379" y="3528650"/>
                <a:ext cx="1088760" cy="523220"/>
              </a:xfrm>
              <a:prstGeom prst="rect">
                <a:avLst/>
              </a:prstGeom>
              <a:solidFill>
                <a:srgbClr val="FFFFD5"/>
              </a:solidFill>
              <a:ln>
                <a:solidFill>
                  <a:srgbClr val="FF0000"/>
                </a:solidFill>
              </a:ln>
            </p:spPr>
            <p:txBody>
              <a:bodyPr wrap="none" rtlCol="0">
                <a:spAutoFit/>
              </a:bodyPr>
              <a:lstStyle/>
              <a:p>
                <a:r>
                  <a:rPr kumimoji="1" lang="ja-JP" altLang="en-US" sz="2800" b="1" dirty="0" smtClean="0"/>
                  <a:t>チッち</a:t>
                </a:r>
                <a:endParaRPr kumimoji="1" lang="ja-JP" altLang="en-US" sz="2800" b="1" dirty="0"/>
              </a:p>
            </p:txBody>
          </p:sp>
          <p:sp>
            <p:nvSpPr>
              <p:cNvPr id="71" name="テキスト ボックス 70"/>
              <p:cNvSpPr txBox="1"/>
              <p:nvPr/>
            </p:nvSpPr>
            <p:spPr>
              <a:xfrm>
                <a:off x="7869756" y="4077072"/>
                <a:ext cx="2624436" cy="1384995"/>
              </a:xfrm>
              <a:prstGeom prst="rect">
                <a:avLst/>
              </a:prstGeom>
              <a:noFill/>
            </p:spPr>
            <p:txBody>
              <a:bodyPr wrap="none" rtlCol="0">
                <a:spAutoFit/>
              </a:bodyPr>
              <a:lstStyle/>
              <a:p>
                <a:r>
                  <a:rPr kumimoji="1" lang="ja-JP" altLang="en-US" sz="2800" b="1" dirty="0" err="1" smtClean="0"/>
                  <a:t>ちかちゃん</a:t>
                </a:r>
                <a:endParaRPr kumimoji="1" lang="en-US" altLang="ja-JP" sz="2800" b="1" dirty="0" smtClean="0"/>
              </a:p>
              <a:p>
                <a:r>
                  <a:rPr kumimoji="1" lang="ja-JP" altLang="en-US" sz="2800" b="1" dirty="0" smtClean="0"/>
                  <a:t>かわいいよ。</a:t>
                </a:r>
                <a:endParaRPr kumimoji="1" lang="en-US" altLang="ja-JP" sz="2800" b="1" dirty="0" smtClean="0"/>
              </a:p>
              <a:p>
                <a:r>
                  <a:rPr kumimoji="1" lang="ja-JP" altLang="en-US" sz="2800" b="1" dirty="0" smtClean="0"/>
                  <a:t>同じ小学校卒業</a:t>
                </a:r>
                <a:endParaRPr kumimoji="1" lang="ja-JP" altLang="en-US" sz="2800" b="1" dirty="0"/>
              </a:p>
            </p:txBody>
          </p:sp>
          <p:grpSp>
            <p:nvGrpSpPr>
              <p:cNvPr id="7" name="グループ化 6"/>
              <p:cNvGrpSpPr/>
              <p:nvPr/>
            </p:nvGrpSpPr>
            <p:grpSpPr>
              <a:xfrm>
                <a:off x="7279603" y="1478187"/>
                <a:ext cx="3499274" cy="331846"/>
                <a:chOff x="5054800" y="1972793"/>
                <a:chExt cx="3499274" cy="331846"/>
              </a:xfrm>
            </p:grpSpPr>
            <p:pic>
              <p:nvPicPr>
                <p:cNvPr id="73" name="図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800" y="1972793"/>
                  <a:ext cx="2825496" cy="323698"/>
                </a:xfrm>
                <a:prstGeom prst="rect">
                  <a:avLst/>
                </a:prstGeom>
              </p:spPr>
            </p:pic>
            <p:pic>
              <p:nvPicPr>
                <p:cNvPr id="74" name="図 73"/>
                <p:cNvPicPr>
                  <a:picLocks noChangeAspect="1"/>
                </p:cNvPicPr>
                <p:nvPr/>
              </p:nvPicPr>
              <p:blipFill rotWithShape="1">
                <a:blip r:embed="rId6" cstate="print">
                  <a:extLst>
                    <a:ext uri="{28A0092B-C50C-407E-A947-70E740481C1C}">
                      <a14:useLocalDpi xmlns:a14="http://schemas.microsoft.com/office/drawing/2010/main" val="0"/>
                    </a:ext>
                  </a:extLst>
                </a:blip>
                <a:srcRect r="64995" b="-2517"/>
                <a:stretch/>
              </p:blipFill>
              <p:spPr>
                <a:xfrm>
                  <a:off x="7565012" y="1972793"/>
                  <a:ext cx="989062" cy="331846"/>
                </a:xfrm>
                <a:prstGeom prst="rect">
                  <a:avLst/>
                </a:prstGeom>
              </p:spPr>
            </p:pic>
          </p:grpSp>
          <p:grpSp>
            <p:nvGrpSpPr>
              <p:cNvPr id="75" name="グループ化 74"/>
              <p:cNvGrpSpPr/>
              <p:nvPr/>
            </p:nvGrpSpPr>
            <p:grpSpPr>
              <a:xfrm>
                <a:off x="7352435" y="5421669"/>
                <a:ext cx="3499274" cy="331846"/>
                <a:chOff x="5054800" y="1972793"/>
                <a:chExt cx="3499274" cy="331846"/>
              </a:xfrm>
            </p:grpSpPr>
            <p:pic>
              <p:nvPicPr>
                <p:cNvPr id="76" name="図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800" y="1972793"/>
                  <a:ext cx="2825496" cy="323698"/>
                </a:xfrm>
                <a:prstGeom prst="rect">
                  <a:avLst/>
                </a:prstGeom>
              </p:spPr>
            </p:pic>
            <p:pic>
              <p:nvPicPr>
                <p:cNvPr id="77" name="図 76"/>
                <p:cNvPicPr>
                  <a:picLocks noChangeAspect="1"/>
                </p:cNvPicPr>
                <p:nvPr/>
              </p:nvPicPr>
              <p:blipFill rotWithShape="1">
                <a:blip r:embed="rId6" cstate="print">
                  <a:extLst>
                    <a:ext uri="{28A0092B-C50C-407E-A947-70E740481C1C}">
                      <a14:useLocalDpi xmlns:a14="http://schemas.microsoft.com/office/drawing/2010/main" val="0"/>
                    </a:ext>
                  </a:extLst>
                </a:blip>
                <a:srcRect r="64995" b="-2517"/>
                <a:stretch/>
              </p:blipFill>
              <p:spPr>
                <a:xfrm>
                  <a:off x="7565012" y="1972793"/>
                  <a:ext cx="989062" cy="331846"/>
                </a:xfrm>
                <a:prstGeom prst="rect">
                  <a:avLst/>
                </a:prstGeom>
              </p:spPr>
            </p:pic>
          </p:grpSp>
          <p:sp>
            <p:nvSpPr>
              <p:cNvPr id="78" name="テキスト ボックス 77"/>
              <p:cNvSpPr txBox="1"/>
              <p:nvPr/>
            </p:nvSpPr>
            <p:spPr>
              <a:xfrm>
                <a:off x="9476162" y="5812443"/>
                <a:ext cx="772969" cy="369332"/>
              </a:xfrm>
              <a:prstGeom prst="rect">
                <a:avLst/>
              </a:prstGeom>
              <a:solidFill>
                <a:srgbClr val="FFFF99"/>
              </a:solidFill>
              <a:ln>
                <a:solidFill>
                  <a:srgbClr val="FF0000"/>
                </a:solidFill>
              </a:ln>
            </p:spPr>
            <p:txBody>
              <a:bodyPr wrap="none" rtlCol="0">
                <a:spAutoFit/>
              </a:bodyPr>
              <a:lstStyle/>
              <a:p>
                <a:r>
                  <a:rPr kumimoji="1" lang="ja-JP" altLang="en-US" dirty="0" smtClean="0"/>
                  <a:t>もどる</a:t>
                </a:r>
                <a:endParaRPr kumimoji="1" lang="ja-JP" altLang="en-US" dirty="0"/>
              </a:p>
            </p:txBody>
          </p:sp>
        </p:grpSp>
        <p:sp>
          <p:nvSpPr>
            <p:cNvPr id="52" name="テキスト ボックス 51"/>
            <p:cNvSpPr txBox="1"/>
            <p:nvPr/>
          </p:nvSpPr>
          <p:spPr>
            <a:xfrm>
              <a:off x="8138612" y="600865"/>
              <a:ext cx="1781257" cy="769441"/>
            </a:xfrm>
            <a:prstGeom prst="rect">
              <a:avLst/>
            </a:prstGeom>
            <a:solidFill>
              <a:srgbClr val="FFC000"/>
            </a:solidFill>
            <a:ln>
              <a:noFill/>
            </a:ln>
          </p:spPr>
          <p:txBody>
            <a:bodyPr wrap="none" rtlCol="0">
              <a:spAutoFit/>
            </a:bodyPr>
            <a:lstStyle/>
            <a:p>
              <a:r>
                <a:rPr kumimoji="1" lang="ja-JP" altLang="en-US" sz="4400" b="1" spc="50" smtClean="0">
                  <a:ln w="9525" cmpd="sng">
                    <a:solidFill>
                      <a:schemeClr val="accent1"/>
                    </a:solidFill>
                    <a:prstDash val="solid"/>
                  </a:ln>
                  <a:solidFill>
                    <a:srgbClr val="70AD47">
                      <a:tint val="1000"/>
                    </a:srgbClr>
                  </a:solidFill>
                  <a:effectLst>
                    <a:glow rad="38100">
                      <a:schemeClr val="accent1">
                        <a:alpha val="40000"/>
                      </a:schemeClr>
                    </a:glow>
                  </a:effectLst>
                </a:rPr>
                <a:t>友だち</a:t>
              </a:r>
              <a:endParaRPr kumimoji="1"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92" name="円形吹き出し 91"/>
          <p:cNvSpPr/>
          <p:nvPr/>
        </p:nvSpPr>
        <p:spPr>
          <a:xfrm>
            <a:off x="5340505" y="5094752"/>
            <a:ext cx="3736429" cy="1597162"/>
          </a:xfrm>
          <a:prstGeom prst="wedgeEllipseCallout">
            <a:avLst>
              <a:gd name="adj1" fmla="val -2601"/>
              <a:gd name="adj2" fmla="val -906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みきちゃんって</a:t>
            </a:r>
            <a:endParaRPr kumimoji="1" lang="en-US" altLang="ja-JP" sz="2800" dirty="0" smtClean="0">
              <a:solidFill>
                <a:schemeClr val="tx1"/>
              </a:solidFill>
            </a:endParaRPr>
          </a:p>
          <a:p>
            <a:r>
              <a:rPr lang="ja-JP" altLang="en-US" sz="2800" dirty="0" smtClean="0">
                <a:solidFill>
                  <a:schemeClr val="tx1"/>
                </a:solidFill>
              </a:rPr>
              <a:t>どんな子かな</a:t>
            </a:r>
            <a:r>
              <a:rPr lang="ja-JP" altLang="en-US" sz="2800" dirty="0">
                <a:solidFill>
                  <a:schemeClr val="tx1"/>
                </a:solidFill>
              </a:rPr>
              <a:t>？</a:t>
            </a:r>
            <a:endParaRPr kumimoji="1" lang="ja-JP" altLang="en-US" sz="2800" dirty="0">
              <a:solidFill>
                <a:schemeClr val="tx1"/>
              </a:solidFill>
            </a:endParaRPr>
          </a:p>
        </p:txBody>
      </p:sp>
      <p:sp>
        <p:nvSpPr>
          <p:cNvPr id="94" name="角丸四角形 93"/>
          <p:cNvSpPr/>
          <p:nvPr/>
        </p:nvSpPr>
        <p:spPr>
          <a:xfrm>
            <a:off x="478096" y="1928108"/>
            <a:ext cx="2157888"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形吹き出し 94"/>
          <p:cNvSpPr/>
          <p:nvPr/>
        </p:nvSpPr>
        <p:spPr>
          <a:xfrm>
            <a:off x="3150399" y="161145"/>
            <a:ext cx="3618354" cy="1597162"/>
          </a:xfrm>
          <a:prstGeom prst="wedgeEllipseCallout">
            <a:avLst>
              <a:gd name="adj1" fmla="val 37274"/>
              <a:gd name="adj2" fmla="val 57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smtClean="0">
                <a:solidFill>
                  <a:schemeClr val="tx1"/>
                </a:solidFill>
              </a:rPr>
              <a:t>　　　　　　　</a:t>
            </a:r>
            <a:r>
              <a:rPr lang="ja-JP" altLang="en-US" sz="1600" b="1" dirty="0" smtClean="0">
                <a:solidFill>
                  <a:schemeClr val="tx1"/>
                </a:solidFill>
              </a:rPr>
              <a:t>とも</a:t>
            </a:r>
            <a:endParaRPr lang="en-US" altLang="ja-JP" sz="2800" b="1" dirty="0" smtClean="0">
              <a:solidFill>
                <a:schemeClr val="tx1"/>
              </a:solidFill>
            </a:endParaRPr>
          </a:p>
          <a:p>
            <a:pPr>
              <a:lnSpc>
                <a:spcPts val="2200"/>
              </a:lnSpc>
            </a:pPr>
            <a:r>
              <a:rPr lang="ja-JP" altLang="en-US" sz="2800" dirty="0" smtClean="0">
                <a:solidFill>
                  <a:schemeClr val="tx1"/>
                </a:solidFill>
              </a:rPr>
              <a:t>どんな友だちが</a:t>
            </a:r>
            <a:endParaRPr lang="en-US" altLang="ja-JP" sz="2800" dirty="0" smtClean="0">
              <a:solidFill>
                <a:schemeClr val="tx1"/>
              </a:solidFill>
            </a:endParaRPr>
          </a:p>
          <a:p>
            <a:r>
              <a:rPr lang="ja-JP" altLang="en-US" sz="2800" dirty="0" smtClean="0">
                <a:solidFill>
                  <a:schemeClr val="tx1"/>
                </a:solidFill>
              </a:rPr>
              <a:t>い</a:t>
            </a:r>
            <a:r>
              <a:rPr lang="ja-JP" altLang="en-US" sz="2800" dirty="0">
                <a:solidFill>
                  <a:schemeClr val="tx1"/>
                </a:solidFill>
              </a:rPr>
              <a:t>る</a:t>
            </a:r>
            <a:r>
              <a:rPr lang="ja-JP" altLang="en-US" sz="2800" dirty="0" smtClean="0">
                <a:solidFill>
                  <a:schemeClr val="tx1"/>
                </a:solidFill>
              </a:rPr>
              <a:t>かな</a:t>
            </a:r>
            <a:r>
              <a:rPr lang="ja-JP" altLang="en-US" sz="2800" dirty="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16401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strips(upLeft)">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5"/>
                                        </p:tgtEl>
                                      </p:cBhvr>
                                    </p:animEffect>
                                    <p:set>
                                      <p:cBhvr>
                                        <p:cTn id="12" dur="1" fill="hold">
                                          <p:stCondLst>
                                            <p:cond delay="499"/>
                                          </p:stCondLst>
                                        </p:cTn>
                                        <p:tgtEl>
                                          <p:spTgt spid="95"/>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strips(downRight)">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edge">
                                      <p:cBhvr>
                                        <p:cTn id="26" dur="1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animBg="1"/>
      <p:bldP spid="95" grpId="0" animBg="1"/>
      <p:bldP spid="9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二等辺三角形 10"/>
          <p:cNvSpPr/>
          <p:nvPr/>
        </p:nvSpPr>
        <p:spPr>
          <a:xfrm rot="1384991">
            <a:off x="4199278" y="-2028054"/>
            <a:ext cx="5865889" cy="8359695"/>
          </a:xfrm>
          <a:prstGeom prst="triangle">
            <a:avLst/>
          </a:prstGeom>
          <a:gradFill>
            <a:gsLst>
              <a:gs pos="0">
                <a:srgbClr val="FFFF00"/>
              </a:gs>
              <a:gs pos="96000">
                <a:schemeClr val="bg1"/>
              </a:gs>
              <a:gs pos="100000">
                <a:srgbClr val="000000"/>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323528" y="278474"/>
            <a:ext cx="3964105" cy="6271843"/>
          </a:xfrm>
          <a:prstGeom prst="roundRect">
            <a:avLst>
              <a:gd name="adj" fmla="val 2883"/>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3"/>
          <a:stretch>
            <a:fillRect/>
          </a:stretch>
        </p:blipFill>
        <p:spPr>
          <a:xfrm>
            <a:off x="3668512" y="-663615"/>
            <a:ext cx="7136864" cy="7136864"/>
          </a:xfrm>
          <a:prstGeom prst="rect">
            <a:avLst/>
          </a:prstGeom>
        </p:spPr>
      </p:pic>
      <p:grpSp>
        <p:nvGrpSpPr>
          <p:cNvPr id="4" name="グループ化 3"/>
          <p:cNvGrpSpPr/>
          <p:nvPr/>
        </p:nvGrpSpPr>
        <p:grpSpPr>
          <a:xfrm>
            <a:off x="377073" y="395159"/>
            <a:ext cx="3857014" cy="6016940"/>
            <a:chOff x="8284380" y="2329673"/>
            <a:chExt cx="3857014" cy="6016940"/>
          </a:xfrm>
        </p:grpSpPr>
        <p:sp>
          <p:nvSpPr>
            <p:cNvPr id="47" name="角丸四角形 46"/>
            <p:cNvSpPr/>
            <p:nvPr/>
          </p:nvSpPr>
          <p:spPr>
            <a:xfrm>
              <a:off x="8284380" y="2329673"/>
              <a:ext cx="3857014" cy="601694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8946620" y="2563962"/>
              <a:ext cx="2356735" cy="523220"/>
            </a:xfrm>
            <a:prstGeom prst="rect">
              <a:avLst/>
            </a:prstGeom>
            <a:noFill/>
            <a:ln>
              <a:noFill/>
            </a:ln>
          </p:spPr>
          <p:txBody>
            <a:bodyPr wrap="none" rtlCol="0">
              <a:spAutoFit/>
            </a:bodyPr>
            <a:lstStyle/>
            <a:p>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おも</a:t>
              </a:r>
              <a:r>
                <a:rPr lang="ja-JP" altLang="en-US" sz="2800" b="1" dirty="0" err="1" smtClean="0">
                  <a:ln w="6600">
                    <a:solidFill>
                      <a:schemeClr val="accent2"/>
                    </a:solidFill>
                    <a:prstDash val="solid"/>
                  </a:ln>
                  <a:solidFill>
                    <a:schemeClr val="bg1"/>
                  </a:solidFill>
                  <a:effectLst>
                    <a:outerShdw dist="38100" dir="2700000" algn="tl" rotWithShape="0">
                      <a:schemeClr val="accent2"/>
                    </a:outerShdw>
                  </a:effectLst>
                </a:rPr>
                <a:t>しろ</a:t>
              </a:r>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ブログ</a:t>
              </a:r>
              <a:endParaRPr kumimoji="1" lang="ja-JP" altLang="en-US" sz="2800" b="1"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5" name="テキスト ボックス 54"/>
            <p:cNvSpPr txBox="1"/>
            <p:nvPr/>
          </p:nvSpPr>
          <p:spPr>
            <a:xfrm>
              <a:off x="10119654" y="3311649"/>
              <a:ext cx="1454244" cy="369332"/>
            </a:xfrm>
            <a:prstGeom prst="rect">
              <a:avLst/>
            </a:prstGeom>
            <a:noFill/>
            <a:ln>
              <a:noFill/>
            </a:ln>
          </p:spPr>
          <p:txBody>
            <a:bodyPr wrap="none" rtlCol="0">
              <a:spAutoFit/>
            </a:bodyPr>
            <a:lstStyle/>
            <a:p>
              <a:r>
                <a:rPr kumimoji="1" lang="ja-JP" altLang="en-US" dirty="0" smtClean="0"/>
                <a:t>地域：愛知県</a:t>
              </a:r>
              <a:endParaRPr kumimoji="1" lang="ja-JP" altLang="en-US" dirty="0"/>
            </a:p>
          </p:txBody>
        </p:sp>
        <p:sp>
          <p:nvSpPr>
            <p:cNvPr id="56" name="テキスト ボックス 55"/>
            <p:cNvSpPr txBox="1"/>
            <p:nvPr/>
          </p:nvSpPr>
          <p:spPr>
            <a:xfrm>
              <a:off x="10119654" y="3696779"/>
              <a:ext cx="1306768" cy="369332"/>
            </a:xfrm>
            <a:prstGeom prst="rect">
              <a:avLst/>
            </a:prstGeom>
            <a:noFill/>
            <a:ln>
              <a:noFill/>
            </a:ln>
          </p:spPr>
          <p:txBody>
            <a:bodyPr wrap="none" rtlCol="0">
              <a:spAutoFit/>
            </a:bodyPr>
            <a:lstStyle/>
            <a:p>
              <a:r>
                <a:rPr kumimoji="1" lang="ja-JP" altLang="en-US" dirty="0" smtClean="0"/>
                <a:t>年齢：１５歳</a:t>
              </a:r>
              <a:endParaRPr kumimoji="1" lang="ja-JP" altLang="en-US" dirty="0"/>
            </a:p>
          </p:txBody>
        </p:sp>
        <p:sp>
          <p:nvSpPr>
            <p:cNvPr id="57" name="テキスト ボックス 56"/>
            <p:cNvSpPr txBox="1"/>
            <p:nvPr/>
          </p:nvSpPr>
          <p:spPr>
            <a:xfrm>
              <a:off x="10119654" y="4035743"/>
              <a:ext cx="1999265" cy="461665"/>
            </a:xfrm>
            <a:prstGeom prst="rect">
              <a:avLst/>
            </a:prstGeom>
            <a:noFill/>
            <a:ln>
              <a:noFill/>
            </a:ln>
          </p:spPr>
          <p:txBody>
            <a:bodyPr wrap="none" rtlCol="0">
              <a:spAutoFit/>
            </a:bodyPr>
            <a:lstStyle/>
            <a:p>
              <a:r>
                <a:rPr kumimoji="1" lang="ja-JP" altLang="en-US" dirty="0" smtClean="0"/>
                <a:t>学校：</a:t>
              </a:r>
              <a:r>
                <a:rPr kumimoji="1" lang="ja-JP" altLang="en-US" sz="2400" b="1" dirty="0" smtClean="0"/>
                <a:t>○○学校</a:t>
              </a:r>
              <a:endParaRPr kumimoji="1" lang="ja-JP" altLang="en-US" b="1" dirty="0"/>
            </a:p>
          </p:txBody>
        </p:sp>
        <p:sp>
          <p:nvSpPr>
            <p:cNvPr id="58" name="テキスト ボックス 57"/>
            <p:cNvSpPr txBox="1"/>
            <p:nvPr/>
          </p:nvSpPr>
          <p:spPr>
            <a:xfrm>
              <a:off x="10119654" y="4546937"/>
              <a:ext cx="1295547" cy="646331"/>
            </a:xfrm>
            <a:prstGeom prst="rect">
              <a:avLst/>
            </a:prstGeom>
            <a:noFill/>
            <a:ln>
              <a:noFill/>
            </a:ln>
          </p:spPr>
          <p:txBody>
            <a:bodyPr wrap="none" rtlCol="0">
              <a:spAutoFit/>
            </a:bodyPr>
            <a:lstStyle/>
            <a:p>
              <a:r>
                <a:rPr kumimoji="1" lang="ja-JP" altLang="en-US" dirty="0" smtClean="0"/>
                <a:t>好きなこと：</a:t>
              </a:r>
              <a:endParaRPr kumimoji="1" lang="en-US" altLang="ja-JP" dirty="0" smtClean="0"/>
            </a:p>
            <a:p>
              <a:r>
                <a:rPr lang="ja-JP" altLang="en-US" dirty="0"/>
                <a:t>カラオケ</a:t>
              </a:r>
              <a:endParaRPr kumimoji="1" lang="ja-JP" altLang="en-US" dirty="0"/>
            </a:p>
          </p:txBody>
        </p:sp>
        <p:sp>
          <p:nvSpPr>
            <p:cNvPr id="59" name="テキスト ボックス 58"/>
            <p:cNvSpPr txBox="1"/>
            <p:nvPr/>
          </p:nvSpPr>
          <p:spPr>
            <a:xfrm>
              <a:off x="8504541" y="5363933"/>
              <a:ext cx="1111202" cy="646331"/>
            </a:xfrm>
            <a:prstGeom prst="rect">
              <a:avLst/>
            </a:prstGeom>
            <a:noFill/>
            <a:ln>
              <a:noFill/>
            </a:ln>
          </p:spPr>
          <p:txBody>
            <a:bodyPr wrap="none" rtlCol="0">
              <a:spAutoFit/>
            </a:bodyPr>
            <a:lstStyle/>
            <a:p>
              <a:r>
                <a:rPr kumimoji="1" lang="ja-JP" altLang="en-US" sz="3600" b="1" dirty="0" smtClean="0">
                  <a:ln w="6600">
                    <a:solidFill>
                      <a:sysClr val="windowText" lastClr="000000"/>
                    </a:solidFill>
                    <a:prstDash val="solid"/>
                  </a:ln>
                  <a:solidFill>
                    <a:srgbClr val="FF33CC"/>
                  </a:solidFill>
                  <a:effectLst>
                    <a:outerShdw dist="38100" dir="2700000" algn="tl" rotWithShape="0">
                      <a:schemeClr val="accent2"/>
                    </a:outerShdw>
                  </a:effectLst>
                </a:rPr>
                <a:t>日記</a:t>
              </a:r>
              <a:endParaRPr kumimoji="1" lang="ja-JP" altLang="en-US" sz="3600" b="1" dirty="0">
                <a:ln w="6600">
                  <a:solidFill>
                    <a:sysClr val="windowText" lastClr="000000"/>
                  </a:solidFill>
                  <a:prstDash val="solid"/>
                </a:ln>
                <a:solidFill>
                  <a:srgbClr val="FF33CC"/>
                </a:solidFill>
                <a:effectLst>
                  <a:outerShdw dist="38100" dir="2700000" algn="tl" rotWithShape="0">
                    <a:schemeClr val="accent2"/>
                  </a:outerShdw>
                </a:effectLst>
              </a:endParaRPr>
            </a:p>
          </p:txBody>
        </p:sp>
        <p:sp>
          <p:nvSpPr>
            <p:cNvPr id="60" name="テキスト ボックス 59"/>
            <p:cNvSpPr txBox="1"/>
            <p:nvPr/>
          </p:nvSpPr>
          <p:spPr>
            <a:xfrm>
              <a:off x="8681598" y="5171232"/>
              <a:ext cx="784189" cy="369332"/>
            </a:xfrm>
            <a:prstGeom prst="rect">
              <a:avLst/>
            </a:prstGeom>
            <a:noFill/>
            <a:ln>
              <a:noFill/>
            </a:ln>
          </p:spPr>
          <p:txBody>
            <a:bodyPr wrap="none" rtlCol="0">
              <a:spAutoFit/>
            </a:bodyPr>
            <a:lstStyle/>
            <a:p>
              <a:r>
                <a:rPr kumimoji="1" lang="ja-JP" altLang="en-US" dirty="0" smtClean="0"/>
                <a:t>にっき</a:t>
              </a:r>
              <a:endParaRPr kumimoji="1" lang="ja-JP" altLang="en-US" dirty="0"/>
            </a:p>
          </p:txBody>
        </p:sp>
        <p:sp>
          <p:nvSpPr>
            <p:cNvPr id="61" name="テキスト ボックス 60"/>
            <p:cNvSpPr txBox="1"/>
            <p:nvPr/>
          </p:nvSpPr>
          <p:spPr>
            <a:xfrm>
              <a:off x="8504541" y="6179239"/>
              <a:ext cx="1476686" cy="646331"/>
            </a:xfrm>
            <a:prstGeom prst="rect">
              <a:avLst/>
            </a:prstGeom>
            <a:noFill/>
            <a:ln>
              <a:noFill/>
            </a:ln>
          </p:spPr>
          <p:txBody>
            <a:bodyPr wrap="none" rtlCol="0">
              <a:spAutoFit/>
            </a:bodyPr>
            <a:lstStyle>
              <a:defPPr>
                <a:defRPr lang="ja-JP"/>
              </a:defPPr>
              <a:lvl1pPr>
                <a:defRPr sz="3600" b="1">
                  <a:ln w="6600">
                    <a:solidFill>
                      <a:sysClr val="windowText" lastClr="000000"/>
                    </a:solidFill>
                    <a:prstDash val="solid"/>
                  </a:ln>
                  <a:solidFill>
                    <a:srgbClr val="FF33CC"/>
                  </a:solidFill>
                  <a:effectLst>
                    <a:outerShdw dist="38100" dir="2700000" algn="tl" rotWithShape="0">
                      <a:schemeClr val="accent2"/>
                    </a:outerShdw>
                  </a:effectLst>
                </a:defRPr>
              </a:lvl1pPr>
            </a:lstStyle>
            <a:p>
              <a:r>
                <a:rPr lang="ja-JP" altLang="en-US" smtClean="0"/>
                <a:t>友だち</a:t>
              </a:r>
              <a:endParaRPr lang="ja-JP" altLang="en-US" dirty="0"/>
            </a:p>
          </p:txBody>
        </p:sp>
        <p:sp>
          <p:nvSpPr>
            <p:cNvPr id="62" name="テキスト ボックス 61"/>
            <p:cNvSpPr txBox="1"/>
            <p:nvPr/>
          </p:nvSpPr>
          <p:spPr>
            <a:xfrm>
              <a:off x="8513317" y="5986538"/>
              <a:ext cx="546945" cy="369332"/>
            </a:xfrm>
            <a:prstGeom prst="rect">
              <a:avLst/>
            </a:prstGeom>
            <a:noFill/>
            <a:ln>
              <a:noFill/>
            </a:ln>
          </p:spPr>
          <p:txBody>
            <a:bodyPr wrap="none" rtlCol="0">
              <a:spAutoFit/>
            </a:bodyPr>
            <a:lstStyle/>
            <a:p>
              <a:r>
                <a:rPr kumimoji="1" lang="ja-JP" altLang="en-US" dirty="0" smtClean="0"/>
                <a:t>とも</a:t>
              </a:r>
              <a:endParaRPr kumimoji="1" lang="ja-JP" altLang="en-US" dirty="0"/>
            </a:p>
          </p:txBody>
        </p:sp>
        <p:sp>
          <p:nvSpPr>
            <p:cNvPr id="63" name="テキスト ボックス 62"/>
            <p:cNvSpPr txBox="1"/>
            <p:nvPr/>
          </p:nvSpPr>
          <p:spPr>
            <a:xfrm>
              <a:off x="8504541" y="7040039"/>
              <a:ext cx="1111202" cy="646331"/>
            </a:xfrm>
            <a:prstGeom prst="rect">
              <a:avLst/>
            </a:prstGeom>
            <a:noFill/>
            <a:ln>
              <a:noFill/>
            </a:ln>
          </p:spPr>
          <p:txBody>
            <a:bodyPr wrap="none" rtlCol="0">
              <a:spAutoFit/>
            </a:bodyPr>
            <a:lstStyle>
              <a:defPPr>
                <a:defRPr lang="ja-JP"/>
              </a:defPPr>
              <a:lvl1pPr>
                <a:defRPr sz="3600" b="1">
                  <a:ln w="6600">
                    <a:solidFill>
                      <a:sysClr val="windowText" lastClr="000000"/>
                    </a:solidFill>
                    <a:prstDash val="solid"/>
                  </a:ln>
                  <a:solidFill>
                    <a:srgbClr val="FF33CC"/>
                  </a:solidFill>
                  <a:effectLst>
                    <a:outerShdw dist="38100" dir="2700000" algn="tl" rotWithShape="0">
                      <a:schemeClr val="accent2"/>
                    </a:outerShdw>
                  </a:effectLst>
                </a:defRPr>
              </a:lvl1pPr>
            </a:lstStyle>
            <a:p>
              <a:r>
                <a:rPr lang="ja-JP" altLang="en-US" dirty="0"/>
                <a:t>写真</a:t>
              </a:r>
            </a:p>
          </p:txBody>
        </p:sp>
        <p:sp>
          <p:nvSpPr>
            <p:cNvPr id="64" name="テキスト ボックス 63"/>
            <p:cNvSpPr txBox="1"/>
            <p:nvPr/>
          </p:nvSpPr>
          <p:spPr>
            <a:xfrm>
              <a:off x="8585325" y="6847338"/>
              <a:ext cx="954107" cy="369332"/>
            </a:xfrm>
            <a:prstGeom prst="rect">
              <a:avLst/>
            </a:prstGeom>
            <a:noFill/>
            <a:ln>
              <a:noFill/>
            </a:ln>
          </p:spPr>
          <p:txBody>
            <a:bodyPr wrap="none" rtlCol="0">
              <a:spAutoFit/>
            </a:bodyPr>
            <a:lstStyle/>
            <a:p>
              <a:r>
                <a:rPr lang="ja-JP" altLang="en-US" dirty="0"/>
                <a:t>しゃし</a:t>
              </a:r>
              <a:r>
                <a:rPr lang="ja-JP" altLang="en-US" dirty="0" smtClean="0"/>
                <a:t>ん</a:t>
              </a:r>
              <a:endParaRPr kumimoji="1" lang="ja-JP" altLang="en-US" dirty="0"/>
            </a:p>
          </p:txBody>
        </p:sp>
        <p:pic>
          <p:nvPicPr>
            <p:cNvPr id="3" name="図 2"/>
            <p:cNvPicPr>
              <a:picLocks noChangeAspect="1"/>
            </p:cNvPicPr>
            <p:nvPr/>
          </p:nvPicPr>
          <p:blipFill rotWithShape="1">
            <a:blip r:embed="rId4"/>
            <a:srcRect l="29002" t="15221" r="40221" b="48405"/>
            <a:stretch/>
          </p:blipFill>
          <p:spPr>
            <a:xfrm>
              <a:off x="8520408" y="3171787"/>
              <a:ext cx="1584176" cy="1872208"/>
            </a:xfrm>
            <a:prstGeom prst="rect">
              <a:avLst/>
            </a:prstGeom>
            <a:ln>
              <a:solidFill>
                <a:schemeClr val="accent1"/>
              </a:solidFill>
            </a:ln>
          </p:spPr>
        </p:pic>
      </p:grpSp>
      <p:grpSp>
        <p:nvGrpSpPr>
          <p:cNvPr id="19" name="グループ化 18"/>
          <p:cNvGrpSpPr/>
          <p:nvPr/>
        </p:nvGrpSpPr>
        <p:grpSpPr>
          <a:xfrm>
            <a:off x="335348" y="332656"/>
            <a:ext cx="3857014" cy="6016940"/>
            <a:chOff x="10262018" y="456309"/>
            <a:chExt cx="3857014" cy="6016940"/>
          </a:xfrm>
        </p:grpSpPr>
        <p:grpSp>
          <p:nvGrpSpPr>
            <p:cNvPr id="9" name="グループ化 8"/>
            <p:cNvGrpSpPr/>
            <p:nvPr/>
          </p:nvGrpSpPr>
          <p:grpSpPr>
            <a:xfrm>
              <a:off x="10262018" y="456309"/>
              <a:ext cx="3857014" cy="6016940"/>
              <a:chOff x="10262018" y="456309"/>
              <a:chExt cx="3857014" cy="6016940"/>
            </a:xfrm>
          </p:grpSpPr>
          <p:grpSp>
            <p:nvGrpSpPr>
              <p:cNvPr id="5" name="グループ化 4"/>
              <p:cNvGrpSpPr/>
              <p:nvPr/>
            </p:nvGrpSpPr>
            <p:grpSpPr>
              <a:xfrm>
                <a:off x="10262018" y="456309"/>
                <a:ext cx="3857014" cy="6016940"/>
                <a:chOff x="10262018" y="456309"/>
                <a:chExt cx="3857014" cy="6016940"/>
              </a:xfrm>
            </p:grpSpPr>
            <p:sp>
              <p:nvSpPr>
                <p:cNvPr id="48" name="角丸四角形 47"/>
                <p:cNvSpPr/>
                <p:nvPr/>
              </p:nvSpPr>
              <p:spPr>
                <a:xfrm>
                  <a:off x="10262018" y="456309"/>
                  <a:ext cx="3857014" cy="601694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0512787" y="1650015"/>
                  <a:ext cx="3499274" cy="331846"/>
                  <a:chOff x="5054800" y="1972793"/>
                  <a:chExt cx="3499274" cy="331846"/>
                </a:xfrm>
              </p:grpSpPr>
              <p:pic>
                <p:nvPicPr>
                  <p:cNvPr id="73" name="図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800" y="1972793"/>
                    <a:ext cx="2825496" cy="323698"/>
                  </a:xfrm>
                  <a:prstGeom prst="rect">
                    <a:avLst/>
                  </a:prstGeom>
                </p:spPr>
              </p:pic>
              <p:pic>
                <p:nvPicPr>
                  <p:cNvPr id="74" name="図 73"/>
                  <p:cNvPicPr>
                    <a:picLocks noChangeAspect="1"/>
                  </p:cNvPicPr>
                  <p:nvPr/>
                </p:nvPicPr>
                <p:blipFill rotWithShape="1">
                  <a:blip r:embed="rId5" cstate="print">
                    <a:extLst>
                      <a:ext uri="{28A0092B-C50C-407E-A947-70E740481C1C}">
                        <a14:useLocalDpi xmlns:a14="http://schemas.microsoft.com/office/drawing/2010/main" val="0"/>
                      </a:ext>
                    </a:extLst>
                  </a:blip>
                  <a:srcRect r="64995" b="-2517"/>
                  <a:stretch/>
                </p:blipFill>
                <p:spPr>
                  <a:xfrm>
                    <a:off x="7565012" y="1972793"/>
                    <a:ext cx="989062" cy="331846"/>
                  </a:xfrm>
                  <a:prstGeom prst="rect">
                    <a:avLst/>
                  </a:prstGeom>
                </p:spPr>
              </p:pic>
            </p:grpSp>
            <p:grpSp>
              <p:nvGrpSpPr>
                <p:cNvPr id="75" name="グループ化 74"/>
                <p:cNvGrpSpPr/>
                <p:nvPr/>
              </p:nvGrpSpPr>
              <p:grpSpPr>
                <a:xfrm>
                  <a:off x="10585619" y="5733256"/>
                  <a:ext cx="3499274" cy="331846"/>
                  <a:chOff x="5054800" y="2112552"/>
                  <a:chExt cx="3499274" cy="331846"/>
                </a:xfrm>
              </p:grpSpPr>
              <p:pic>
                <p:nvPicPr>
                  <p:cNvPr id="76" name="図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800" y="2112552"/>
                    <a:ext cx="2825496" cy="323698"/>
                  </a:xfrm>
                  <a:prstGeom prst="rect">
                    <a:avLst/>
                  </a:prstGeom>
                </p:spPr>
              </p:pic>
              <p:pic>
                <p:nvPicPr>
                  <p:cNvPr id="77" name="図 76"/>
                  <p:cNvPicPr>
                    <a:picLocks noChangeAspect="1"/>
                  </p:cNvPicPr>
                  <p:nvPr/>
                </p:nvPicPr>
                <p:blipFill rotWithShape="1">
                  <a:blip r:embed="rId5" cstate="print">
                    <a:extLst>
                      <a:ext uri="{28A0092B-C50C-407E-A947-70E740481C1C}">
                        <a14:useLocalDpi xmlns:a14="http://schemas.microsoft.com/office/drawing/2010/main" val="0"/>
                      </a:ext>
                    </a:extLst>
                  </a:blip>
                  <a:srcRect r="64995" b="-2517"/>
                  <a:stretch/>
                </p:blipFill>
                <p:spPr>
                  <a:xfrm>
                    <a:off x="7565012" y="2112552"/>
                    <a:ext cx="989062" cy="331846"/>
                  </a:xfrm>
                  <a:prstGeom prst="rect">
                    <a:avLst/>
                  </a:prstGeom>
                </p:spPr>
              </p:pic>
            </p:grpSp>
            <p:sp>
              <p:nvSpPr>
                <p:cNvPr id="78" name="テキスト ボックス 77"/>
                <p:cNvSpPr txBox="1"/>
                <p:nvPr/>
              </p:nvSpPr>
              <p:spPr>
                <a:xfrm>
                  <a:off x="12709346" y="6084004"/>
                  <a:ext cx="843501" cy="369332"/>
                </a:xfrm>
                <a:prstGeom prst="rect">
                  <a:avLst/>
                </a:prstGeom>
                <a:solidFill>
                  <a:srgbClr val="FFFF99"/>
                </a:solidFill>
                <a:ln>
                  <a:solidFill>
                    <a:srgbClr val="FF0000"/>
                  </a:solidFill>
                </a:ln>
              </p:spPr>
              <p:txBody>
                <a:bodyPr wrap="none" rtlCol="0">
                  <a:spAutoFit/>
                </a:bodyPr>
                <a:lstStyle/>
                <a:p>
                  <a:r>
                    <a:rPr kumimoji="1" lang="ja-JP" altLang="en-US" dirty="0" smtClean="0"/>
                    <a:t>つぎへ</a:t>
                  </a:r>
                  <a:endParaRPr kumimoji="1" lang="ja-JP" altLang="en-US" dirty="0"/>
                </a:p>
              </p:txBody>
            </p:sp>
            <p:sp>
              <p:nvSpPr>
                <p:cNvPr id="45" name="テキスト ボックス 44"/>
                <p:cNvSpPr txBox="1"/>
                <p:nvPr/>
              </p:nvSpPr>
              <p:spPr>
                <a:xfrm>
                  <a:off x="11772800" y="6084004"/>
                  <a:ext cx="772969" cy="369332"/>
                </a:xfrm>
                <a:prstGeom prst="rect">
                  <a:avLst/>
                </a:prstGeom>
                <a:solidFill>
                  <a:srgbClr val="FFFF99"/>
                </a:solidFill>
                <a:ln>
                  <a:solidFill>
                    <a:srgbClr val="FF0000"/>
                  </a:solidFill>
                </a:ln>
              </p:spPr>
              <p:txBody>
                <a:bodyPr wrap="none" rtlCol="0">
                  <a:spAutoFit/>
                </a:bodyPr>
                <a:lstStyle/>
                <a:p>
                  <a:r>
                    <a:rPr kumimoji="1" lang="ja-JP" altLang="en-US" dirty="0" smtClean="0"/>
                    <a:t>もどる</a:t>
                  </a:r>
                  <a:endParaRPr kumimoji="1" lang="ja-JP" altLang="en-US" dirty="0"/>
                </a:p>
              </p:txBody>
            </p:sp>
          </p:grpSp>
          <p:sp>
            <p:nvSpPr>
              <p:cNvPr id="52" name="テキスト ボックス 51"/>
              <p:cNvSpPr txBox="1"/>
              <p:nvPr/>
            </p:nvSpPr>
            <p:spPr>
              <a:xfrm>
                <a:off x="11371796" y="548680"/>
                <a:ext cx="1316386" cy="769441"/>
              </a:xfrm>
              <a:prstGeom prst="rect">
                <a:avLst/>
              </a:prstGeom>
              <a:solidFill>
                <a:schemeClr val="accent1">
                  <a:lumMod val="40000"/>
                  <a:lumOff val="60000"/>
                </a:schemeClr>
              </a:solidFill>
              <a:ln>
                <a:noFill/>
              </a:ln>
            </p:spPr>
            <p:txBody>
              <a:bodyPr wrap="none" rtlCol="0">
                <a:spAutoFit/>
              </a:bodyPr>
              <a:lstStyle/>
              <a:p>
                <a:r>
                  <a:rPr kumimoji="1" lang="ja-JP" altLang="en-US" sz="4400" b="1" dirty="0" smtClean="0">
                    <a:ln w="22225">
                      <a:solidFill>
                        <a:schemeClr val="accent2"/>
                      </a:solidFill>
                      <a:prstDash val="solid"/>
                    </a:ln>
                    <a:solidFill>
                      <a:srgbClr val="FF33CC"/>
                    </a:solidFill>
                  </a:rPr>
                  <a:t>写真</a:t>
                </a:r>
                <a:endParaRPr kumimoji="1" lang="ja-JP" altLang="en-US" sz="4400" b="1" dirty="0">
                  <a:ln w="22225">
                    <a:solidFill>
                      <a:schemeClr val="accent2"/>
                    </a:solidFill>
                    <a:prstDash val="solid"/>
                  </a:ln>
                  <a:solidFill>
                    <a:srgbClr val="FF33CC"/>
                  </a:solidFill>
                </a:endParaRPr>
              </a:p>
            </p:txBody>
          </p:sp>
        </p:grpSp>
        <p:sp>
          <p:nvSpPr>
            <p:cNvPr id="6" name="テキスト ボックス 5"/>
            <p:cNvSpPr txBox="1"/>
            <p:nvPr/>
          </p:nvSpPr>
          <p:spPr>
            <a:xfrm>
              <a:off x="10732432" y="4880257"/>
              <a:ext cx="2864887" cy="954107"/>
            </a:xfrm>
            <a:prstGeom prst="rect">
              <a:avLst/>
            </a:prstGeom>
            <a:noFill/>
          </p:spPr>
          <p:txBody>
            <a:bodyPr wrap="none" rtlCol="0">
              <a:spAutoFit/>
            </a:bodyPr>
            <a:lstStyle/>
            <a:p>
              <a:r>
                <a:rPr kumimoji="1" lang="ja-JP" altLang="en-US" sz="2800" b="1" dirty="0" smtClean="0"/>
                <a:t>山田由香ちゃんと</a:t>
              </a:r>
              <a:endParaRPr kumimoji="1" lang="en-US" altLang="ja-JP" sz="2800" b="1" dirty="0" smtClean="0"/>
            </a:p>
            <a:p>
              <a:r>
                <a:rPr lang="ja-JP" altLang="en-US" sz="2800" b="1" dirty="0" smtClean="0"/>
                <a:t>プリとっ</a:t>
              </a:r>
              <a:r>
                <a:rPr lang="ja-JP" altLang="en-US" sz="2800" b="1" dirty="0"/>
                <a:t>た</a:t>
              </a:r>
              <a:r>
                <a:rPr lang="ja-JP" altLang="en-US" sz="2800" b="1" dirty="0" smtClean="0"/>
                <a:t>。</a:t>
              </a:r>
              <a:endParaRPr kumimoji="1" lang="ja-JP" altLang="en-US" sz="2800" b="1" dirty="0"/>
            </a:p>
          </p:txBody>
        </p:sp>
        <p:grpSp>
          <p:nvGrpSpPr>
            <p:cNvPr id="15" name="グループ化 14"/>
            <p:cNvGrpSpPr/>
            <p:nvPr/>
          </p:nvGrpSpPr>
          <p:grpSpPr>
            <a:xfrm>
              <a:off x="11091285" y="2123357"/>
              <a:ext cx="2198480" cy="2789468"/>
              <a:chOff x="7542250" y="2027547"/>
              <a:chExt cx="2470615" cy="3134757"/>
            </a:xfrm>
          </p:grpSpPr>
          <p:sp>
            <p:nvSpPr>
              <p:cNvPr id="14" name="正方形/長方形 13"/>
              <p:cNvSpPr/>
              <p:nvPr/>
            </p:nvSpPr>
            <p:spPr>
              <a:xfrm>
                <a:off x="7542250" y="2027547"/>
                <a:ext cx="2470615" cy="313475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7"/>
              <a:srcRect l="15641" t="14116" r="22115" b="8551"/>
              <a:stretch/>
            </p:blipFill>
            <p:spPr>
              <a:xfrm>
                <a:off x="7594269" y="2173377"/>
                <a:ext cx="2376264" cy="2952328"/>
              </a:xfrm>
              <a:prstGeom prst="rect">
                <a:avLst/>
              </a:prstGeom>
            </p:spPr>
          </p:pic>
        </p:grpSp>
        <p:sp>
          <p:nvSpPr>
            <p:cNvPr id="17" name="テキスト ボックス 16"/>
            <p:cNvSpPr txBox="1"/>
            <p:nvPr/>
          </p:nvSpPr>
          <p:spPr>
            <a:xfrm rot="2279146">
              <a:off x="12655468" y="4131531"/>
              <a:ext cx="615553" cy="810478"/>
            </a:xfrm>
            <a:prstGeom prst="rect">
              <a:avLst/>
            </a:prstGeom>
            <a:noFill/>
          </p:spPr>
          <p:txBody>
            <a:bodyPr vert="eaVert" wrap="none" rtlCol="0">
              <a:spAutoFit/>
            </a:bodyPr>
            <a:lstStyle/>
            <a:p>
              <a:r>
                <a:rPr kumimoji="1" lang="ja-JP" altLang="en-US" sz="2800" dirty="0" smtClean="0">
                  <a:solidFill>
                    <a:srgbClr val="FF0000"/>
                  </a:solidFill>
                  <a:latin typeface="HGS創英角ﾎﾟｯﾌﾟ体" panose="040B0A00000000000000" pitchFamily="50" charset="-128"/>
                  <a:ea typeface="HGS創英角ﾎﾟｯﾌﾟ体" panose="040B0A00000000000000" pitchFamily="50" charset="-128"/>
                </a:rPr>
                <a:t>美紀</a:t>
              </a:r>
              <a:endPar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53" name="テキスト ボックス 52"/>
            <p:cNvSpPr txBox="1"/>
            <p:nvPr/>
          </p:nvSpPr>
          <p:spPr>
            <a:xfrm rot="19487766">
              <a:off x="11091411" y="4107237"/>
              <a:ext cx="615553" cy="810478"/>
            </a:xfrm>
            <a:prstGeom prst="rect">
              <a:avLst/>
            </a:prstGeom>
            <a:noFill/>
          </p:spPr>
          <p:txBody>
            <a:bodyPr vert="eaVert" wrap="none" rtlCol="0">
              <a:spAutoFit/>
            </a:bodyPr>
            <a:lstStyle/>
            <a:p>
              <a:r>
                <a:rPr kumimoji="1" lang="ja-JP" altLang="en-US" sz="2800" dirty="0" smtClean="0">
                  <a:solidFill>
                    <a:srgbClr val="FF33CC"/>
                  </a:solidFill>
                  <a:latin typeface="HGS創英角ﾎﾟｯﾌﾟ体" panose="040B0A00000000000000" pitchFamily="50" charset="-128"/>
                  <a:ea typeface="HGS創英角ﾎﾟｯﾌﾟ体" panose="040B0A00000000000000" pitchFamily="50" charset="-128"/>
                </a:rPr>
                <a:t>由香</a:t>
              </a:r>
              <a:endParaRPr kumimoji="1" lang="ja-JP" altLang="en-US" sz="2800" dirty="0">
                <a:solidFill>
                  <a:srgbClr val="FF33CC"/>
                </a:solidFill>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a:off x="11004344" y="2131597"/>
              <a:ext cx="1988045" cy="523220"/>
            </a:xfrm>
            <a:prstGeom prst="rect">
              <a:avLst/>
            </a:prstGeom>
            <a:noFill/>
          </p:spPr>
          <p:txBody>
            <a:bodyPr wrap="none" rtlCol="0">
              <a:spAutoFit/>
            </a:bodyPr>
            <a:lstStyle/>
            <a:p>
              <a:r>
                <a:rPr kumimoji="1" lang="ja-JP" altLang="en-US" sz="2800" b="1" dirty="0" smtClean="0">
                  <a:solidFill>
                    <a:srgbClr val="FF0000"/>
                  </a:solidFill>
                  <a:latin typeface="HGS創英角ﾎﾟｯﾌﾟ体" panose="040B0A00000000000000" pitchFamily="50" charset="-128"/>
                  <a:ea typeface="HGS創英角ﾎﾟｯﾌﾟ体" panose="040B0A00000000000000" pitchFamily="50" charset="-128"/>
                </a:rPr>
                <a:t>だいすき！</a:t>
              </a:r>
              <a:endPar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66" name="テキスト ボックス 65"/>
            <p:cNvSpPr txBox="1"/>
            <p:nvPr/>
          </p:nvSpPr>
          <p:spPr>
            <a:xfrm>
              <a:off x="10410951" y="1299017"/>
              <a:ext cx="1422184" cy="461665"/>
            </a:xfrm>
            <a:prstGeom prst="rect">
              <a:avLst/>
            </a:prstGeom>
            <a:noFill/>
          </p:spPr>
          <p:txBody>
            <a:bodyPr wrap="none" rtlCol="0">
              <a:spAutoFit/>
            </a:bodyPr>
            <a:lstStyle/>
            <a:p>
              <a:r>
                <a:rPr kumimoji="1" lang="ja-JP" altLang="en-US" sz="2400" b="1" dirty="0" smtClean="0"/>
                <a:t>○月△日</a:t>
              </a:r>
              <a:endParaRPr kumimoji="1" lang="ja-JP" altLang="en-US" sz="2400" b="1" dirty="0"/>
            </a:p>
          </p:txBody>
        </p:sp>
      </p:grpSp>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984"/>
            <a:ext cx="4669939" cy="8766668"/>
          </a:xfrm>
          <a:prstGeom prst="rect">
            <a:avLst/>
          </a:prstGeom>
        </p:spPr>
      </p:pic>
      <p:sp>
        <p:nvSpPr>
          <p:cNvPr id="94" name="角丸四角形 93"/>
          <p:cNvSpPr/>
          <p:nvPr/>
        </p:nvSpPr>
        <p:spPr>
          <a:xfrm>
            <a:off x="2138591" y="1925610"/>
            <a:ext cx="2157888"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430720" y="4897696"/>
            <a:ext cx="1643200"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形吹き出し 94"/>
          <p:cNvSpPr/>
          <p:nvPr/>
        </p:nvSpPr>
        <p:spPr>
          <a:xfrm>
            <a:off x="2212347" y="32355"/>
            <a:ext cx="4454313" cy="1597162"/>
          </a:xfrm>
          <a:prstGeom prst="wedgeEllipseCallout">
            <a:avLst>
              <a:gd name="adj1" fmla="val 42486"/>
              <a:gd name="adj2" fmla="val 643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b="1" dirty="0" smtClean="0">
                <a:solidFill>
                  <a:schemeClr val="tx1"/>
                </a:solidFill>
              </a:rPr>
              <a:t>　　　　     </a:t>
            </a:r>
            <a:r>
              <a:rPr lang="ja-JP" altLang="en-US" sz="1600" b="1" dirty="0" err="1" smtClean="0">
                <a:solidFill>
                  <a:schemeClr val="tx1"/>
                </a:solidFill>
              </a:rPr>
              <a:t>がっ</a:t>
            </a:r>
            <a:r>
              <a:rPr lang="ja-JP" altLang="en-US" sz="1600" b="1" dirty="0" smtClean="0">
                <a:solidFill>
                  <a:schemeClr val="tx1"/>
                </a:solidFill>
              </a:rPr>
              <a:t>こう        こ</a:t>
            </a:r>
            <a:endParaRPr lang="en-US" altLang="ja-JP" sz="2800" b="1" dirty="0" smtClean="0">
              <a:solidFill>
                <a:schemeClr val="tx1"/>
              </a:solidFill>
            </a:endParaRPr>
          </a:p>
          <a:p>
            <a:pPr>
              <a:lnSpc>
                <a:spcPts val="2200"/>
              </a:lnSpc>
            </a:pPr>
            <a:r>
              <a:rPr lang="ja-JP" altLang="en-US" sz="2800" dirty="0" smtClean="0">
                <a:solidFill>
                  <a:schemeClr val="tx1"/>
                </a:solidFill>
              </a:rPr>
              <a:t>○○学校の子か？</a:t>
            </a:r>
            <a:endParaRPr kumimoji="1" lang="ja-JP" altLang="en-US" sz="2800" dirty="0">
              <a:solidFill>
                <a:schemeClr val="tx1"/>
              </a:solidFill>
            </a:endParaRPr>
          </a:p>
        </p:txBody>
      </p:sp>
      <p:sp>
        <p:nvSpPr>
          <p:cNvPr id="92" name="円形吹き出し 91"/>
          <p:cNvSpPr/>
          <p:nvPr/>
        </p:nvSpPr>
        <p:spPr>
          <a:xfrm>
            <a:off x="2939469" y="4567890"/>
            <a:ext cx="3283261" cy="1597162"/>
          </a:xfrm>
          <a:prstGeom prst="wedgeEllipseCallout">
            <a:avLst>
              <a:gd name="adj1" fmla="val 43285"/>
              <a:gd name="adj2" fmla="val -108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smtClean="0">
                <a:solidFill>
                  <a:schemeClr val="tx1"/>
                </a:solidFill>
              </a:rPr>
              <a:t>　　　　　　　</a:t>
            </a:r>
            <a:r>
              <a:rPr lang="ja-JP" altLang="en-US" sz="1600" b="1" dirty="0" smtClean="0">
                <a:solidFill>
                  <a:schemeClr val="tx1"/>
                </a:solidFill>
              </a:rPr>
              <a:t>しゃしん</a:t>
            </a:r>
            <a:endParaRPr lang="en-US" altLang="ja-JP" sz="1600" b="1" dirty="0" smtClean="0">
              <a:solidFill>
                <a:schemeClr val="tx1"/>
              </a:solidFill>
            </a:endParaRPr>
          </a:p>
          <a:p>
            <a:pPr>
              <a:lnSpc>
                <a:spcPts val="2200"/>
              </a:lnSpc>
            </a:pPr>
            <a:r>
              <a:rPr lang="ja-JP" altLang="en-US" sz="2800" dirty="0" smtClean="0">
                <a:solidFill>
                  <a:schemeClr val="tx1"/>
                </a:solidFill>
              </a:rPr>
              <a:t>どんな写真が</a:t>
            </a:r>
            <a:endParaRPr lang="en-US" altLang="ja-JP" sz="2800" dirty="0" smtClean="0">
              <a:solidFill>
                <a:schemeClr val="tx1"/>
              </a:solidFill>
            </a:endParaRPr>
          </a:p>
          <a:p>
            <a:r>
              <a:rPr lang="ja-JP" altLang="en-US" sz="2800" dirty="0" smtClean="0">
                <a:solidFill>
                  <a:schemeClr val="tx1"/>
                </a:solidFill>
              </a:rPr>
              <a:t>あ</a:t>
            </a:r>
            <a:r>
              <a:rPr lang="ja-JP" altLang="en-US" sz="2800" dirty="0">
                <a:solidFill>
                  <a:schemeClr val="tx1"/>
                </a:solidFill>
              </a:rPr>
              <a:t>る</a:t>
            </a:r>
            <a:r>
              <a:rPr lang="ja-JP" altLang="en-US" sz="2800" dirty="0" smtClean="0">
                <a:solidFill>
                  <a:schemeClr val="tx1"/>
                </a:solidFill>
              </a:rPr>
              <a:t>かな</a:t>
            </a:r>
            <a:r>
              <a:rPr lang="ja-JP" altLang="en-US" sz="2800" dirty="0">
                <a:solidFill>
                  <a:schemeClr val="tx1"/>
                </a:solidFill>
              </a:rPr>
              <a:t>？</a:t>
            </a:r>
            <a:endParaRPr kumimoji="1" lang="ja-JP" altLang="en-US" sz="2800" dirty="0">
              <a:solidFill>
                <a:schemeClr val="tx1"/>
              </a:solidFill>
            </a:endParaRPr>
          </a:p>
        </p:txBody>
      </p:sp>
      <p:sp>
        <p:nvSpPr>
          <p:cNvPr id="80" name="円形吹き出し 79"/>
          <p:cNvSpPr/>
          <p:nvPr/>
        </p:nvSpPr>
        <p:spPr>
          <a:xfrm>
            <a:off x="4234087" y="4907382"/>
            <a:ext cx="4865147" cy="1597162"/>
          </a:xfrm>
          <a:prstGeom prst="wedgeEllipseCallout">
            <a:avLst>
              <a:gd name="adj1" fmla="val -15347"/>
              <a:gd name="adj2" fmla="val -1240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b="1" dirty="0" smtClean="0">
                <a:solidFill>
                  <a:schemeClr val="tx1"/>
                </a:solidFill>
              </a:rPr>
              <a:t>　　　　　　　　　　　　やま だ  ゆ　</a:t>
            </a:r>
            <a:r>
              <a:rPr lang="ja-JP" altLang="en-US" sz="1600" b="1" dirty="0" err="1" smtClean="0">
                <a:solidFill>
                  <a:schemeClr val="tx1"/>
                </a:solidFill>
              </a:rPr>
              <a:t>か</a:t>
            </a:r>
            <a:endParaRPr lang="en-US" altLang="ja-JP" sz="1600" b="1" dirty="0" smtClean="0">
              <a:solidFill>
                <a:schemeClr val="tx1"/>
              </a:solidFill>
            </a:endParaRPr>
          </a:p>
          <a:p>
            <a:pPr>
              <a:lnSpc>
                <a:spcPts val="2200"/>
              </a:lnSpc>
            </a:pPr>
            <a:r>
              <a:rPr lang="ja-JP" altLang="en-US" sz="2800" dirty="0" smtClean="0">
                <a:solidFill>
                  <a:schemeClr val="tx1"/>
                </a:solidFill>
              </a:rPr>
              <a:t>さっきの</a:t>
            </a:r>
            <a:r>
              <a:rPr lang="ja-JP" altLang="en-US" sz="2800" dirty="0" err="1" smtClean="0">
                <a:solidFill>
                  <a:schemeClr val="tx1"/>
                </a:solidFill>
              </a:rPr>
              <a:t>は</a:t>
            </a:r>
            <a:r>
              <a:rPr lang="ja-JP" altLang="en-US" sz="2800" dirty="0" smtClean="0">
                <a:solidFill>
                  <a:schemeClr val="tx1"/>
                </a:solidFill>
              </a:rPr>
              <a:t>山田由香</a:t>
            </a:r>
            <a:endParaRPr lang="en-US" altLang="ja-JP" sz="2800" dirty="0" smtClean="0">
              <a:solidFill>
                <a:schemeClr val="tx1"/>
              </a:solidFill>
            </a:endParaRPr>
          </a:p>
          <a:p>
            <a:r>
              <a:rPr lang="ja-JP" altLang="en-US" sz="2800" dirty="0" smtClean="0">
                <a:solidFill>
                  <a:schemeClr val="tx1"/>
                </a:solidFill>
              </a:rPr>
              <a:t>ちゃんか！</a:t>
            </a:r>
            <a:endParaRPr kumimoji="1" lang="ja-JP" altLang="en-US" sz="2800" dirty="0">
              <a:solidFill>
                <a:schemeClr val="tx1"/>
              </a:solidFill>
            </a:endParaRPr>
          </a:p>
        </p:txBody>
      </p:sp>
      <p:sp>
        <p:nvSpPr>
          <p:cNvPr id="81" name="角丸四角形 80"/>
          <p:cNvSpPr/>
          <p:nvPr/>
        </p:nvSpPr>
        <p:spPr>
          <a:xfrm>
            <a:off x="837444" y="1868007"/>
            <a:ext cx="1626800" cy="3414149"/>
          </a:xfrm>
          <a:prstGeom prst="roundRect">
            <a:avLst>
              <a:gd name="adj" fmla="val 18970"/>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8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edge">
                                      <p:cBhvr>
                                        <p:cTn id="12" dur="125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strips(upLeft)">
                                      <p:cBhvr>
                                        <p:cTn id="17" dur="5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5"/>
                                        </p:tgtEl>
                                      </p:cBhvr>
                                    </p:animEffect>
                                    <p:set>
                                      <p:cBhvr>
                                        <p:cTn id="22" dur="1" fill="hold">
                                          <p:stCondLst>
                                            <p:cond delay="499"/>
                                          </p:stCondLst>
                                        </p:cTn>
                                        <p:tgtEl>
                                          <p:spTgt spid="9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4"/>
                                        </p:tgtEl>
                                      </p:cBhvr>
                                    </p:animEffect>
                                    <p:set>
                                      <p:cBhvr>
                                        <p:cTn id="25" dur="1" fill="hold">
                                          <p:stCondLst>
                                            <p:cond delay="499"/>
                                          </p:stCondLst>
                                        </p:cTn>
                                        <p:tgtEl>
                                          <p:spTgt spid="94"/>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strips(downRight)">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edge">
                                      <p:cBhvr>
                                        <p:cTn id="34" dur="125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4"/>
                                        </p:tgtEl>
                                      </p:cBhvr>
                                    </p:animEffect>
                                    <p:set>
                                      <p:cBhvr>
                                        <p:cTn id="39" dur="1" fill="hold">
                                          <p:stCondLst>
                                            <p:cond delay="499"/>
                                          </p:stCondLst>
                                        </p:cTn>
                                        <p:tgtEl>
                                          <p:spTgt spid="4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2"/>
                                        </p:tgtEl>
                                      </p:cBhvr>
                                    </p:animEffect>
                                    <p:set>
                                      <p:cBhvr>
                                        <p:cTn id="42" dur="1" fill="hold">
                                          <p:stCondLst>
                                            <p:cond delay="499"/>
                                          </p:stCondLst>
                                        </p:cTn>
                                        <p:tgtEl>
                                          <p:spTgt spid="92"/>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edge">
                                      <p:cBhvr>
                                        <p:cTn id="51" dur="1250"/>
                                        <p:tgtEl>
                                          <p:spTgt spid="81"/>
                                        </p:tgtEl>
                                      </p:cBhvr>
                                    </p:animEffect>
                                  </p:childTnLst>
                                </p:cTn>
                              </p:par>
                            </p:childTnLst>
                          </p:cTn>
                        </p:par>
                        <p:par>
                          <p:cTn id="52" fill="hold">
                            <p:stCondLst>
                              <p:cond delay="1250"/>
                            </p:stCondLst>
                            <p:childTnLst>
                              <p:par>
                                <p:cTn id="53" presetID="18" presetClass="entr" presetSubtype="6"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strips(downRight)">
                                      <p:cBhvr>
                                        <p:cTn id="5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44" grpId="0" animBg="1"/>
      <p:bldP spid="44" grpId="1" animBg="1"/>
      <p:bldP spid="95" grpId="0" animBg="1"/>
      <p:bldP spid="95" grpId="1" animBg="1"/>
      <p:bldP spid="92" grpId="0" animBg="1"/>
      <p:bldP spid="92" grpId="1"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二等辺三角形 10"/>
          <p:cNvSpPr/>
          <p:nvPr/>
        </p:nvSpPr>
        <p:spPr>
          <a:xfrm rot="1384991">
            <a:off x="4199278" y="-2028054"/>
            <a:ext cx="5865889" cy="8359695"/>
          </a:xfrm>
          <a:prstGeom prst="triangle">
            <a:avLst/>
          </a:prstGeom>
          <a:gradFill>
            <a:gsLst>
              <a:gs pos="0">
                <a:srgbClr val="FFFF00"/>
              </a:gs>
              <a:gs pos="96000">
                <a:schemeClr val="bg1"/>
              </a:gs>
              <a:gs pos="100000">
                <a:srgbClr val="000000"/>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23528" y="278474"/>
            <a:ext cx="3964105" cy="6271843"/>
          </a:xfrm>
          <a:prstGeom prst="roundRect">
            <a:avLst>
              <a:gd name="adj" fmla="val 2883"/>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378825" y="390178"/>
            <a:ext cx="3857014" cy="6016940"/>
            <a:chOff x="9358157" y="1209355"/>
            <a:chExt cx="3857014" cy="6016940"/>
          </a:xfrm>
        </p:grpSpPr>
        <p:grpSp>
          <p:nvGrpSpPr>
            <p:cNvPr id="4" name="グループ化 3"/>
            <p:cNvGrpSpPr/>
            <p:nvPr/>
          </p:nvGrpSpPr>
          <p:grpSpPr>
            <a:xfrm>
              <a:off x="9358157" y="1209355"/>
              <a:ext cx="3857014" cy="6016940"/>
              <a:chOff x="9358157" y="1209355"/>
              <a:chExt cx="3857014" cy="6016940"/>
            </a:xfrm>
          </p:grpSpPr>
          <p:grpSp>
            <p:nvGrpSpPr>
              <p:cNvPr id="3" name="グループ化 2"/>
              <p:cNvGrpSpPr/>
              <p:nvPr/>
            </p:nvGrpSpPr>
            <p:grpSpPr>
              <a:xfrm>
                <a:off x="9358157" y="1209355"/>
                <a:ext cx="3857014" cy="6016940"/>
                <a:chOff x="9358157" y="1209355"/>
                <a:chExt cx="3857014" cy="6016940"/>
              </a:xfrm>
            </p:grpSpPr>
            <p:grpSp>
              <p:nvGrpSpPr>
                <p:cNvPr id="81" name="グループ化 80"/>
                <p:cNvGrpSpPr/>
                <p:nvPr/>
              </p:nvGrpSpPr>
              <p:grpSpPr>
                <a:xfrm>
                  <a:off x="9358157" y="1209355"/>
                  <a:ext cx="3857014" cy="6016940"/>
                  <a:chOff x="8479828" y="448883"/>
                  <a:chExt cx="3857014" cy="6016940"/>
                </a:xfrm>
              </p:grpSpPr>
              <p:sp>
                <p:nvSpPr>
                  <p:cNvPr id="66" name="角丸四角形 65"/>
                  <p:cNvSpPr/>
                  <p:nvPr/>
                </p:nvSpPr>
                <p:spPr>
                  <a:xfrm>
                    <a:off x="8479828" y="448883"/>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743730" y="649459"/>
                    <a:ext cx="1329210" cy="769441"/>
                  </a:xfrm>
                  <a:prstGeom prst="rect">
                    <a:avLst/>
                  </a:prstGeom>
                  <a:solidFill>
                    <a:srgbClr val="FFC000"/>
                  </a:solidFill>
                  <a:ln>
                    <a:noFill/>
                  </a:ln>
                </p:spPr>
                <p:txBody>
                  <a:bodyPr wrap="none" rtlCol="0">
                    <a:spAutoFit/>
                  </a:bodyPr>
                  <a:lstStyle/>
                  <a:p>
                    <a:r>
                      <a:rPr kumimoji="1" lang="ja-JP" altLang="en-US"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日記</a:t>
                    </a:r>
                    <a:endParaRPr kumimoji="1"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93" name="テキスト ボックス 92"/>
                <p:cNvSpPr txBox="1"/>
                <p:nvPr/>
              </p:nvSpPr>
              <p:spPr>
                <a:xfrm>
                  <a:off x="11272100" y="6672662"/>
                  <a:ext cx="1449436" cy="369332"/>
                </a:xfrm>
                <a:prstGeom prst="rect">
                  <a:avLst/>
                </a:prstGeom>
                <a:solidFill>
                  <a:srgbClr val="FFFF99"/>
                </a:solidFill>
                <a:ln>
                  <a:solidFill>
                    <a:srgbClr val="FF0000"/>
                  </a:solidFill>
                </a:ln>
              </p:spPr>
              <p:txBody>
                <a:bodyPr wrap="none" rtlCol="0">
                  <a:spAutoFit/>
                </a:bodyPr>
                <a:lstStyle/>
                <a:p>
                  <a:r>
                    <a:rPr kumimoji="1" lang="ja-JP" altLang="en-US" dirty="0" smtClean="0"/>
                    <a:t>コメントを書く</a:t>
                  </a:r>
                  <a:endParaRPr kumimoji="1" lang="ja-JP" altLang="en-US" dirty="0"/>
                </a:p>
              </p:txBody>
            </p:sp>
          </p:grpSp>
          <p:grpSp>
            <p:nvGrpSpPr>
              <p:cNvPr id="85" name="グループ化 84"/>
              <p:cNvGrpSpPr/>
              <p:nvPr/>
            </p:nvGrpSpPr>
            <p:grpSpPr>
              <a:xfrm>
                <a:off x="9569670" y="2809122"/>
                <a:ext cx="3499274" cy="331846"/>
                <a:chOff x="9569670" y="2809122"/>
                <a:chExt cx="3499274" cy="331846"/>
              </a:xfrm>
            </p:grpSpPr>
            <p:pic>
              <p:nvPicPr>
                <p:cNvPr id="83" name="図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a:ln>
                  <a:noFill/>
                </a:ln>
              </p:spPr>
            </p:pic>
            <p:pic>
              <p:nvPicPr>
                <p:cNvPr id="84" name="図 83"/>
                <p:cNvPicPr>
                  <a:picLocks noChangeAspect="1"/>
                </p:cNvPicPr>
                <p:nvPr/>
              </p:nvPicPr>
              <p:blipFill rotWithShape="1">
                <a:blip r:embed="rId3"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a:ln>
                  <a:noFill/>
                </a:ln>
              </p:spPr>
            </p:pic>
          </p:grpSp>
          <p:grpSp>
            <p:nvGrpSpPr>
              <p:cNvPr id="86" name="グループ化 85"/>
              <p:cNvGrpSpPr/>
              <p:nvPr/>
            </p:nvGrpSpPr>
            <p:grpSpPr>
              <a:xfrm>
                <a:off x="9569670" y="6337514"/>
                <a:ext cx="3499274" cy="331846"/>
                <a:chOff x="9569670" y="2809122"/>
                <a:chExt cx="3499274" cy="331846"/>
              </a:xfrm>
            </p:grpSpPr>
            <p:pic>
              <p:nvPicPr>
                <p:cNvPr id="87" name="図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670" y="2809122"/>
                  <a:ext cx="2825496" cy="323698"/>
                </a:xfrm>
                <a:prstGeom prst="rect">
                  <a:avLst/>
                </a:prstGeom>
                <a:ln>
                  <a:noFill/>
                </a:ln>
              </p:spPr>
            </p:pic>
            <p:pic>
              <p:nvPicPr>
                <p:cNvPr id="88" name="図 87"/>
                <p:cNvPicPr>
                  <a:picLocks noChangeAspect="1"/>
                </p:cNvPicPr>
                <p:nvPr/>
              </p:nvPicPr>
              <p:blipFill rotWithShape="1">
                <a:blip r:embed="rId3" cstate="print">
                  <a:extLst>
                    <a:ext uri="{28A0092B-C50C-407E-A947-70E740481C1C}">
                      <a14:useLocalDpi xmlns:a14="http://schemas.microsoft.com/office/drawing/2010/main" val="0"/>
                    </a:ext>
                  </a:extLst>
                </a:blip>
                <a:srcRect r="64995" b="-2517"/>
                <a:stretch/>
              </p:blipFill>
              <p:spPr>
                <a:xfrm>
                  <a:off x="12079882" y="2809122"/>
                  <a:ext cx="989062" cy="331846"/>
                </a:xfrm>
                <a:prstGeom prst="rect">
                  <a:avLst/>
                </a:prstGeom>
                <a:ln>
                  <a:noFill/>
                </a:ln>
              </p:spPr>
            </p:pic>
          </p:grpSp>
        </p:grpSp>
        <p:sp>
          <p:nvSpPr>
            <p:cNvPr id="82" name="テキスト ボックス 81"/>
            <p:cNvSpPr txBox="1"/>
            <p:nvPr/>
          </p:nvSpPr>
          <p:spPr>
            <a:xfrm>
              <a:off x="9705011" y="2347457"/>
              <a:ext cx="1415772" cy="461665"/>
            </a:xfrm>
            <a:prstGeom prst="rect">
              <a:avLst/>
            </a:prstGeom>
            <a:noFill/>
            <a:ln>
              <a:noFill/>
            </a:ln>
          </p:spPr>
          <p:txBody>
            <a:bodyPr wrap="none" rtlCol="0">
              <a:spAutoFit/>
            </a:bodyPr>
            <a:lstStyle/>
            <a:p>
              <a:r>
                <a:rPr kumimoji="1" lang="ja-JP" altLang="en-US" sz="2400" dirty="0" smtClean="0"/>
                <a:t>○月</a:t>
              </a:r>
              <a:r>
                <a:rPr kumimoji="1" lang="en-US" altLang="ja-JP" sz="2400" dirty="0" smtClean="0"/>
                <a:t>×</a:t>
              </a:r>
              <a:r>
                <a:rPr kumimoji="1" lang="ja-JP" altLang="en-US" sz="2400" dirty="0" smtClean="0"/>
                <a:t>日</a:t>
              </a:r>
              <a:endParaRPr kumimoji="1" lang="ja-JP" altLang="en-US" sz="2400" dirty="0"/>
            </a:p>
          </p:txBody>
        </p:sp>
        <p:sp>
          <p:nvSpPr>
            <p:cNvPr id="89" name="テキスト ボックス 88"/>
            <p:cNvSpPr txBox="1"/>
            <p:nvPr/>
          </p:nvSpPr>
          <p:spPr>
            <a:xfrm>
              <a:off x="9655311" y="3212976"/>
              <a:ext cx="3233578" cy="1087477"/>
            </a:xfrm>
            <a:prstGeom prst="rect">
              <a:avLst/>
            </a:prstGeom>
            <a:noFill/>
            <a:ln>
              <a:noFill/>
            </a:ln>
          </p:spPr>
          <p:txBody>
            <a:bodyPr wrap="none" rtlCol="0">
              <a:spAutoFit/>
            </a:bodyPr>
            <a:lstStyle/>
            <a:p>
              <a:pPr>
                <a:lnSpc>
                  <a:spcPts val="2200"/>
                </a:lnSpc>
              </a:pPr>
              <a:r>
                <a:rPr kumimoji="1" lang="ja-JP" altLang="en-US" sz="1600" dirty="0" smtClean="0"/>
                <a:t>きょう　　　　</a:t>
              </a:r>
              <a:r>
                <a:rPr kumimoji="1" lang="ja-JP" altLang="en-US" sz="1600" dirty="0" err="1" smtClean="0"/>
                <a:t>がっ</a:t>
              </a:r>
              <a:r>
                <a:rPr kumimoji="1" lang="ja-JP" altLang="en-US" sz="1600" dirty="0" smtClean="0"/>
                <a:t>こう　　　かえ</a:t>
              </a:r>
              <a:endParaRPr kumimoji="1" lang="en-US" altLang="ja-JP" sz="1200" dirty="0" smtClean="0"/>
            </a:p>
            <a:p>
              <a:pPr>
                <a:lnSpc>
                  <a:spcPts val="2200"/>
                </a:lnSpc>
              </a:pPr>
              <a:r>
                <a:rPr kumimoji="1" lang="ja-JP" altLang="en-US" sz="2800" dirty="0" smtClean="0"/>
                <a:t>今日も学校の帰りに</a:t>
              </a:r>
              <a:endParaRPr kumimoji="1" lang="en-US" altLang="ja-JP" sz="2800" dirty="0" smtClean="0"/>
            </a:p>
            <a:p>
              <a:r>
                <a:rPr kumimoji="1" lang="ja-JP" altLang="en-US" sz="2800" dirty="0" smtClean="0"/>
                <a:t>○○○○へいった。</a:t>
              </a:r>
              <a:endParaRPr kumimoji="1" lang="ja-JP" altLang="en-US" sz="2800" dirty="0"/>
            </a:p>
          </p:txBody>
        </p:sp>
        <p:sp>
          <p:nvSpPr>
            <p:cNvPr id="90" name="テキスト ボックス 89"/>
            <p:cNvSpPr txBox="1"/>
            <p:nvPr/>
          </p:nvSpPr>
          <p:spPr>
            <a:xfrm>
              <a:off x="9669875" y="4551156"/>
              <a:ext cx="2996333" cy="1087477"/>
            </a:xfrm>
            <a:prstGeom prst="rect">
              <a:avLst/>
            </a:prstGeom>
            <a:noFill/>
            <a:ln>
              <a:noFill/>
            </a:ln>
          </p:spPr>
          <p:txBody>
            <a:bodyPr wrap="none" rtlCol="0">
              <a:spAutoFit/>
            </a:bodyPr>
            <a:lstStyle/>
            <a:p>
              <a:r>
                <a:rPr kumimoji="1" lang="ja-JP" altLang="en-US" sz="2800" dirty="0" smtClean="0"/>
                <a:t>みきちゃんとずっと</a:t>
              </a:r>
              <a:endParaRPr kumimoji="1" lang="en-US" altLang="ja-JP" sz="2800" dirty="0" smtClean="0"/>
            </a:p>
            <a:p>
              <a:pPr>
                <a:lnSpc>
                  <a:spcPts val="2200"/>
                </a:lnSpc>
              </a:pPr>
              <a:r>
                <a:rPr lang="ja-JP" altLang="en-US" sz="1600" dirty="0" err="1" smtClean="0"/>
                <a:t>は</a:t>
              </a:r>
              <a:r>
                <a:rPr lang="ja-JP" altLang="en-US" sz="1600" dirty="0" err="1"/>
                <a:t>な</a:t>
              </a:r>
              <a:endParaRPr kumimoji="1" lang="en-US" altLang="ja-JP" sz="2400" dirty="0" smtClean="0"/>
            </a:p>
            <a:p>
              <a:pPr>
                <a:lnSpc>
                  <a:spcPts val="2200"/>
                </a:lnSpc>
              </a:pPr>
              <a:r>
                <a:rPr lang="ja-JP" altLang="en-US" sz="2800" dirty="0" smtClean="0"/>
                <a:t>話してた</a:t>
              </a:r>
              <a:r>
                <a:rPr kumimoji="1" lang="ja-JP" altLang="en-US" sz="2800" dirty="0" smtClean="0"/>
                <a:t>。</a:t>
              </a:r>
              <a:endParaRPr kumimoji="1" lang="ja-JP" altLang="en-US" sz="2800" dirty="0"/>
            </a:p>
          </p:txBody>
        </p:sp>
        <p:sp>
          <p:nvSpPr>
            <p:cNvPr id="91" name="テキスト ボックス 90"/>
            <p:cNvSpPr txBox="1"/>
            <p:nvPr/>
          </p:nvSpPr>
          <p:spPr>
            <a:xfrm>
              <a:off x="9669875" y="5652730"/>
              <a:ext cx="2916183" cy="656590"/>
            </a:xfrm>
            <a:prstGeom prst="rect">
              <a:avLst/>
            </a:prstGeom>
            <a:noFill/>
            <a:ln>
              <a:noFill/>
            </a:ln>
          </p:spPr>
          <p:txBody>
            <a:bodyPr wrap="none" rtlCol="0">
              <a:spAutoFit/>
            </a:bodyPr>
            <a:lstStyle/>
            <a:p>
              <a:pPr>
                <a:lnSpc>
                  <a:spcPts val="2200"/>
                </a:lnSpc>
              </a:pPr>
              <a:r>
                <a:rPr kumimoji="1" lang="ja-JP" altLang="en-US" sz="1600" dirty="0" smtClean="0"/>
                <a:t>　　　　　　　　　　</a:t>
              </a:r>
              <a:r>
                <a:rPr kumimoji="1" lang="ja-JP" altLang="en-US" sz="1600" dirty="0" err="1" smtClean="0"/>
                <a:t>い</a:t>
              </a:r>
              <a:endParaRPr kumimoji="1" lang="en-US" altLang="ja-JP" sz="2800" dirty="0" smtClean="0"/>
            </a:p>
            <a:p>
              <a:pPr>
                <a:lnSpc>
                  <a:spcPts val="2200"/>
                </a:lnSpc>
              </a:pPr>
              <a:r>
                <a:rPr kumimoji="1" lang="ja-JP" altLang="en-US" sz="2800" dirty="0" smtClean="0"/>
                <a:t>あしたも行こうね。</a:t>
              </a:r>
              <a:endParaRPr kumimoji="1" lang="ja-JP" altLang="en-US" sz="2800" dirty="0"/>
            </a:p>
          </p:txBody>
        </p:sp>
      </p:grpSp>
      <p:grpSp>
        <p:nvGrpSpPr>
          <p:cNvPr id="65" name="グループ化 64"/>
          <p:cNvGrpSpPr/>
          <p:nvPr/>
        </p:nvGrpSpPr>
        <p:grpSpPr>
          <a:xfrm>
            <a:off x="374099" y="364388"/>
            <a:ext cx="3857014" cy="6016940"/>
            <a:chOff x="4703103" y="882500"/>
            <a:chExt cx="3857014" cy="6016940"/>
          </a:xfrm>
        </p:grpSpPr>
        <p:sp>
          <p:nvSpPr>
            <p:cNvPr id="47" name="角丸四角形 46"/>
            <p:cNvSpPr/>
            <p:nvPr/>
          </p:nvSpPr>
          <p:spPr>
            <a:xfrm>
              <a:off x="4703103" y="882500"/>
              <a:ext cx="3857014" cy="601694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5365343" y="1116789"/>
              <a:ext cx="2356735" cy="523220"/>
            </a:xfrm>
            <a:prstGeom prst="rect">
              <a:avLst/>
            </a:prstGeom>
            <a:noFill/>
            <a:ln>
              <a:noFill/>
            </a:ln>
          </p:spPr>
          <p:txBody>
            <a:bodyPr wrap="none" rtlCol="0">
              <a:spAutoFit/>
            </a:bodyPr>
            <a:lstStyle/>
            <a:p>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おも</a:t>
              </a:r>
              <a:r>
                <a:rPr lang="ja-JP" altLang="en-US" sz="2800" b="1" dirty="0" err="1" smtClean="0">
                  <a:ln w="6600">
                    <a:solidFill>
                      <a:schemeClr val="accent2"/>
                    </a:solidFill>
                    <a:prstDash val="solid"/>
                  </a:ln>
                  <a:solidFill>
                    <a:schemeClr val="bg1"/>
                  </a:solidFill>
                  <a:effectLst>
                    <a:outerShdw dist="38100" dir="2700000" algn="tl" rotWithShape="0">
                      <a:schemeClr val="accent2"/>
                    </a:outerShdw>
                  </a:effectLst>
                </a:rPr>
                <a:t>しろ</a:t>
              </a:r>
              <a:r>
                <a:rPr lang="ja-JP" altLang="en-US" sz="2800" b="1" dirty="0" smtClean="0">
                  <a:ln w="6600">
                    <a:solidFill>
                      <a:schemeClr val="accent2"/>
                    </a:solidFill>
                    <a:prstDash val="solid"/>
                  </a:ln>
                  <a:solidFill>
                    <a:schemeClr val="bg1"/>
                  </a:solidFill>
                  <a:effectLst>
                    <a:outerShdw dist="38100" dir="2700000" algn="tl" rotWithShape="0">
                      <a:schemeClr val="accent2"/>
                    </a:outerShdw>
                  </a:effectLst>
                </a:rPr>
                <a:t>ブログ</a:t>
              </a:r>
              <a:endParaRPr kumimoji="1" lang="ja-JP" altLang="en-US" sz="2800" b="1" dirty="0">
                <a:ln w="6600">
                  <a:solidFill>
                    <a:schemeClr val="accent2"/>
                  </a:solidFill>
                  <a:prstDash val="solid"/>
                </a:ln>
                <a:solidFill>
                  <a:schemeClr val="bg1"/>
                </a:solidFill>
                <a:effectLst>
                  <a:outerShdw dist="38100" dir="2700000" algn="tl" rotWithShape="0">
                    <a:schemeClr val="accent2"/>
                  </a:outerShdw>
                </a:effectLst>
              </a:endParaRPr>
            </a:p>
          </p:txBody>
        </p:sp>
        <p:pic>
          <p:nvPicPr>
            <p:cNvPr id="54" name="図 53"/>
            <p:cNvPicPr>
              <a:picLocks noChangeAspect="1"/>
            </p:cNvPicPr>
            <p:nvPr/>
          </p:nvPicPr>
          <p:blipFill>
            <a:blip r:embed="rId4"/>
            <a:stretch>
              <a:fillRect/>
            </a:stretch>
          </p:blipFill>
          <p:spPr>
            <a:xfrm>
              <a:off x="4900866" y="1888418"/>
              <a:ext cx="1543342" cy="1840683"/>
            </a:xfrm>
            <a:prstGeom prst="rect">
              <a:avLst/>
            </a:prstGeom>
            <a:ln>
              <a:noFill/>
            </a:ln>
          </p:spPr>
        </p:pic>
        <p:sp>
          <p:nvSpPr>
            <p:cNvPr id="55" name="テキスト ボックス 54"/>
            <p:cNvSpPr txBox="1"/>
            <p:nvPr/>
          </p:nvSpPr>
          <p:spPr>
            <a:xfrm>
              <a:off x="6538377" y="1864476"/>
              <a:ext cx="1454244" cy="369332"/>
            </a:xfrm>
            <a:prstGeom prst="rect">
              <a:avLst/>
            </a:prstGeom>
            <a:noFill/>
            <a:ln>
              <a:noFill/>
            </a:ln>
          </p:spPr>
          <p:txBody>
            <a:bodyPr wrap="none" rtlCol="0">
              <a:spAutoFit/>
            </a:bodyPr>
            <a:lstStyle/>
            <a:p>
              <a:r>
                <a:rPr kumimoji="1" lang="ja-JP" altLang="en-US" dirty="0" smtClean="0"/>
                <a:t>地域：愛知県</a:t>
              </a:r>
              <a:endParaRPr kumimoji="1" lang="ja-JP" altLang="en-US" dirty="0"/>
            </a:p>
          </p:txBody>
        </p:sp>
        <p:sp>
          <p:nvSpPr>
            <p:cNvPr id="56" name="テキスト ボックス 55"/>
            <p:cNvSpPr txBox="1"/>
            <p:nvPr/>
          </p:nvSpPr>
          <p:spPr>
            <a:xfrm>
              <a:off x="6538377" y="2249606"/>
              <a:ext cx="1306768" cy="369332"/>
            </a:xfrm>
            <a:prstGeom prst="rect">
              <a:avLst/>
            </a:prstGeom>
            <a:noFill/>
            <a:ln>
              <a:noFill/>
            </a:ln>
          </p:spPr>
          <p:txBody>
            <a:bodyPr wrap="none" rtlCol="0">
              <a:spAutoFit/>
            </a:bodyPr>
            <a:lstStyle/>
            <a:p>
              <a:r>
                <a:rPr kumimoji="1" lang="ja-JP" altLang="en-US" dirty="0" smtClean="0"/>
                <a:t>年齢：１５歳</a:t>
              </a:r>
              <a:endParaRPr kumimoji="1" lang="ja-JP" altLang="en-US" dirty="0"/>
            </a:p>
          </p:txBody>
        </p:sp>
        <p:sp>
          <p:nvSpPr>
            <p:cNvPr id="57" name="テキスト ボックス 56"/>
            <p:cNvSpPr txBox="1"/>
            <p:nvPr/>
          </p:nvSpPr>
          <p:spPr>
            <a:xfrm>
              <a:off x="6538377" y="2588570"/>
              <a:ext cx="1790875" cy="461665"/>
            </a:xfrm>
            <a:prstGeom prst="rect">
              <a:avLst/>
            </a:prstGeom>
            <a:noFill/>
            <a:ln>
              <a:noFill/>
            </a:ln>
          </p:spPr>
          <p:txBody>
            <a:bodyPr wrap="none" rtlCol="0">
              <a:spAutoFit/>
            </a:bodyPr>
            <a:lstStyle/>
            <a:p>
              <a:r>
                <a:rPr kumimoji="1" lang="ja-JP" altLang="en-US" dirty="0" smtClean="0"/>
                <a:t>学校：</a:t>
              </a:r>
              <a:r>
                <a:rPr kumimoji="1" lang="ja-JP" altLang="en-US" sz="2400" b="1" dirty="0" smtClean="0"/>
                <a:t>ないしょ</a:t>
              </a:r>
              <a:endParaRPr kumimoji="1" lang="ja-JP" altLang="en-US" b="1" dirty="0"/>
            </a:p>
          </p:txBody>
        </p:sp>
        <p:sp>
          <p:nvSpPr>
            <p:cNvPr id="58" name="テキスト ボックス 57"/>
            <p:cNvSpPr txBox="1"/>
            <p:nvPr/>
          </p:nvSpPr>
          <p:spPr>
            <a:xfrm>
              <a:off x="6538377" y="3099764"/>
              <a:ext cx="1790875" cy="646331"/>
            </a:xfrm>
            <a:prstGeom prst="rect">
              <a:avLst/>
            </a:prstGeom>
            <a:noFill/>
            <a:ln>
              <a:noFill/>
            </a:ln>
          </p:spPr>
          <p:txBody>
            <a:bodyPr wrap="none" rtlCol="0">
              <a:spAutoFit/>
            </a:bodyPr>
            <a:lstStyle/>
            <a:p>
              <a:r>
                <a:rPr kumimoji="1" lang="ja-JP" altLang="en-US" dirty="0" smtClean="0"/>
                <a:t>好きなこと：</a:t>
              </a:r>
              <a:endParaRPr kumimoji="1" lang="en-US" altLang="ja-JP" dirty="0" smtClean="0"/>
            </a:p>
            <a:p>
              <a:r>
                <a:rPr lang="ja-JP" altLang="en-US" dirty="0"/>
                <a:t>アイドル</a:t>
              </a:r>
              <a:r>
                <a:rPr lang="ja-JP" altLang="en-US" dirty="0" smtClean="0"/>
                <a:t>＆アニメ</a:t>
              </a:r>
              <a:endParaRPr kumimoji="1" lang="ja-JP" altLang="en-US" dirty="0"/>
            </a:p>
          </p:txBody>
        </p:sp>
        <p:sp>
          <p:nvSpPr>
            <p:cNvPr id="59" name="テキスト ボックス 58"/>
            <p:cNvSpPr txBox="1"/>
            <p:nvPr/>
          </p:nvSpPr>
          <p:spPr>
            <a:xfrm>
              <a:off x="4923264" y="3916760"/>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日記</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0" name="テキスト ボックス 59"/>
            <p:cNvSpPr txBox="1"/>
            <p:nvPr/>
          </p:nvSpPr>
          <p:spPr>
            <a:xfrm>
              <a:off x="5100321" y="3724059"/>
              <a:ext cx="784189" cy="369332"/>
            </a:xfrm>
            <a:prstGeom prst="rect">
              <a:avLst/>
            </a:prstGeom>
            <a:noFill/>
            <a:ln>
              <a:noFill/>
            </a:ln>
          </p:spPr>
          <p:txBody>
            <a:bodyPr wrap="none" rtlCol="0">
              <a:spAutoFit/>
            </a:bodyPr>
            <a:lstStyle/>
            <a:p>
              <a:r>
                <a:rPr kumimoji="1" lang="ja-JP" altLang="en-US" dirty="0" smtClean="0"/>
                <a:t>にっき</a:t>
              </a:r>
              <a:endParaRPr kumimoji="1" lang="ja-JP" altLang="en-US" dirty="0"/>
            </a:p>
          </p:txBody>
        </p:sp>
        <p:sp>
          <p:nvSpPr>
            <p:cNvPr id="61" name="テキスト ボックス 60"/>
            <p:cNvSpPr txBox="1"/>
            <p:nvPr/>
          </p:nvSpPr>
          <p:spPr>
            <a:xfrm>
              <a:off x="4923264" y="4732066"/>
              <a:ext cx="1476686" cy="646331"/>
            </a:xfrm>
            <a:prstGeom prst="rect">
              <a:avLst/>
            </a:prstGeom>
            <a:noFill/>
            <a:ln>
              <a:noFill/>
            </a:ln>
          </p:spPr>
          <p:txBody>
            <a:bodyPr wrap="none" rtlCol="0">
              <a:spAutoFit/>
            </a:bodyPr>
            <a:lstStyle/>
            <a:p>
              <a:r>
                <a:rPr kumimoji="1" lang="ja-JP" altLang="en-US" sz="3600" b="1" smtClean="0">
                  <a:ln w="6600">
                    <a:solidFill>
                      <a:schemeClr val="accent2"/>
                    </a:solidFill>
                    <a:prstDash val="solid"/>
                  </a:ln>
                  <a:solidFill>
                    <a:srgbClr val="0000FF"/>
                  </a:solidFill>
                  <a:effectLst>
                    <a:outerShdw dist="38100" dir="2700000" algn="tl" rotWithShape="0">
                      <a:schemeClr val="accent2"/>
                    </a:outerShdw>
                  </a:effectLst>
                </a:rPr>
                <a:t>友だち</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2" name="テキスト ボックス 61"/>
            <p:cNvSpPr txBox="1"/>
            <p:nvPr/>
          </p:nvSpPr>
          <p:spPr>
            <a:xfrm>
              <a:off x="4932040" y="4539365"/>
              <a:ext cx="546945" cy="369332"/>
            </a:xfrm>
            <a:prstGeom prst="rect">
              <a:avLst/>
            </a:prstGeom>
            <a:noFill/>
            <a:ln>
              <a:noFill/>
            </a:ln>
          </p:spPr>
          <p:txBody>
            <a:bodyPr wrap="none" rtlCol="0">
              <a:spAutoFit/>
            </a:bodyPr>
            <a:lstStyle/>
            <a:p>
              <a:r>
                <a:rPr kumimoji="1" lang="ja-JP" altLang="en-US" dirty="0" smtClean="0"/>
                <a:t>とも</a:t>
              </a:r>
              <a:endParaRPr kumimoji="1" lang="ja-JP" altLang="en-US" dirty="0"/>
            </a:p>
          </p:txBody>
        </p:sp>
        <p:sp>
          <p:nvSpPr>
            <p:cNvPr id="63" name="テキスト ボックス 62"/>
            <p:cNvSpPr txBox="1"/>
            <p:nvPr/>
          </p:nvSpPr>
          <p:spPr>
            <a:xfrm>
              <a:off x="4923264" y="5592866"/>
              <a:ext cx="1111202" cy="646331"/>
            </a:xfrm>
            <a:prstGeom prst="rect">
              <a:avLst/>
            </a:prstGeom>
            <a:noFill/>
            <a:ln>
              <a:noFill/>
            </a:ln>
          </p:spPr>
          <p:txBody>
            <a:bodyPr wrap="none" rtlCol="0">
              <a:spAutoFit/>
            </a:bodyPr>
            <a:lstStyle/>
            <a:p>
              <a:r>
                <a:rPr kumimoji="1" lang="ja-JP" altLang="en-US" sz="3600" b="1" dirty="0" smtClean="0">
                  <a:ln w="6600">
                    <a:solidFill>
                      <a:schemeClr val="accent2"/>
                    </a:solidFill>
                    <a:prstDash val="solid"/>
                  </a:ln>
                  <a:solidFill>
                    <a:srgbClr val="0000FF"/>
                  </a:solidFill>
                  <a:effectLst>
                    <a:outerShdw dist="38100" dir="2700000" algn="tl" rotWithShape="0">
                      <a:schemeClr val="accent2"/>
                    </a:outerShdw>
                  </a:effectLst>
                </a:rPr>
                <a:t>写真</a:t>
              </a:r>
              <a:endParaRPr kumimoji="1" lang="ja-JP" altLang="en-US" sz="36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4" name="テキスト ボックス 63"/>
            <p:cNvSpPr txBox="1"/>
            <p:nvPr/>
          </p:nvSpPr>
          <p:spPr>
            <a:xfrm>
              <a:off x="5004048" y="5400165"/>
              <a:ext cx="954107" cy="369332"/>
            </a:xfrm>
            <a:prstGeom prst="rect">
              <a:avLst/>
            </a:prstGeom>
            <a:noFill/>
            <a:ln>
              <a:noFill/>
            </a:ln>
          </p:spPr>
          <p:txBody>
            <a:bodyPr wrap="none" rtlCol="0">
              <a:spAutoFit/>
            </a:bodyPr>
            <a:lstStyle/>
            <a:p>
              <a:r>
                <a:rPr lang="ja-JP" altLang="en-US" dirty="0"/>
                <a:t>しゃし</a:t>
              </a:r>
              <a:r>
                <a:rPr lang="ja-JP" altLang="en-US" dirty="0" smtClean="0"/>
                <a:t>ん</a:t>
              </a:r>
              <a:endParaRPr kumimoji="1" lang="ja-JP" altLang="en-US" dirty="0"/>
            </a:p>
          </p:txBody>
        </p:sp>
      </p:grpSp>
      <p:sp>
        <p:nvSpPr>
          <p:cNvPr id="79" name="角丸四角形 78"/>
          <p:cNvSpPr/>
          <p:nvPr/>
        </p:nvSpPr>
        <p:spPr>
          <a:xfrm>
            <a:off x="478096" y="3212976"/>
            <a:ext cx="1686800"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5"/>
          <a:stretch>
            <a:fillRect/>
          </a:stretch>
        </p:blipFill>
        <p:spPr>
          <a:xfrm>
            <a:off x="3668512" y="-663615"/>
            <a:ext cx="7136864" cy="7136864"/>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984"/>
            <a:ext cx="4669939" cy="8766668"/>
          </a:xfrm>
          <a:prstGeom prst="rect">
            <a:avLst/>
          </a:prstGeom>
        </p:spPr>
      </p:pic>
      <p:sp>
        <p:nvSpPr>
          <p:cNvPr id="51" name="角丸四角形 50"/>
          <p:cNvSpPr/>
          <p:nvPr/>
        </p:nvSpPr>
        <p:spPr>
          <a:xfrm>
            <a:off x="630495" y="4786322"/>
            <a:ext cx="2800837" cy="874926"/>
          </a:xfrm>
          <a:prstGeom prst="roundRect">
            <a:avLst>
              <a:gd name="adj" fmla="val 25996"/>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形吹き出し 51"/>
          <p:cNvSpPr/>
          <p:nvPr/>
        </p:nvSpPr>
        <p:spPr>
          <a:xfrm>
            <a:off x="2670836" y="89964"/>
            <a:ext cx="2907383" cy="2406098"/>
          </a:xfrm>
          <a:prstGeom prst="wedgeEllipseCallout">
            <a:avLst>
              <a:gd name="adj1" fmla="val 62485"/>
              <a:gd name="adj2" fmla="val 437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あした</a:t>
            </a:r>
            <a:endParaRPr lang="en-US" altLang="ja-JP" sz="2800" dirty="0" smtClean="0">
              <a:solidFill>
                <a:schemeClr val="tx1"/>
              </a:solidFill>
            </a:endParaRPr>
          </a:p>
          <a:p>
            <a:r>
              <a:rPr lang="ja-JP" altLang="en-US" sz="2800" dirty="0" smtClean="0">
                <a:solidFill>
                  <a:schemeClr val="tx1"/>
                </a:solidFill>
              </a:rPr>
              <a:t>おじさんも</a:t>
            </a:r>
            <a:endParaRPr lang="en-US" altLang="ja-JP" sz="2800" dirty="0" smtClean="0">
              <a:solidFill>
                <a:schemeClr val="tx1"/>
              </a:solidFill>
            </a:endParaRPr>
          </a:p>
          <a:p>
            <a:r>
              <a:rPr lang="ja-JP" altLang="en-US" sz="2800" dirty="0" smtClean="0">
                <a:solidFill>
                  <a:schemeClr val="tx1"/>
                </a:solidFill>
              </a:rPr>
              <a:t>○○○○に</a:t>
            </a:r>
            <a:endParaRPr lang="en-US" altLang="ja-JP" sz="2800" dirty="0" smtClean="0">
              <a:solidFill>
                <a:schemeClr val="tx1"/>
              </a:solidFill>
            </a:endParaRPr>
          </a:p>
          <a:p>
            <a:r>
              <a:rPr lang="ja-JP" altLang="en-US" sz="2800" dirty="0" smtClean="0">
                <a:solidFill>
                  <a:schemeClr val="tx1"/>
                </a:solidFill>
              </a:rPr>
              <a:t>行こう！</a:t>
            </a:r>
            <a:endParaRPr kumimoji="1" lang="ja-JP" altLang="en-US" sz="2800" dirty="0">
              <a:solidFill>
                <a:schemeClr val="tx1"/>
              </a:solidFill>
            </a:endParaRPr>
          </a:p>
        </p:txBody>
      </p:sp>
      <p:sp>
        <p:nvSpPr>
          <p:cNvPr id="53" name="円形吹き出し 52"/>
          <p:cNvSpPr/>
          <p:nvPr/>
        </p:nvSpPr>
        <p:spPr>
          <a:xfrm>
            <a:off x="3100551" y="3731979"/>
            <a:ext cx="3436972" cy="2991973"/>
          </a:xfrm>
          <a:prstGeom prst="wedgeEllipseCallout">
            <a:avLst>
              <a:gd name="adj1" fmla="val 42659"/>
              <a:gd name="adj2" fmla="val -726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n-ea"/>
              </a:rPr>
              <a:t>ゆ　</a:t>
            </a:r>
            <a:r>
              <a:rPr lang="ja-JP" altLang="en-US" sz="1600" dirty="0" err="1" smtClean="0">
                <a:solidFill>
                  <a:schemeClr val="tx1"/>
                </a:solidFill>
                <a:latin typeface="+mn-ea"/>
              </a:rPr>
              <a:t>か</a:t>
            </a:r>
            <a:endParaRPr lang="en-US" altLang="ja-JP" sz="1600" dirty="0" smtClean="0">
              <a:solidFill>
                <a:schemeClr val="tx1"/>
              </a:solidFill>
              <a:latin typeface="+mn-ea"/>
            </a:endParaRPr>
          </a:p>
          <a:p>
            <a:r>
              <a:rPr lang="ja-JP" altLang="en-US" sz="2800" dirty="0" smtClean="0">
                <a:solidFill>
                  <a:schemeClr val="tx1"/>
                </a:solidFill>
              </a:rPr>
              <a:t>由香ちゃんと</a:t>
            </a:r>
            <a:endParaRPr lang="en-US" altLang="ja-JP" sz="2800" dirty="0" smtClean="0">
              <a:solidFill>
                <a:schemeClr val="tx1"/>
              </a:solidFill>
            </a:endParaRPr>
          </a:p>
          <a:p>
            <a:r>
              <a:rPr lang="ja-JP" altLang="en-US" sz="1600" dirty="0" smtClean="0">
                <a:solidFill>
                  <a:schemeClr val="tx1"/>
                </a:solidFill>
                <a:latin typeface="+mn-ea"/>
              </a:rPr>
              <a:t>み　き</a:t>
            </a:r>
            <a:endParaRPr lang="en-US" altLang="ja-JP" sz="1600" dirty="0" smtClean="0">
              <a:solidFill>
                <a:schemeClr val="tx1"/>
              </a:solidFill>
              <a:latin typeface="+mn-ea"/>
            </a:endParaRPr>
          </a:p>
          <a:p>
            <a:r>
              <a:rPr lang="ja-JP" altLang="en-US" sz="2800" dirty="0" smtClean="0">
                <a:solidFill>
                  <a:schemeClr val="tx1"/>
                </a:solidFill>
              </a:rPr>
              <a:t>美紀ちゃんに</a:t>
            </a:r>
            <a:endParaRPr lang="en-US" altLang="ja-JP" sz="2800" dirty="0" smtClean="0">
              <a:solidFill>
                <a:schemeClr val="tx1"/>
              </a:solidFill>
            </a:endParaRPr>
          </a:p>
          <a:p>
            <a:r>
              <a:rPr lang="ja-JP" altLang="en-US" sz="1600" dirty="0" smtClean="0">
                <a:solidFill>
                  <a:schemeClr val="tx1"/>
                </a:solidFill>
                <a:latin typeface="+mn-ea"/>
              </a:rPr>
              <a:t> </a:t>
            </a:r>
            <a:r>
              <a:rPr lang="ja-JP" altLang="en-US" sz="1600" dirty="0" err="1" smtClean="0">
                <a:solidFill>
                  <a:schemeClr val="tx1"/>
                </a:solidFill>
                <a:latin typeface="+mn-ea"/>
              </a:rPr>
              <a:t>あ</a:t>
            </a:r>
            <a:endParaRPr lang="en-US" altLang="ja-JP" sz="1600" dirty="0" smtClean="0">
              <a:solidFill>
                <a:schemeClr val="tx1"/>
              </a:solidFill>
              <a:latin typeface="+mn-ea"/>
            </a:endParaRPr>
          </a:p>
          <a:p>
            <a:r>
              <a:rPr lang="ja-JP" altLang="en-US" sz="2800" dirty="0" smtClean="0">
                <a:solidFill>
                  <a:schemeClr val="tx1"/>
                </a:solidFill>
              </a:rPr>
              <a:t>会えるよ</a:t>
            </a:r>
            <a:r>
              <a:rPr lang="ja-JP" altLang="en-US" sz="2800" dirty="0">
                <a:solidFill>
                  <a:schemeClr val="tx1"/>
                </a:solidFill>
              </a:rPr>
              <a:t>ね</a:t>
            </a:r>
            <a:r>
              <a:rPr lang="ja-JP" altLang="en-US" sz="2800" dirty="0" smtClean="0">
                <a:solidFill>
                  <a:schemeClr val="tx1"/>
                </a:solidFill>
              </a:rPr>
              <a:t>！</a:t>
            </a:r>
            <a:endParaRPr kumimoji="1" lang="ja-JP" altLang="en-US" sz="2800" dirty="0">
              <a:solidFill>
                <a:schemeClr val="tx1"/>
              </a:solidFill>
            </a:endParaRPr>
          </a:p>
        </p:txBody>
      </p:sp>
      <p:sp>
        <p:nvSpPr>
          <p:cNvPr id="69" name="円形吹き出し 68"/>
          <p:cNvSpPr/>
          <p:nvPr/>
        </p:nvSpPr>
        <p:spPr>
          <a:xfrm>
            <a:off x="1447135" y="2680346"/>
            <a:ext cx="4711531" cy="2760924"/>
          </a:xfrm>
          <a:prstGeom prst="wedgeEllipseCallout">
            <a:avLst>
              <a:gd name="adj1" fmla="val 58994"/>
              <a:gd name="adj2" fmla="val -385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rPr>
              <a:t>　　　　 　　　　　　　　　　　 </a:t>
            </a:r>
            <a:r>
              <a:rPr lang="ja-JP" altLang="en-US" sz="1600" dirty="0" err="1" smtClean="0">
                <a:solidFill>
                  <a:schemeClr val="tx1"/>
                </a:solidFill>
              </a:rPr>
              <a:t>がっ</a:t>
            </a:r>
            <a:r>
              <a:rPr lang="ja-JP" altLang="en-US" sz="1600" dirty="0" smtClean="0">
                <a:solidFill>
                  <a:schemeClr val="tx1"/>
                </a:solidFill>
              </a:rPr>
              <a:t>こう</a:t>
            </a:r>
            <a:endParaRPr lang="en-US" altLang="ja-JP" sz="1600" dirty="0" smtClean="0">
              <a:solidFill>
                <a:schemeClr val="tx1"/>
              </a:solidFill>
            </a:endParaRPr>
          </a:p>
          <a:p>
            <a:pPr>
              <a:lnSpc>
                <a:spcPts val="3400"/>
              </a:lnSpc>
            </a:pPr>
            <a:r>
              <a:rPr lang="ja-JP" altLang="en-US" sz="2800" dirty="0">
                <a:solidFill>
                  <a:schemeClr val="tx1"/>
                </a:solidFill>
              </a:rPr>
              <a:t>この子</a:t>
            </a:r>
            <a:r>
              <a:rPr lang="ja-JP" altLang="en-US" sz="2800" dirty="0" smtClean="0">
                <a:solidFill>
                  <a:schemeClr val="tx1"/>
                </a:solidFill>
              </a:rPr>
              <a:t>は○○学校の</a:t>
            </a:r>
            <a:endParaRPr lang="en-US" altLang="ja-JP" sz="2800" dirty="0" smtClean="0">
              <a:solidFill>
                <a:schemeClr val="tx1"/>
              </a:solidFill>
            </a:endParaRPr>
          </a:p>
          <a:p>
            <a:pPr>
              <a:lnSpc>
                <a:spcPts val="2700"/>
              </a:lnSpc>
            </a:pPr>
            <a:r>
              <a:rPr lang="ja-JP" altLang="en-US" sz="1600" dirty="0" smtClean="0">
                <a:solidFill>
                  <a:schemeClr val="tx1"/>
                </a:solidFill>
                <a:latin typeface="+mn-ea"/>
              </a:rPr>
              <a:t>　やま　だ　ゆ　</a:t>
            </a:r>
            <a:r>
              <a:rPr lang="ja-JP" altLang="en-US" sz="1600" dirty="0" err="1" smtClean="0">
                <a:solidFill>
                  <a:schemeClr val="tx1"/>
                </a:solidFill>
                <a:latin typeface="+mn-ea"/>
              </a:rPr>
              <a:t>か</a:t>
            </a:r>
            <a:endParaRPr lang="en-US" altLang="ja-JP" sz="1600" dirty="0" smtClean="0">
              <a:solidFill>
                <a:schemeClr val="tx1"/>
              </a:solidFill>
              <a:latin typeface="+mn-ea"/>
            </a:endParaRPr>
          </a:p>
          <a:p>
            <a:pPr>
              <a:lnSpc>
                <a:spcPts val="3400"/>
              </a:lnSpc>
            </a:pPr>
            <a:r>
              <a:rPr kumimoji="1" lang="ja-JP" altLang="en-US" sz="2800" dirty="0" smtClean="0">
                <a:solidFill>
                  <a:schemeClr val="tx1"/>
                </a:solidFill>
              </a:rPr>
              <a:t>「山田由香」</a:t>
            </a:r>
            <a:r>
              <a:rPr kumimoji="1" lang="ja-JP" altLang="en-US" sz="2800" dirty="0" err="1" smtClean="0">
                <a:solidFill>
                  <a:schemeClr val="tx1"/>
                </a:solidFill>
              </a:rPr>
              <a:t>ちゃん</a:t>
            </a:r>
            <a:endParaRPr kumimoji="1" lang="en-US" altLang="ja-JP" sz="2800" dirty="0" smtClean="0">
              <a:solidFill>
                <a:schemeClr val="tx1"/>
              </a:solidFill>
            </a:endParaRPr>
          </a:p>
          <a:p>
            <a:r>
              <a:rPr kumimoji="1" lang="ja-JP" altLang="en-US" sz="2800" dirty="0" err="1" smtClean="0">
                <a:solidFill>
                  <a:schemeClr val="tx1"/>
                </a:solidFill>
              </a:rPr>
              <a:t>だっ</a:t>
            </a:r>
            <a:r>
              <a:rPr kumimoji="1" lang="ja-JP" altLang="en-US" sz="2800" dirty="0" smtClean="0">
                <a:solidFill>
                  <a:schemeClr val="tx1"/>
                </a:solidFill>
              </a:rPr>
              <a:t>たんだね。</a:t>
            </a:r>
            <a:endParaRPr kumimoji="1" lang="ja-JP" altLang="en-US" sz="2800" dirty="0">
              <a:solidFill>
                <a:schemeClr val="tx1"/>
              </a:solidFill>
            </a:endParaRPr>
          </a:p>
        </p:txBody>
      </p:sp>
    </p:spTree>
    <p:extLst>
      <p:ext uri="{BB962C8B-B14F-4D97-AF65-F5344CB8AC3E}">
        <p14:creationId xmlns:p14="http://schemas.microsoft.com/office/powerpoint/2010/main" val="40179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edge">
                                      <p:cBhvr>
                                        <p:cTn id="12" dur="500"/>
                                        <p:tgtEl>
                                          <p:spTgt spid="79"/>
                                        </p:tgtEl>
                                      </p:cBhvr>
                                    </p:animEffect>
                                  </p:childTnLst>
                                </p:cTn>
                              </p:par>
                              <p:par>
                                <p:cTn id="13" presetID="10" presetClass="exit" presetSubtype="0" fill="hold" grpId="1" nodeType="withEffect">
                                  <p:stCondLst>
                                    <p:cond delay="0"/>
                                  </p:stCondLst>
                                  <p:childTnLst>
                                    <p:animEffect transition="out" filter="fade">
                                      <p:cBhvr>
                                        <p:cTn id="14" dur="500"/>
                                        <p:tgtEl>
                                          <p:spTgt spid="69"/>
                                        </p:tgtEl>
                                      </p:cBhvr>
                                    </p:animEffect>
                                    <p:set>
                                      <p:cBhvr>
                                        <p:cTn id="15" dur="1" fill="hold">
                                          <p:stCondLst>
                                            <p:cond delay="499"/>
                                          </p:stCondLst>
                                        </p:cTn>
                                        <p:tgtEl>
                                          <p:spTgt spid="6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9"/>
                                        </p:tgtEl>
                                      </p:cBhvr>
                                    </p:animEffect>
                                    <p:set>
                                      <p:cBhvr>
                                        <p:cTn id="20" dur="1" fill="hold">
                                          <p:stCondLst>
                                            <p:cond delay="499"/>
                                          </p:stCondLst>
                                        </p:cTn>
                                        <p:tgtEl>
                                          <p:spTgt spid="79"/>
                                        </p:tgtEl>
                                        <p:attrNameLst>
                                          <p:attrName>style.visibility</p:attrName>
                                        </p:attrNameLst>
                                      </p:cBhvr>
                                      <p:to>
                                        <p:strVal val="hidden"/>
                                      </p:to>
                                    </p:set>
                                  </p:childTnLst>
                                </p:cTn>
                              </p:par>
                              <p:par>
                                <p:cTn id="21" presetID="22" presetClass="exit" presetSubtype="1" fill="hold" nodeType="withEffect">
                                  <p:stCondLst>
                                    <p:cond delay="0"/>
                                  </p:stCondLst>
                                  <p:childTnLst>
                                    <p:animEffect transition="out" filter="wipe(up)">
                                      <p:cBhvr>
                                        <p:cTn id="22" dur="500"/>
                                        <p:tgtEl>
                                          <p:spTgt spid="65"/>
                                        </p:tgtEl>
                                      </p:cBhvr>
                                    </p:animEffect>
                                    <p:set>
                                      <p:cBhvr>
                                        <p:cTn id="23" dur="1" fill="hold">
                                          <p:stCondLst>
                                            <p:cond delay="499"/>
                                          </p:stCondLst>
                                        </p:cTn>
                                        <p:tgtEl>
                                          <p:spTgt spid="6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edg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9"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strips(upLeft)">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strips(down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51" grpId="0" animBg="1"/>
      <p:bldP spid="52" grpId="0" animBg="1"/>
      <p:bldP spid="53" grpId="0" animBg="1"/>
      <p:bldP spid="69" grpId="0" animBg="1"/>
      <p:bldP spid="6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836712"/>
            <a:ext cx="5443638" cy="1944216"/>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ja-JP" altLang="en-US" sz="2400" b="1" dirty="0" smtClean="0">
                <a:solidFill>
                  <a:schemeClr val="tx1"/>
                </a:solidFill>
              </a:rPr>
              <a:t>　　　　　　  </a:t>
            </a:r>
            <a:r>
              <a:rPr lang="ja-JP" altLang="en-US" sz="2400" b="1" dirty="0" err="1" smtClean="0">
                <a:solidFill>
                  <a:schemeClr val="tx1"/>
                </a:solidFill>
              </a:rPr>
              <a:t>よ</a:t>
            </a:r>
            <a:endParaRPr lang="en-US" altLang="ja-JP" sz="2400" b="1" dirty="0">
              <a:solidFill>
                <a:schemeClr val="tx1"/>
              </a:solidFill>
            </a:endParaRPr>
          </a:p>
          <a:p>
            <a:pPr>
              <a:lnSpc>
                <a:spcPts val="3500"/>
              </a:lnSpc>
            </a:pPr>
            <a:r>
              <a:rPr kumimoji="1" lang="ja-JP" altLang="en-US" sz="3600" dirty="0" smtClean="0">
                <a:solidFill>
                  <a:schemeClr val="tx1"/>
                </a:solidFill>
              </a:rPr>
              <a:t>どこが良くなかった</a:t>
            </a:r>
            <a:endParaRPr kumimoji="1" lang="en-US" altLang="ja-JP" sz="3600" dirty="0" smtClean="0">
              <a:solidFill>
                <a:schemeClr val="tx1"/>
              </a:solidFill>
            </a:endParaRPr>
          </a:p>
          <a:p>
            <a:r>
              <a:rPr kumimoji="1" lang="ja-JP" altLang="en-US" sz="3600" dirty="0" smtClean="0">
                <a:solidFill>
                  <a:schemeClr val="tx1"/>
                </a:solidFill>
              </a:rPr>
              <a:t>のだろう</a:t>
            </a:r>
            <a:r>
              <a:rPr lang="ja-JP" altLang="en-US" sz="3600" dirty="0">
                <a:solidFill>
                  <a:schemeClr val="tx1"/>
                </a:solidFill>
              </a:rPr>
              <a:t>？</a:t>
            </a:r>
            <a:endParaRPr kumimoji="1" lang="en-US" altLang="ja-JP" sz="3600" dirty="0" smtClean="0">
              <a:solidFill>
                <a:schemeClr val="tx1"/>
              </a:solidFill>
            </a:endParaRPr>
          </a:p>
        </p:txBody>
      </p:sp>
      <p:sp>
        <p:nvSpPr>
          <p:cNvPr id="2" name="右矢印 1">
            <a:hlinkClick r:id="rId4" action="ppaction://hlinksldjump"/>
          </p:cNvPr>
          <p:cNvSpPr/>
          <p:nvPr/>
        </p:nvSpPr>
        <p:spPr>
          <a:xfrm>
            <a:off x="7956376" y="6021288"/>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05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863</Words>
  <Application>Microsoft Office PowerPoint</Application>
  <PresentationFormat>画面に合わせる (4:3)</PresentationFormat>
  <Paragraphs>264</Paragraphs>
  <Slides>15</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HGS創英角ﾎﾟｯﾌﾟ体</vt:lpstr>
      <vt:lpstr>ＭＳ Ｐゴシック</vt:lpstr>
      <vt:lpstr>Arial</vt:lpstr>
      <vt:lpstr>Calibri</vt:lpstr>
      <vt:lpstr>Office テーマ</vt:lpstr>
      <vt:lpstr>ケータイやスマホ、 　　　　　　パソコンで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2014-02-09T06:30:09Z</dcterms:created>
  <dcterms:modified xsi:type="dcterms:W3CDTF">2014-09-21T09:44:34Z</dcterms:modified>
</cp:coreProperties>
</file>