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21"/>
  </p:notesMasterIdLst>
  <p:sldIdLst>
    <p:sldId id="256" r:id="rId4"/>
    <p:sldId id="258" r:id="rId5"/>
    <p:sldId id="259" r:id="rId6"/>
    <p:sldId id="260" r:id="rId7"/>
    <p:sldId id="279" r:id="rId8"/>
    <p:sldId id="262" r:id="rId9"/>
    <p:sldId id="263" r:id="rId10"/>
    <p:sldId id="264" r:id="rId11"/>
    <p:sldId id="266" r:id="rId12"/>
    <p:sldId id="268" r:id="rId13"/>
    <p:sldId id="269" r:id="rId14"/>
    <p:sldId id="270" r:id="rId15"/>
    <p:sldId id="276" r:id="rId16"/>
    <p:sldId id="277" r:id="rId17"/>
    <p:sldId id="278" r:id="rId18"/>
    <p:sldId id="272" r:id="rId19"/>
    <p:sldId id="273"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E5D47"/>
    <a:srgbClr val="FFE1FF"/>
    <a:srgbClr val="FFCCFF"/>
    <a:srgbClr val="FFFFCC"/>
    <a:srgbClr val="99FFCC"/>
    <a:srgbClr val="CC00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582" autoAdjust="0"/>
  </p:normalViewPr>
  <p:slideViewPr>
    <p:cSldViewPr>
      <p:cViewPr varScale="1">
        <p:scale>
          <a:sx n="42" d="100"/>
          <a:sy n="42" d="100"/>
        </p:scale>
        <p:origin x="156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F486F-D128-4E10-A0B2-CF8B288B8A02}" type="datetimeFigureOut">
              <a:rPr kumimoji="1" lang="ja-JP" altLang="en-US" smtClean="0"/>
              <a:t>2014/9/5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3EA63-5E7B-461C-A200-21DA54CE3F61}" type="slidenum">
              <a:rPr kumimoji="1" lang="ja-JP" altLang="en-US" smtClean="0"/>
              <a:t>‹#›</a:t>
            </a:fld>
            <a:endParaRPr kumimoji="1" lang="ja-JP" altLang="en-US"/>
          </a:p>
        </p:txBody>
      </p:sp>
    </p:spTree>
    <p:extLst>
      <p:ext uri="{BB962C8B-B14F-4D97-AF65-F5344CB8AC3E}">
        <p14:creationId xmlns:p14="http://schemas.microsoft.com/office/powerpoint/2010/main" val="16908125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（このプレゼン教材では、インターネットで知り合った人と実際に子供だけで会うことの危険性について指導します。）</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操作：画面に変化がない場合は「ワンクリック」してください。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1</a:t>
            </a:fld>
            <a:endParaRPr kumimoji="1" lang="ja-JP" altLang="en-US"/>
          </a:p>
        </p:txBody>
      </p:sp>
    </p:spTree>
    <p:extLst>
      <p:ext uri="{BB962C8B-B14F-4D97-AF65-F5344CB8AC3E}">
        <p14:creationId xmlns:p14="http://schemas.microsoft.com/office/powerpoint/2010/main" val="1765518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さて、約束の時間です。店の中で「みく」</a:t>
            </a:r>
            <a:r>
              <a:rPr kumimoji="1" lang="ja-JP" altLang="en-US" dirty="0" err="1" smtClean="0"/>
              <a:t>ちゃんを</a:t>
            </a:r>
            <a:r>
              <a:rPr kumimoji="1" lang="ja-JP" altLang="en-US" dirty="0" smtClean="0"/>
              <a:t>待っていると・・・。</a:t>
            </a:r>
            <a:endParaRPr kumimoji="1" lang="ja-JP" altLang="en-US" dirty="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11</a:t>
            </a:fld>
            <a:endParaRPr kumimoji="1" lang="ja-JP" altLang="en-US"/>
          </a:p>
        </p:txBody>
      </p:sp>
    </p:spTree>
    <p:extLst>
      <p:ext uri="{BB962C8B-B14F-4D97-AF65-F5344CB8AC3E}">
        <p14:creationId xmlns:p14="http://schemas.microsoft.com/office/powerpoint/2010/main" val="3668789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誰か、店に入ってきました。</a:t>
            </a:r>
            <a:endParaRPr kumimoji="1" lang="en-US" altLang="ja-JP" dirty="0" smtClean="0"/>
          </a:p>
          <a:p>
            <a:r>
              <a:rPr kumimoji="1" lang="ja-JP" altLang="en-US" dirty="0" smtClean="0"/>
              <a:t>＜会話を読み上げ＞</a:t>
            </a:r>
            <a:endParaRPr kumimoji="1" lang="ja-JP" altLang="en-US" dirty="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12</a:t>
            </a:fld>
            <a:endParaRPr kumimoji="1" lang="ja-JP" altLang="en-US"/>
          </a:p>
        </p:txBody>
      </p:sp>
    </p:spTree>
    <p:extLst>
      <p:ext uri="{BB962C8B-B14F-4D97-AF65-F5344CB8AC3E}">
        <p14:creationId xmlns:p14="http://schemas.microsoft.com/office/powerpoint/2010/main" val="2173626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なぜ、みきちゃんは「みく」と会うことにしたのか、問題は何かについて、以下の観点を含めて子どもたちと一緒に考えましょう。</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（割愛する場合は⇒をクリック）</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SNS</a:t>
            </a:r>
            <a:r>
              <a:rPr kumimoji="1" lang="ja-JP" altLang="en-US" dirty="0" smtClean="0"/>
              <a:t>やゲームサイトなどで知り合った人とやり取りする場合、相手が親身になって相談にのってくれたり、自分の話をしっかり聞いてくれたりすることで、相手を信用してしまうことがあります。もし、悪意のある相手の場合には、話を上手に合わせたり、相談にのったりして、「いい人」であることを印象づけようと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ネットで知り合った人の情報や、その人に対するイメージが正しいものとは限らない危険性を理解させる必要があります。＞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13</a:t>
            </a:fld>
            <a:endParaRPr kumimoji="1" lang="ja-JP" altLang="en-US"/>
          </a:p>
        </p:txBody>
      </p:sp>
    </p:spTree>
    <p:extLst>
      <p:ext uri="{BB962C8B-B14F-4D97-AF65-F5344CB8AC3E}">
        <p14:creationId xmlns:p14="http://schemas.microsoft.com/office/powerpoint/2010/main" val="2787243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どこが「いけない」のでしょうか。</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＜インターネット上で知り合った相手が「女の子」だと考えています。実際に会おうと誘われて迷っています。安全のため断ることが大切です。＞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14</a:t>
            </a:fld>
            <a:endParaRPr kumimoji="1" lang="ja-JP" altLang="en-US"/>
          </a:p>
        </p:txBody>
      </p:sp>
    </p:spTree>
    <p:extLst>
      <p:ext uri="{BB962C8B-B14F-4D97-AF65-F5344CB8AC3E}">
        <p14:creationId xmlns:p14="http://schemas.microsoft.com/office/powerpoint/2010/main" val="201366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友だちから「危ないのでは」と言われましたが、いろいろなことをメールでやり取りをしたことで、相手を「いい子」だと感じています。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15</a:t>
            </a:fld>
            <a:endParaRPr kumimoji="1" lang="ja-JP" altLang="en-US"/>
          </a:p>
        </p:txBody>
      </p:sp>
    </p:spTree>
    <p:extLst>
      <p:ext uri="{BB962C8B-B14F-4D97-AF65-F5344CB8AC3E}">
        <p14:creationId xmlns:p14="http://schemas.microsoft.com/office/powerpoint/2010/main" val="46338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16</a:t>
            </a:fld>
            <a:endParaRPr kumimoji="1" lang="ja-JP" altLang="en-US"/>
          </a:p>
        </p:txBody>
      </p:sp>
    </p:spTree>
    <p:extLst>
      <p:ext uri="{BB962C8B-B14F-4D97-AF65-F5344CB8AC3E}">
        <p14:creationId xmlns:p14="http://schemas.microsoft.com/office/powerpoint/2010/main" val="2968111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インターネット上で知り合った人については、相手が発信する限られた情報しかありません。</a:t>
            </a:r>
            <a:endParaRPr kumimoji="1" lang="en-US" altLang="ja-JP" dirty="0" smtClean="0"/>
          </a:p>
          <a:p>
            <a:r>
              <a:rPr kumimoji="1" lang="ja-JP" altLang="en-US" dirty="0" smtClean="0"/>
              <a:t>あなたを騙そうとしている人は、あなたの話に合わせてくれます。優しく相談にのってくれることもあります。相手の写真が掲載されていることもありますが、本当にその人かどうかは、分かりません。</a:t>
            </a:r>
            <a:endParaRPr kumimoji="1" lang="en-US" altLang="ja-JP" dirty="0" smtClean="0"/>
          </a:p>
          <a:p>
            <a:r>
              <a:rPr kumimoji="1" lang="ja-JP" altLang="en-US" dirty="0" smtClean="0"/>
              <a:t>また、実際に会って、初めは「いい人」と思えても、急にあなたに危害を加えることもあります。</a:t>
            </a:r>
            <a:endParaRPr kumimoji="1" lang="en-US" altLang="ja-JP" dirty="0" smtClean="0"/>
          </a:p>
          <a:p>
            <a:endParaRPr kumimoji="1" lang="en-US" altLang="ja-JP" dirty="0" smtClean="0"/>
          </a:p>
          <a:p>
            <a:r>
              <a:rPr kumimoji="1" lang="ja-JP" altLang="en-US" dirty="0" smtClean="0"/>
              <a:t>インターネットで知り合った人とは、絶対に子どもだけで会ってはいけません。</a:t>
            </a:r>
          </a:p>
          <a:p>
            <a:endParaRPr kumimoji="1" lang="en-US" altLang="ja-JP" dirty="0" smtClean="0"/>
          </a:p>
          <a:p>
            <a:r>
              <a:rPr kumimoji="1" lang="ja-JP" altLang="en-US" dirty="0" smtClean="0"/>
              <a:t>（インターネットの利用者の中には悪意をもった人もいることを意識させましょう。</a:t>
            </a:r>
            <a:endParaRPr kumimoji="1" lang="en-US" altLang="ja-JP" dirty="0" smtClean="0"/>
          </a:p>
          <a:p>
            <a:r>
              <a:rPr kumimoji="1" lang="ja-JP" altLang="en-US" dirty="0" smtClean="0"/>
              <a:t>また、警察庁の統計から、普通のサイトで知り合って、実際に会ったために、事件に巻き込まれる子どもたちが毎年</a:t>
            </a:r>
            <a:r>
              <a:rPr kumimoji="1" lang="en-US" altLang="ja-JP" dirty="0" smtClean="0"/>
              <a:t>1,000</a:t>
            </a:r>
            <a:r>
              <a:rPr kumimoji="1" lang="ja-JP" altLang="en-US" dirty="0" smtClean="0"/>
              <a:t>人以上いることが分かります。</a:t>
            </a:r>
            <a:endParaRPr kumimoji="1" lang="en-US" altLang="ja-JP" dirty="0" smtClean="0"/>
          </a:p>
          <a:p>
            <a:r>
              <a:rPr kumimoji="1" lang="ja-JP" altLang="en-US" dirty="0" smtClean="0"/>
              <a:t>「コミュニティサイトに起因する児童被害の事犯に係る調査結果について（警察庁）」</a:t>
            </a:r>
            <a:endParaRPr kumimoji="1" lang="en-US" altLang="ja-JP" dirty="0" smtClean="0"/>
          </a:p>
          <a:p>
            <a:r>
              <a:rPr kumimoji="1" lang="ja-JP" altLang="en-US" dirty="0" smtClean="0"/>
              <a:t>（警察庁サイバー犯罪統計サイト　</a:t>
            </a:r>
            <a:r>
              <a:rPr kumimoji="1" lang="en-US" altLang="ja-JP" dirty="0" smtClean="0"/>
              <a:t>http://www.npa.go.jp/cyber/statics/</a:t>
            </a:r>
            <a:r>
              <a:rPr kumimoji="1" lang="ja-JP" altLang="en-US" dirty="0" smtClean="0"/>
              <a:t>）を参考表示するとよいでしょう。</a:t>
            </a:r>
            <a:endParaRPr kumimoji="1" lang="en-US" altLang="ja-JP" dirty="0" smtClean="0"/>
          </a:p>
          <a:p>
            <a:r>
              <a:rPr kumimoji="1" lang="ja-JP" altLang="en-US" dirty="0" smtClean="0"/>
              <a:t>また、悪意をもった人が、必ずしも「おじさん」だけではないことも伝えましょう。かっこよくてもストーカー資質を有する人もいます。相手が同性であっても悪意をもった人も</a:t>
            </a:r>
            <a:r>
              <a:rPr kumimoji="1" lang="ja-JP" altLang="en-US" smtClean="0"/>
              <a:t>います。女子生徒に限らず、詐欺や暴力行為などの被害に遭う可能性は、男子生徒にもあることを理解させます。）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17</a:t>
            </a:fld>
            <a:endParaRPr kumimoji="1" lang="ja-JP" altLang="en-US"/>
          </a:p>
        </p:txBody>
      </p:sp>
    </p:spTree>
    <p:extLst>
      <p:ext uri="{BB962C8B-B14F-4D97-AF65-F5344CB8AC3E}">
        <p14:creationId xmlns:p14="http://schemas.microsoft.com/office/powerpoint/2010/main" val="180231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（学校の帰り道）</a:t>
            </a:r>
            <a:endParaRPr kumimoji="1" lang="en-US" altLang="ja-JP" dirty="0" smtClean="0"/>
          </a:p>
          <a:p>
            <a:r>
              <a:rPr kumimoji="1" lang="ja-JP" altLang="en-US" dirty="0" smtClean="0"/>
              <a:t>＜会話を読み上げます＞</a:t>
            </a:r>
            <a:endParaRPr kumimoji="1" lang="ja-JP" altLang="en-US" dirty="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2</a:t>
            </a:fld>
            <a:endParaRPr kumimoji="1" lang="ja-JP" altLang="en-US"/>
          </a:p>
        </p:txBody>
      </p:sp>
    </p:spTree>
    <p:extLst>
      <p:ext uri="{BB962C8B-B14F-4D97-AF65-F5344CB8AC3E}">
        <p14:creationId xmlns:p14="http://schemas.microsoft.com/office/powerpoint/2010/main" val="276012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3</a:t>
            </a:fld>
            <a:endParaRPr kumimoji="1" lang="ja-JP" altLang="en-US"/>
          </a:p>
        </p:txBody>
      </p:sp>
    </p:spTree>
    <p:extLst>
      <p:ext uri="{BB962C8B-B14F-4D97-AF65-F5344CB8AC3E}">
        <p14:creationId xmlns:p14="http://schemas.microsoft.com/office/powerpoint/2010/main" val="37553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家に着いたみきちゃん。今日もインターネットのゲームで遊ぶことにしました。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「助</a:t>
            </a:r>
            <a:r>
              <a:rPr kumimoji="1" lang="ja-JP" altLang="en-US" dirty="0" err="1" smtClean="0"/>
              <a:t>っ</a:t>
            </a:r>
            <a:r>
              <a:rPr kumimoji="1" lang="ja-JP" altLang="en-US" dirty="0" smtClean="0"/>
              <a:t>人」を頼むと強くなるため、女の子を助っ人に選んでゲームを始めました。</a:t>
            </a:r>
            <a:endParaRPr kumimoji="1" lang="en-US" altLang="ja-JP" dirty="0" smtClean="0"/>
          </a:p>
          <a:p>
            <a:endParaRPr kumimoji="1" lang="en-US" altLang="ja-JP" dirty="0" smtClean="0"/>
          </a:p>
          <a:p>
            <a:endParaRPr kumimoji="1" lang="en-US" altLang="ja-JP" dirty="0" smtClean="0"/>
          </a:p>
          <a:p>
            <a:r>
              <a:rPr kumimoji="1" lang="ja-JP" altLang="en-US" dirty="0" smtClean="0"/>
              <a:t>＜インターネットのゲームの多くには、同じゲームに参加している他のユーザー（ゲームに登録している人）と協力することで有利にゲームを進めることができる機能があります。＞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4</a:t>
            </a:fld>
            <a:endParaRPr kumimoji="1" lang="ja-JP" altLang="en-US"/>
          </a:p>
        </p:txBody>
      </p:sp>
    </p:spTree>
    <p:extLst>
      <p:ext uri="{BB962C8B-B14F-4D97-AF65-F5344CB8AC3E}">
        <p14:creationId xmlns:p14="http://schemas.microsoft.com/office/powerpoint/2010/main" val="182290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しばらく遊んで・・・。</a:t>
            </a:r>
            <a:endParaRPr kumimoji="1" lang="ja-JP" altLang="en-US" dirty="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6</a:t>
            </a:fld>
            <a:endParaRPr kumimoji="1" lang="ja-JP" altLang="en-US"/>
          </a:p>
        </p:txBody>
      </p:sp>
    </p:spTree>
    <p:extLst>
      <p:ext uri="{BB962C8B-B14F-4D97-AF65-F5344CB8AC3E}">
        <p14:creationId xmlns:p14="http://schemas.microsoft.com/office/powerpoint/2010/main" val="295640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みきちゃんは、「助</a:t>
            </a:r>
            <a:r>
              <a:rPr kumimoji="1" lang="ja-JP" altLang="en-US" dirty="0" err="1" smtClean="0"/>
              <a:t>っ</a:t>
            </a:r>
            <a:r>
              <a:rPr kumimoji="1" lang="ja-JP" altLang="en-US" dirty="0" smtClean="0"/>
              <a:t>人」に選んだ「みく」ちゃんを「友だち登録」することにしました。</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＜ゲーム内で「友だち登録」する場合は、相手からの「承諾」が必要ないこともあります。＞</a:t>
            </a:r>
            <a:endParaRPr kumimoji="1" lang="en-US" altLang="ja-JP" dirty="0" smtClean="0"/>
          </a:p>
          <a:p>
            <a:r>
              <a:rPr kumimoji="1" lang="ja-JP" altLang="en-US" dirty="0" smtClean="0"/>
              <a:t>＜「友だち登録」したり、登録した友達とプレイしたりすることで互いにゲームのポイントを得ることができたりすることもあります。また、「友だち登録」すると、ゲームサイトの中で利用できるメールと同じ機能の「ミニメール」（ミニメという）を使うことができます。これは、見た目は普通のメールのようにやり取りすることができますが、相手のアドレスを知ることなく利用することができます。警察庁の調査によると、平成</a:t>
            </a:r>
            <a:r>
              <a:rPr kumimoji="1" lang="en-US" altLang="ja-JP" dirty="0" smtClean="0"/>
              <a:t>25</a:t>
            </a:r>
            <a:r>
              <a:rPr kumimoji="1" lang="ja-JP" altLang="en-US" dirty="0" smtClean="0"/>
              <a:t>年度上半期に普通のサイトを利用して被害にあった子どもの多くがミニメールを利用していたという結果が出ています。＞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7</a:t>
            </a:fld>
            <a:endParaRPr kumimoji="1" lang="ja-JP" altLang="en-US"/>
          </a:p>
        </p:txBody>
      </p:sp>
    </p:spTree>
    <p:extLst>
      <p:ext uri="{BB962C8B-B14F-4D97-AF65-F5344CB8AC3E}">
        <p14:creationId xmlns:p14="http://schemas.microsoft.com/office/powerpoint/2010/main" val="77119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「みく」を選んで・・・メッセージを書き込みます。</a:t>
            </a:r>
            <a:endParaRPr kumimoji="1" lang="en-US" altLang="ja-JP" dirty="0" smtClean="0"/>
          </a:p>
          <a:p>
            <a:r>
              <a:rPr kumimoji="1" lang="ja-JP" altLang="en-US" dirty="0" smtClean="0"/>
              <a:t>「送信」ボタンを押すと、すぐにメッセージが相手に送信されます。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8</a:t>
            </a:fld>
            <a:endParaRPr kumimoji="1" lang="ja-JP" altLang="en-US"/>
          </a:p>
        </p:txBody>
      </p:sp>
    </p:spTree>
    <p:extLst>
      <p:ext uri="{BB962C8B-B14F-4D97-AF65-F5344CB8AC3E}">
        <p14:creationId xmlns:p14="http://schemas.microsoft.com/office/powerpoint/2010/main" val="247159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9</a:t>
            </a:fld>
            <a:endParaRPr kumimoji="1" lang="ja-JP" altLang="en-US"/>
          </a:p>
        </p:txBody>
      </p:sp>
    </p:spTree>
    <p:extLst>
      <p:ext uri="{BB962C8B-B14F-4D97-AF65-F5344CB8AC3E}">
        <p14:creationId xmlns:p14="http://schemas.microsoft.com/office/powerpoint/2010/main" val="2534980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みきちゃんは、結局「みく」と会うことにしたみたいですが、友達は心配していますね。</a:t>
            </a:r>
            <a:endParaRPr kumimoji="1" lang="en-US" altLang="ja-JP" dirty="0" smtClean="0"/>
          </a:p>
          <a:p>
            <a:r>
              <a:rPr kumimoji="1" lang="ja-JP" altLang="en-US" dirty="0" smtClean="0"/>
              <a:t>でも、昨日メールでたくさんやり取りしたら、とてもいい印象だったと感じているようです。</a:t>
            </a:r>
            <a:endParaRPr kumimoji="1" lang="ja-JP" altLang="en-US" dirty="0"/>
          </a:p>
        </p:txBody>
      </p:sp>
      <p:sp>
        <p:nvSpPr>
          <p:cNvPr id="4" name="スライド番号プレースホルダー 3"/>
          <p:cNvSpPr>
            <a:spLocks noGrp="1"/>
          </p:cNvSpPr>
          <p:nvPr>
            <p:ph type="sldNum" sz="quarter" idx="10"/>
          </p:nvPr>
        </p:nvSpPr>
        <p:spPr/>
        <p:txBody>
          <a:bodyPr/>
          <a:lstStyle/>
          <a:p>
            <a:fld id="{B383EA63-5E7B-461C-A200-21DA54CE3F61}" type="slidenum">
              <a:rPr kumimoji="1" lang="ja-JP" altLang="en-US" smtClean="0"/>
              <a:t>10</a:t>
            </a:fld>
            <a:endParaRPr kumimoji="1" lang="ja-JP" altLang="en-US"/>
          </a:p>
        </p:txBody>
      </p:sp>
    </p:spTree>
    <p:extLst>
      <p:ext uri="{BB962C8B-B14F-4D97-AF65-F5344CB8AC3E}">
        <p14:creationId xmlns:p14="http://schemas.microsoft.com/office/powerpoint/2010/main" val="422274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2014/9/5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2014/9/5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2014/9/5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2014/9/5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2014/9/5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2014/9/5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2014/9/5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2014/9/5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2014/9/5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2014/9/5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2014/9/5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2014/9/5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2014/9/5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2014/9/5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2014/9/5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2014/9/5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ケータイやスマホ、</a:t>
            </a:r>
            <a:r>
              <a:rPr kumimoji="1" lang="en-US" altLang="ja-JP" dirty="0" smtClean="0"/>
              <a:t/>
            </a:r>
            <a:br>
              <a:rPr kumimoji="1" lang="en-US" altLang="ja-JP" dirty="0" smtClean="0"/>
            </a:br>
            <a:r>
              <a:rPr kumimoji="1" lang="ja-JP" altLang="en-US" dirty="0" smtClean="0"/>
              <a:t>　　　　　　</a:t>
            </a:r>
            <a:r>
              <a:rPr lang="ja-JP" altLang="en-US" dirty="0" smtClean="0"/>
              <a:t>パソコン</a:t>
            </a:r>
            <a:r>
              <a:rPr kumimoji="1" lang="ja-JP" altLang="en-US" dirty="0" smtClean="0"/>
              <a:t>で</a:t>
            </a:r>
            <a:endParaRPr kumimoji="1" lang="ja-JP" altLang="en-US" dirty="0"/>
          </a:p>
        </p:txBody>
      </p:sp>
      <p:sp>
        <p:nvSpPr>
          <p:cNvPr id="3" name="サブタイトル 2"/>
          <p:cNvSpPr>
            <a:spLocks noGrp="1"/>
          </p:cNvSpPr>
          <p:nvPr>
            <p:ph type="subTitle" idx="1"/>
          </p:nvPr>
        </p:nvSpPr>
        <p:spPr/>
        <p:txBody>
          <a:bodyPr>
            <a:normAutofit/>
          </a:bodyPr>
          <a:lstStyle/>
          <a:p>
            <a:r>
              <a:rPr lang="ja-JP" altLang="en-US" sz="4400" dirty="0" smtClean="0">
                <a:solidFill>
                  <a:srgbClr val="0000FF"/>
                </a:solidFill>
              </a:rPr>
              <a:t>誰と</a:t>
            </a:r>
            <a:r>
              <a:rPr lang="ja-JP" altLang="en-US" sz="4400" dirty="0">
                <a:solidFill>
                  <a:srgbClr val="0000FF"/>
                </a:solidFill>
              </a:rPr>
              <a:t>話しています</a:t>
            </a:r>
            <a:r>
              <a:rPr lang="ja-JP" altLang="en-US" sz="4400" dirty="0" smtClean="0">
                <a:solidFill>
                  <a:srgbClr val="0000FF"/>
                </a:solidFill>
              </a:rPr>
              <a:t>か？</a:t>
            </a:r>
            <a:endParaRPr lang="ja-JP" altLang="en-US" sz="4400" dirty="0">
              <a:solidFill>
                <a:srgbClr val="0000FF"/>
              </a:solidFill>
            </a:endParaRPr>
          </a:p>
          <a:p>
            <a:endParaRPr kumimoji="1" lang="ja-JP" altLang="en-US" sz="4400" dirty="0">
              <a:solidFill>
                <a:srgbClr val="0000FF"/>
              </a:solidFill>
            </a:endParaRPr>
          </a:p>
        </p:txBody>
      </p:sp>
      <p:sp>
        <p:nvSpPr>
          <p:cNvPr id="4" name="テキスト ボックス 3"/>
          <p:cNvSpPr txBox="1"/>
          <p:nvPr/>
        </p:nvSpPr>
        <p:spPr>
          <a:xfrm>
            <a:off x="1907704" y="3701534"/>
            <a:ext cx="1683474" cy="369332"/>
          </a:xfrm>
          <a:prstGeom prst="rect">
            <a:avLst/>
          </a:prstGeom>
          <a:noFill/>
        </p:spPr>
        <p:txBody>
          <a:bodyPr wrap="none" rtlCol="0">
            <a:spAutoFit/>
          </a:bodyPr>
          <a:lstStyle/>
          <a:p>
            <a:r>
              <a:rPr kumimoji="1" lang="ja-JP" altLang="en-US" dirty="0" smtClean="0">
                <a:solidFill>
                  <a:srgbClr val="0000FF"/>
                </a:solidFill>
              </a:rPr>
              <a:t>だれ　　　　はな</a:t>
            </a:r>
            <a:endParaRPr kumimoji="1" lang="ja-JP" altLang="en-US" dirty="0">
              <a:solidFill>
                <a:srgbClr val="0000FF"/>
              </a:solidFill>
            </a:endParaRPr>
          </a:p>
        </p:txBody>
      </p:sp>
    </p:spTree>
    <p:extLst>
      <p:ext uri="{BB962C8B-B14F-4D97-AF65-F5344CB8AC3E}">
        <p14:creationId xmlns:p14="http://schemas.microsoft.com/office/powerpoint/2010/main" val="1292283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764704"/>
            <a:ext cx="2072446" cy="2664296"/>
          </a:xfrm>
          <a:prstGeom prst="rect">
            <a:avLst/>
          </a:prstGeom>
          <a:solidFill>
            <a:srgbClr val="F2F2F2">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508104" y="764704"/>
            <a:ext cx="3635896" cy="2664296"/>
          </a:xfrm>
          <a:prstGeom prst="rect">
            <a:avLst/>
          </a:prstGeom>
          <a:solidFill>
            <a:srgbClr val="F2F2F2">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966010" y="764704"/>
            <a:ext cx="2717542" cy="2664296"/>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1728162" y="0"/>
            <a:ext cx="12424140" cy="5669278"/>
            <a:chOff x="-1728162" y="0"/>
            <a:chExt cx="12424140" cy="5669278"/>
          </a:xfrm>
        </p:grpSpPr>
        <p:sp>
          <p:nvSpPr>
            <p:cNvPr id="7" name="正方形/長方形 6"/>
            <p:cNvSpPr/>
            <p:nvPr/>
          </p:nvSpPr>
          <p:spPr>
            <a:xfrm>
              <a:off x="2664294" y="3645024"/>
              <a:ext cx="7019258" cy="2024254"/>
            </a:xfrm>
            <a:prstGeom prst="rect">
              <a:avLst/>
            </a:prstGeom>
            <a:blipFill>
              <a:blip r:embed="rId3"/>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267744" y="0"/>
              <a:ext cx="396550" cy="566927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レーム 8"/>
            <p:cNvSpPr/>
            <p:nvPr/>
          </p:nvSpPr>
          <p:spPr>
            <a:xfrm>
              <a:off x="5324276" y="547074"/>
              <a:ext cx="4000251" cy="3096344"/>
            </a:xfrm>
            <a:prstGeom prst="frame">
              <a:avLst>
                <a:gd name="adj1" fmla="val 70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フレーム 9"/>
            <p:cNvSpPr/>
            <p:nvPr/>
          </p:nvSpPr>
          <p:spPr>
            <a:xfrm>
              <a:off x="6695727" y="547074"/>
              <a:ext cx="4000251" cy="3096344"/>
            </a:xfrm>
            <a:prstGeom prst="frame">
              <a:avLst>
                <a:gd name="adj1" fmla="val 70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フレーム 10"/>
            <p:cNvSpPr/>
            <p:nvPr/>
          </p:nvSpPr>
          <p:spPr>
            <a:xfrm>
              <a:off x="-1728162" y="547074"/>
              <a:ext cx="4000251" cy="3096344"/>
            </a:xfrm>
            <a:prstGeom prst="frame">
              <a:avLst>
                <a:gd name="adj1" fmla="val 70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p:cNvSpPr/>
            <p:nvPr/>
          </p:nvSpPr>
          <p:spPr>
            <a:xfrm>
              <a:off x="2664294" y="0"/>
              <a:ext cx="7019258" cy="545468"/>
            </a:xfrm>
            <a:prstGeom prst="rect">
              <a:avLst/>
            </a:prstGeom>
            <a:blipFill>
              <a:blip r:embed="rId3"/>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0" y="5669278"/>
            <a:ext cx="9144000" cy="1720162"/>
            <a:chOff x="0" y="5669278"/>
            <a:chExt cx="9144000" cy="1720162"/>
          </a:xfrm>
        </p:grpSpPr>
        <p:sp>
          <p:nvSpPr>
            <p:cNvPr id="14" name="正方形/長方形 13"/>
            <p:cNvSpPr/>
            <p:nvPr/>
          </p:nvSpPr>
          <p:spPr>
            <a:xfrm>
              <a:off x="0" y="6957392"/>
              <a:ext cx="9144000" cy="432048"/>
            </a:xfrm>
            <a:prstGeom prst="rect">
              <a:avLst/>
            </a:prstGeom>
            <a:blipFill>
              <a:blip r:embed="rId4"/>
              <a:tile tx="0" ty="0" sx="100000" sy="100000" flip="none" algn="tl"/>
            </a:bli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0" y="6531768"/>
              <a:ext cx="9144000" cy="432048"/>
            </a:xfrm>
            <a:prstGeom prst="rect">
              <a:avLst/>
            </a:prstGeom>
            <a:blipFill>
              <a:blip r:embed="rId4"/>
              <a:tile tx="0" ty="0" sx="100000" sy="100000" flip="none" algn="tl"/>
            </a:bli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0" y="6102932"/>
              <a:ext cx="9144000" cy="432048"/>
            </a:xfrm>
            <a:prstGeom prst="rect">
              <a:avLst/>
            </a:prstGeom>
            <a:blipFill>
              <a:blip r:embed="rId4"/>
              <a:tile tx="0" ty="0" sx="100000" sy="100000" flip="none" algn="tl"/>
            </a:bli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0" y="5669278"/>
              <a:ext cx="9144000" cy="432048"/>
            </a:xfrm>
            <a:prstGeom prst="rect">
              <a:avLst/>
            </a:prstGeom>
            <a:blipFill>
              <a:blip r:embed="rId4"/>
              <a:tile tx="0" ty="0" sx="100000" sy="100000" flip="none" algn="tl"/>
            </a:bli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p:cNvSpPr/>
          <p:nvPr/>
        </p:nvSpPr>
        <p:spPr>
          <a:xfrm>
            <a:off x="0" y="3645024"/>
            <a:ext cx="2267744" cy="2024254"/>
          </a:xfrm>
          <a:prstGeom prst="rect">
            <a:avLst/>
          </a:prstGeom>
          <a:blipFill>
            <a:blip r:embed="rId3"/>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0" y="744"/>
            <a:ext cx="2267744" cy="544724"/>
          </a:xfrm>
          <a:prstGeom prst="rect">
            <a:avLst/>
          </a:prstGeom>
          <a:blipFill>
            <a:blip r:embed="rId3"/>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5"/>
          <a:stretch>
            <a:fillRect/>
          </a:stretch>
        </p:blipFill>
        <p:spPr>
          <a:xfrm>
            <a:off x="0" y="1268760"/>
            <a:ext cx="7236296" cy="7236296"/>
          </a:xfrm>
          <a:prstGeom prst="rect">
            <a:avLst/>
          </a:prstGeom>
        </p:spPr>
      </p:pic>
      <p:sp>
        <p:nvSpPr>
          <p:cNvPr id="20" name="円形吹き出し 19"/>
          <p:cNvSpPr/>
          <p:nvPr/>
        </p:nvSpPr>
        <p:spPr>
          <a:xfrm>
            <a:off x="2072446" y="5686393"/>
            <a:ext cx="4734593" cy="1056581"/>
          </a:xfrm>
          <a:prstGeom prst="wedgeEllipseCallout">
            <a:avLst>
              <a:gd name="adj1" fmla="val -41557"/>
              <a:gd name="adj2" fmla="val -1169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kumimoji="1" lang="ja-JP" altLang="en-US" sz="1600" dirty="0" smtClean="0">
                <a:solidFill>
                  <a:schemeClr val="tx1"/>
                </a:solidFill>
              </a:rPr>
              <a:t>            けっきょく</a:t>
            </a:r>
            <a:endParaRPr kumimoji="1" lang="en-US" altLang="ja-JP" sz="1600" dirty="0" smtClean="0">
              <a:solidFill>
                <a:schemeClr val="tx1"/>
              </a:solidFill>
            </a:endParaRPr>
          </a:p>
          <a:p>
            <a:pPr>
              <a:lnSpc>
                <a:spcPts val="2400"/>
              </a:lnSpc>
            </a:pPr>
            <a:r>
              <a:rPr kumimoji="1" lang="ja-JP" altLang="en-US" sz="2800" dirty="0" smtClean="0">
                <a:solidFill>
                  <a:schemeClr val="tx1"/>
                </a:solidFill>
              </a:rPr>
              <a:t>で、結局どうしたの？</a:t>
            </a:r>
            <a:endParaRPr kumimoji="1" lang="ja-JP" altLang="en-US" sz="2800" dirty="0">
              <a:solidFill>
                <a:schemeClr val="tx1"/>
              </a:solidFill>
            </a:endParaRPr>
          </a:p>
        </p:txBody>
      </p:sp>
      <p:sp>
        <p:nvSpPr>
          <p:cNvPr id="21" name="円形吹き出し 20"/>
          <p:cNvSpPr/>
          <p:nvPr/>
        </p:nvSpPr>
        <p:spPr>
          <a:xfrm>
            <a:off x="5400973" y="500031"/>
            <a:ext cx="3743027" cy="1291326"/>
          </a:xfrm>
          <a:prstGeom prst="wedgeEllipseCallout">
            <a:avLst>
              <a:gd name="adj1" fmla="val -26365"/>
              <a:gd name="adj2" fmla="val 810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ja-JP" altLang="en-US" sz="1600" b="1" dirty="0" smtClean="0">
                <a:solidFill>
                  <a:schemeClr val="tx1"/>
                </a:solidFill>
              </a:rPr>
              <a:t>  </a:t>
            </a:r>
            <a:r>
              <a:rPr lang="ja-JP" altLang="en-US" sz="1600" b="1" dirty="0" err="1" smtClean="0">
                <a:solidFill>
                  <a:schemeClr val="tx1"/>
                </a:solidFill>
              </a:rPr>
              <a:t>あ</a:t>
            </a:r>
            <a:endParaRPr lang="en-US" altLang="ja-JP" sz="1600" b="1" dirty="0" smtClean="0">
              <a:solidFill>
                <a:schemeClr val="tx1"/>
              </a:solidFill>
            </a:endParaRPr>
          </a:p>
          <a:p>
            <a:pPr>
              <a:lnSpc>
                <a:spcPts val="2400"/>
              </a:lnSpc>
            </a:pPr>
            <a:r>
              <a:rPr kumimoji="1" lang="ja-JP" altLang="en-US" sz="2800" b="1" dirty="0" smtClean="0">
                <a:solidFill>
                  <a:schemeClr val="tx1"/>
                </a:solidFill>
              </a:rPr>
              <a:t>会うことにしたよ。</a:t>
            </a:r>
            <a:endParaRPr kumimoji="1" lang="ja-JP" altLang="en-US" sz="2800" b="1" dirty="0">
              <a:solidFill>
                <a:schemeClr val="tx1"/>
              </a:solidFill>
            </a:endParaRPr>
          </a:p>
        </p:txBody>
      </p:sp>
      <p:sp>
        <p:nvSpPr>
          <p:cNvPr id="22" name="円形吹き出し 21"/>
          <p:cNvSpPr/>
          <p:nvPr/>
        </p:nvSpPr>
        <p:spPr>
          <a:xfrm>
            <a:off x="56285" y="161197"/>
            <a:ext cx="4185716" cy="887600"/>
          </a:xfrm>
          <a:prstGeom prst="wedgeEllipseCallout">
            <a:avLst>
              <a:gd name="adj1" fmla="val 6373"/>
              <a:gd name="adj2" fmla="val 1304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kumimoji="1" lang="ja-JP" altLang="en-US" sz="2000" dirty="0" smtClean="0">
                <a:solidFill>
                  <a:schemeClr val="tx1"/>
                </a:solidFill>
              </a:rPr>
              <a:t>　　　　  </a:t>
            </a:r>
            <a:r>
              <a:rPr kumimoji="1" lang="ja-JP" altLang="en-US" sz="1600" b="1" dirty="0" smtClean="0">
                <a:solidFill>
                  <a:schemeClr val="tx1"/>
                </a:solidFill>
              </a:rPr>
              <a:t>あぶ</a:t>
            </a:r>
            <a:endParaRPr kumimoji="1" lang="en-US" altLang="ja-JP" sz="1600" b="1" dirty="0" smtClean="0">
              <a:solidFill>
                <a:schemeClr val="tx1"/>
              </a:solidFill>
            </a:endParaRPr>
          </a:p>
          <a:p>
            <a:pPr>
              <a:lnSpc>
                <a:spcPts val="2400"/>
              </a:lnSpc>
            </a:pPr>
            <a:r>
              <a:rPr kumimoji="1" lang="ja-JP" altLang="en-US" sz="2800" dirty="0" smtClean="0">
                <a:solidFill>
                  <a:schemeClr val="tx1"/>
                </a:solidFill>
              </a:rPr>
              <a:t>でも、危なくない？</a:t>
            </a:r>
            <a:endParaRPr kumimoji="1" lang="ja-JP" altLang="en-US" sz="2800" dirty="0">
              <a:solidFill>
                <a:schemeClr val="tx1"/>
              </a:solidFill>
            </a:endParaRPr>
          </a:p>
        </p:txBody>
      </p:sp>
      <p:sp>
        <p:nvSpPr>
          <p:cNvPr id="23" name="円形吹き出し 22"/>
          <p:cNvSpPr/>
          <p:nvPr/>
        </p:nvSpPr>
        <p:spPr>
          <a:xfrm>
            <a:off x="4409407" y="4864274"/>
            <a:ext cx="4734593" cy="2203891"/>
          </a:xfrm>
          <a:prstGeom prst="wedgeEllipseCallout">
            <a:avLst>
              <a:gd name="adj1" fmla="val -34062"/>
              <a:gd name="adj2" fmla="val -805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pPr>
            <a:r>
              <a:rPr kumimoji="1" lang="ja-JP" altLang="en-US" sz="1600" dirty="0" smtClean="0">
                <a:solidFill>
                  <a:schemeClr val="tx1"/>
                </a:solidFill>
              </a:rPr>
              <a:t>だいじょうぶ      よる</a:t>
            </a:r>
            <a:endParaRPr kumimoji="1" lang="en-US" altLang="ja-JP" sz="2000" dirty="0" smtClean="0">
              <a:solidFill>
                <a:schemeClr val="tx1"/>
              </a:solidFill>
            </a:endParaRPr>
          </a:p>
          <a:p>
            <a:pPr>
              <a:lnSpc>
                <a:spcPts val="2300"/>
              </a:lnSpc>
            </a:pPr>
            <a:r>
              <a:rPr lang="ja-JP" altLang="en-US" sz="2800" dirty="0" smtClean="0">
                <a:solidFill>
                  <a:schemeClr val="tx1"/>
                </a:solidFill>
              </a:rPr>
              <a:t>大丈夫、夜たくさん</a:t>
            </a:r>
            <a:endParaRPr lang="en-US" altLang="ja-JP" sz="2800" dirty="0" smtClean="0">
              <a:solidFill>
                <a:schemeClr val="tx1"/>
              </a:solidFill>
            </a:endParaRPr>
          </a:p>
          <a:p>
            <a:r>
              <a:rPr lang="ja-JP" altLang="en-US" sz="2800" dirty="0" smtClean="0">
                <a:solidFill>
                  <a:schemeClr val="tx1"/>
                </a:solidFill>
              </a:rPr>
              <a:t>メールして、いい感じの子だったから。</a:t>
            </a:r>
            <a:endParaRPr kumimoji="1" lang="ja-JP" altLang="en-US" sz="2800" dirty="0">
              <a:solidFill>
                <a:schemeClr val="tx1"/>
              </a:solidFill>
            </a:endParaRPr>
          </a:p>
        </p:txBody>
      </p:sp>
    </p:spTree>
    <p:extLst>
      <p:ext uri="{BB962C8B-B14F-4D97-AF65-F5344CB8AC3E}">
        <p14:creationId xmlns:p14="http://schemas.microsoft.com/office/powerpoint/2010/main" val="332615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upRigh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par>
                                <p:cTn id="18" presetID="18" presetClass="entr" presetSubtype="9"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strips(up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8" presetClass="entr" presetSubtype="6"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strips(downRigh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08520" y="-819472"/>
            <a:ext cx="9361040" cy="9001000"/>
          </a:xfrm>
          <a:prstGeom prst="rect">
            <a:avLst/>
          </a:prstGeom>
        </p:spPr>
      </p:pic>
      <p:sp>
        <p:nvSpPr>
          <p:cNvPr id="2" name="テキスト ボックス 1"/>
          <p:cNvSpPr txBox="1"/>
          <p:nvPr/>
        </p:nvSpPr>
        <p:spPr>
          <a:xfrm>
            <a:off x="1763688" y="2204864"/>
            <a:ext cx="4208203" cy="958404"/>
          </a:xfrm>
          <a:prstGeom prst="rect">
            <a:avLst/>
          </a:prstGeom>
          <a:solidFill>
            <a:schemeClr val="bg1"/>
          </a:solidFill>
          <a:ln>
            <a:solidFill>
              <a:srgbClr val="FF0000"/>
            </a:solidFill>
          </a:ln>
        </p:spPr>
        <p:txBody>
          <a:bodyPr wrap="none" rtlCol="0">
            <a:spAutoFit/>
          </a:bodyPr>
          <a:lstStyle/>
          <a:p>
            <a:pPr>
              <a:lnSpc>
                <a:spcPts val="3300"/>
              </a:lnSpc>
            </a:pPr>
            <a:r>
              <a:rPr lang="ja-JP" altLang="en-US" sz="2000" b="1" dirty="0" smtClean="0"/>
              <a:t>ほんとう　　　　 だいじょう</a:t>
            </a:r>
            <a:r>
              <a:rPr lang="ja-JP" altLang="en-US" sz="2000" b="1" dirty="0"/>
              <a:t>ぶ</a:t>
            </a:r>
            <a:endParaRPr lang="en-US" altLang="ja-JP" sz="2000" b="1" dirty="0" smtClean="0"/>
          </a:p>
          <a:p>
            <a:pPr>
              <a:lnSpc>
                <a:spcPts val="3300"/>
              </a:lnSpc>
            </a:pPr>
            <a:r>
              <a:rPr lang="ja-JP" altLang="en-US" sz="4000" dirty="0" smtClean="0"/>
              <a:t>本当に大丈夫かな</a:t>
            </a:r>
            <a:endParaRPr kumimoji="1" lang="ja-JP" altLang="en-US" sz="4000" dirty="0"/>
          </a:p>
        </p:txBody>
      </p:sp>
      <p:sp>
        <p:nvSpPr>
          <p:cNvPr id="5" name="テキスト ボックス 4"/>
          <p:cNvSpPr txBox="1"/>
          <p:nvPr/>
        </p:nvSpPr>
        <p:spPr>
          <a:xfrm>
            <a:off x="2771800" y="3501008"/>
            <a:ext cx="5067413" cy="958404"/>
          </a:xfrm>
          <a:prstGeom prst="rect">
            <a:avLst/>
          </a:prstGeom>
          <a:solidFill>
            <a:schemeClr val="bg1"/>
          </a:solidFill>
          <a:ln>
            <a:solidFill>
              <a:srgbClr val="FF0000"/>
            </a:solidFill>
          </a:ln>
        </p:spPr>
        <p:txBody>
          <a:bodyPr wrap="none" rtlCol="0">
            <a:spAutoFit/>
          </a:bodyPr>
          <a:lstStyle/>
          <a:p>
            <a:pPr>
              <a:lnSpc>
                <a:spcPts val="3300"/>
              </a:lnSpc>
            </a:pPr>
            <a:r>
              <a:rPr lang="ja-JP" altLang="en-US" sz="2000" b="1" dirty="0" smtClean="0"/>
              <a:t>ゆうがた　　　</a:t>
            </a:r>
            <a:r>
              <a:rPr lang="ja-JP" altLang="en-US" sz="2000" b="1" dirty="0" err="1" smtClean="0"/>
              <a:t>じ</a:t>
            </a:r>
            <a:endParaRPr lang="en-US" altLang="ja-JP" sz="2000" b="1" dirty="0" smtClean="0"/>
          </a:p>
          <a:p>
            <a:pPr>
              <a:lnSpc>
                <a:spcPts val="3300"/>
              </a:lnSpc>
            </a:pPr>
            <a:r>
              <a:rPr lang="ja-JP" altLang="en-US" sz="4000" dirty="0" smtClean="0"/>
              <a:t>夕方６時になりました。</a:t>
            </a:r>
            <a:endParaRPr kumimoji="1" lang="ja-JP" altLang="en-US" sz="4000" dirty="0"/>
          </a:p>
        </p:txBody>
      </p:sp>
      <p:sp>
        <p:nvSpPr>
          <p:cNvPr id="3" name="テキスト ボックス 2"/>
          <p:cNvSpPr txBox="1"/>
          <p:nvPr/>
        </p:nvSpPr>
        <p:spPr>
          <a:xfrm rot="20916461">
            <a:off x="1791345" y="669655"/>
            <a:ext cx="5179623" cy="769441"/>
          </a:xfrm>
          <a:prstGeom prst="rect">
            <a:avLst/>
          </a:prstGeom>
          <a:solidFill>
            <a:schemeClr val="accent6">
              <a:lumMod val="60000"/>
              <a:lumOff val="40000"/>
            </a:schemeClr>
          </a:solidFill>
          <a:ln>
            <a:solidFill>
              <a:srgbClr val="FF0000"/>
            </a:solidFill>
          </a:ln>
          <a:scene3d>
            <a:camera prst="orthographicFront"/>
            <a:lightRig rig="threePt" dir="t"/>
          </a:scene3d>
          <a:sp3d>
            <a:bevelT w="127000" h="234950" prst="convex"/>
            <a:bevelB h="222250"/>
          </a:sp3d>
        </p:spPr>
        <p:txBody>
          <a:bodyPr wrap="none" rtlCol="0">
            <a:spAutoFit/>
          </a:bodyPr>
          <a:lstStyle/>
          <a:p>
            <a:r>
              <a:rPr kumimoji="1" lang="ja-JP" altLang="en-US" sz="4400" b="1" dirty="0" smtClean="0">
                <a:ln w="12700">
                  <a:solidFill>
                    <a:schemeClr val="tx2">
                      <a:lumMod val="75000"/>
                    </a:schemeClr>
                  </a:solidFill>
                  <a:prstDash val="solid"/>
                </a:ln>
                <a:solidFill>
                  <a:srgbClr val="0000FF"/>
                </a:solidFill>
                <a:effectLst>
                  <a:outerShdw dist="38100" dir="2640000" algn="bl" rotWithShape="0">
                    <a:schemeClr val="tx2">
                      <a:lumMod val="75000"/>
                    </a:schemeClr>
                  </a:outerShdw>
                </a:effectLst>
              </a:rPr>
              <a:t>ハンバーガーショップ</a:t>
            </a:r>
            <a:endParaRPr kumimoji="1" lang="ja-JP" altLang="en-US" sz="4400" b="1" dirty="0">
              <a:ln w="12700">
                <a:solidFill>
                  <a:schemeClr val="tx2">
                    <a:lumMod val="75000"/>
                  </a:schemeClr>
                </a:solidFill>
                <a:prstDash val="solid"/>
              </a:ln>
              <a:solidFill>
                <a:srgbClr val="0000FF"/>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4604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100000">
              <a:schemeClr val="tx1"/>
            </a:gs>
          </a:gsLst>
          <a:lin ang="5400000" scaled="1"/>
        </a:gradFill>
        <a:effectLst/>
      </p:bgPr>
    </p:bg>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27323" t="4647" r="112" b="39417"/>
          <a:stretch/>
        </p:blipFill>
        <p:spPr>
          <a:xfrm>
            <a:off x="4267477" y="0"/>
            <a:ext cx="4857621" cy="3744416"/>
          </a:xfrm>
          <a:prstGeom prst="rect">
            <a:avLst/>
          </a:prstGeom>
          <a:solidFill>
            <a:srgbClr val="FFE1FF"/>
          </a:solidFill>
          <a:ln w="28575">
            <a:solidFill>
              <a:schemeClr val="tx1"/>
            </a:solidFill>
          </a:ln>
        </p:spPr>
      </p:pic>
      <p:pic>
        <p:nvPicPr>
          <p:cNvPr id="7" name="図 6"/>
          <p:cNvPicPr>
            <a:picLocks noChangeAspect="1"/>
          </p:cNvPicPr>
          <p:nvPr/>
        </p:nvPicPr>
        <p:blipFill rotWithShape="1">
          <a:blip r:embed="rId4"/>
          <a:srcRect t="13931" r="48600" b="25598"/>
          <a:stretch/>
        </p:blipFill>
        <p:spPr>
          <a:xfrm>
            <a:off x="14883" y="2842077"/>
            <a:ext cx="3384375" cy="3981618"/>
          </a:xfrm>
          <a:prstGeom prst="rect">
            <a:avLst/>
          </a:prstGeom>
          <a:solidFill>
            <a:schemeClr val="bg1">
              <a:lumMod val="75000"/>
            </a:schemeClr>
          </a:solidFill>
          <a:ln w="28575">
            <a:solidFill>
              <a:schemeClr val="tx1"/>
            </a:solidFill>
          </a:ln>
        </p:spPr>
      </p:pic>
      <p:sp>
        <p:nvSpPr>
          <p:cNvPr id="8" name="円形吹き出し 7"/>
          <p:cNvSpPr/>
          <p:nvPr/>
        </p:nvSpPr>
        <p:spPr>
          <a:xfrm>
            <a:off x="3063018" y="3337928"/>
            <a:ext cx="3528393" cy="885921"/>
          </a:xfrm>
          <a:prstGeom prst="wedgeEllipseCallout">
            <a:avLst>
              <a:gd name="adj1" fmla="val -64726"/>
              <a:gd name="adj2" fmla="val 308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みきちゃんだね。</a:t>
            </a:r>
            <a:endParaRPr kumimoji="1" lang="ja-JP" altLang="en-US" sz="2800" dirty="0">
              <a:solidFill>
                <a:schemeClr val="tx1"/>
              </a:solidFill>
            </a:endParaRPr>
          </a:p>
        </p:txBody>
      </p:sp>
      <p:sp>
        <p:nvSpPr>
          <p:cNvPr id="9" name="円形吹き出し 8"/>
          <p:cNvSpPr/>
          <p:nvPr/>
        </p:nvSpPr>
        <p:spPr>
          <a:xfrm>
            <a:off x="1263930" y="188640"/>
            <a:ext cx="3003547" cy="887600"/>
          </a:xfrm>
          <a:prstGeom prst="wedgeEllipseCallout">
            <a:avLst>
              <a:gd name="adj1" fmla="val 63675"/>
              <a:gd name="adj2" fmla="val 788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えっ、だれ？</a:t>
            </a:r>
            <a:endParaRPr kumimoji="1" lang="ja-JP" altLang="en-US" sz="2800" dirty="0">
              <a:solidFill>
                <a:schemeClr val="tx1"/>
              </a:solidFill>
            </a:endParaRPr>
          </a:p>
        </p:txBody>
      </p:sp>
      <p:sp>
        <p:nvSpPr>
          <p:cNvPr id="10" name="円形吹き出し 9"/>
          <p:cNvSpPr/>
          <p:nvPr/>
        </p:nvSpPr>
        <p:spPr>
          <a:xfrm>
            <a:off x="3396073" y="4414168"/>
            <a:ext cx="3195338" cy="2364029"/>
          </a:xfrm>
          <a:prstGeom prst="wedgeEllipseCallout">
            <a:avLst>
              <a:gd name="adj1" fmla="val -68869"/>
              <a:gd name="adj2" fmla="val -5686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pPr>
            <a:r>
              <a:rPr lang="ja-JP" altLang="en-US" sz="2800" dirty="0" smtClean="0">
                <a:solidFill>
                  <a:schemeClr val="tx1"/>
                </a:solidFill>
              </a:rPr>
              <a:t>みく　だよ。</a:t>
            </a:r>
            <a:endParaRPr lang="en-US" altLang="ja-JP" sz="2800" dirty="0" smtClean="0">
              <a:solidFill>
                <a:schemeClr val="tx1"/>
              </a:solidFill>
            </a:endParaRPr>
          </a:p>
          <a:p>
            <a:pPr>
              <a:lnSpc>
                <a:spcPts val="2300"/>
              </a:lnSpc>
            </a:pPr>
            <a:r>
              <a:rPr lang="ja-JP" altLang="en-US" sz="1600" dirty="0" smtClean="0">
                <a:solidFill>
                  <a:schemeClr val="tx1"/>
                </a:solidFill>
              </a:rPr>
              <a:t>み　　く　</a:t>
            </a:r>
            <a:r>
              <a:rPr lang="ja-JP" altLang="en-US" sz="1600" dirty="0" err="1" smtClean="0">
                <a:solidFill>
                  <a:schemeClr val="tx1"/>
                </a:solidFill>
              </a:rPr>
              <a:t>ぼ</a:t>
            </a:r>
            <a:endParaRPr lang="en-US" altLang="ja-JP" sz="2800" dirty="0">
              <a:solidFill>
                <a:schemeClr val="tx1"/>
              </a:solidFill>
            </a:endParaRPr>
          </a:p>
          <a:p>
            <a:r>
              <a:rPr lang="ja-JP" altLang="en-US" sz="2800" dirty="0" smtClean="0">
                <a:solidFill>
                  <a:schemeClr val="tx1"/>
                </a:solidFill>
              </a:rPr>
              <a:t>三久保だから、</a:t>
            </a:r>
            <a:endParaRPr lang="en-US" altLang="ja-JP" sz="2800" dirty="0" smtClean="0">
              <a:solidFill>
                <a:schemeClr val="tx1"/>
              </a:solidFill>
            </a:endParaRPr>
          </a:p>
          <a:p>
            <a:r>
              <a:rPr lang="ja-JP" altLang="en-US" sz="2800" dirty="0" smtClean="0">
                <a:solidFill>
                  <a:schemeClr val="tx1"/>
                </a:solidFill>
              </a:rPr>
              <a:t>「みく」だよ。</a:t>
            </a:r>
            <a:endParaRPr kumimoji="1" lang="ja-JP" altLang="en-US" sz="2800" dirty="0">
              <a:solidFill>
                <a:schemeClr val="tx1"/>
              </a:solidFill>
            </a:endParaRPr>
          </a:p>
        </p:txBody>
      </p:sp>
      <p:sp>
        <p:nvSpPr>
          <p:cNvPr id="11" name="円形吹き出し 10"/>
          <p:cNvSpPr/>
          <p:nvPr/>
        </p:nvSpPr>
        <p:spPr>
          <a:xfrm>
            <a:off x="395536" y="1217514"/>
            <a:ext cx="3560098" cy="1015526"/>
          </a:xfrm>
          <a:prstGeom prst="wedgeEllipseCallout">
            <a:avLst>
              <a:gd name="adj1" fmla="val 67287"/>
              <a:gd name="adj2" fmla="val 155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女の子じゃ</a:t>
            </a:r>
            <a:endParaRPr kumimoji="1" lang="en-US" altLang="ja-JP" sz="2800" dirty="0" smtClean="0">
              <a:solidFill>
                <a:schemeClr val="tx1"/>
              </a:solidFill>
            </a:endParaRPr>
          </a:p>
          <a:p>
            <a:r>
              <a:rPr kumimoji="1" lang="ja-JP" altLang="en-US" sz="2800" dirty="0" smtClean="0">
                <a:solidFill>
                  <a:schemeClr val="tx1"/>
                </a:solidFill>
              </a:rPr>
              <a:t>なかったの？</a:t>
            </a:r>
            <a:endParaRPr kumimoji="1" lang="ja-JP" altLang="en-US" sz="2800" dirty="0">
              <a:solidFill>
                <a:schemeClr val="tx1"/>
              </a:solidFill>
            </a:endParaRPr>
          </a:p>
        </p:txBody>
      </p:sp>
    </p:spTree>
    <p:extLst>
      <p:ext uri="{BB962C8B-B14F-4D97-AF65-F5344CB8AC3E}">
        <p14:creationId xmlns:p14="http://schemas.microsoft.com/office/powerpoint/2010/main" val="337775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8" presetClass="entr" presetSubtype="9"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up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9"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trips(up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8" y="0"/>
            <a:ext cx="9111603" cy="6858000"/>
          </a:xfrm>
          <a:prstGeom prst="rect">
            <a:avLst/>
          </a:prstGeom>
        </p:spPr>
      </p:pic>
      <p:sp>
        <p:nvSpPr>
          <p:cNvPr id="6" name="円形吹き出し 5"/>
          <p:cNvSpPr/>
          <p:nvPr/>
        </p:nvSpPr>
        <p:spPr>
          <a:xfrm>
            <a:off x="64466" y="836712"/>
            <a:ext cx="5443638" cy="1944216"/>
          </a:xfrm>
          <a:prstGeom prst="wedgeEllipseCallout">
            <a:avLst>
              <a:gd name="adj1" fmla="val 47615"/>
              <a:gd name="adj2" fmla="val 611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ja-JP" altLang="en-US" sz="2400" b="1" dirty="0" smtClean="0">
                <a:solidFill>
                  <a:prstClr val="black"/>
                </a:solidFill>
              </a:rPr>
              <a:t>　　　　　　  </a:t>
            </a:r>
            <a:r>
              <a:rPr lang="ja-JP" altLang="en-US" sz="2400" b="1" dirty="0" err="1" smtClean="0">
                <a:solidFill>
                  <a:prstClr val="black"/>
                </a:solidFill>
              </a:rPr>
              <a:t>よ</a:t>
            </a:r>
            <a:endParaRPr lang="en-US" altLang="ja-JP" sz="2400" b="1" dirty="0">
              <a:solidFill>
                <a:prstClr val="black"/>
              </a:solidFill>
            </a:endParaRPr>
          </a:p>
          <a:p>
            <a:pPr>
              <a:lnSpc>
                <a:spcPts val="3500"/>
              </a:lnSpc>
            </a:pPr>
            <a:r>
              <a:rPr lang="ja-JP" altLang="en-US" sz="3600" dirty="0" smtClean="0">
                <a:solidFill>
                  <a:prstClr val="black"/>
                </a:solidFill>
              </a:rPr>
              <a:t>どこが良くなかった</a:t>
            </a:r>
            <a:endParaRPr lang="en-US" altLang="ja-JP" sz="3600" dirty="0" smtClean="0">
              <a:solidFill>
                <a:prstClr val="black"/>
              </a:solidFill>
            </a:endParaRPr>
          </a:p>
          <a:p>
            <a:r>
              <a:rPr lang="ja-JP" altLang="en-US" sz="3600" dirty="0" smtClean="0">
                <a:solidFill>
                  <a:prstClr val="black"/>
                </a:solidFill>
              </a:rPr>
              <a:t>のだろう</a:t>
            </a:r>
            <a:r>
              <a:rPr lang="ja-JP" altLang="en-US" sz="3600" dirty="0">
                <a:solidFill>
                  <a:prstClr val="black"/>
                </a:solidFill>
              </a:rPr>
              <a:t>？</a:t>
            </a:r>
            <a:endParaRPr lang="en-US" altLang="ja-JP" sz="3600" dirty="0" smtClean="0">
              <a:solidFill>
                <a:prstClr val="black"/>
              </a:solidFill>
            </a:endParaRPr>
          </a:p>
        </p:txBody>
      </p:sp>
      <p:sp>
        <p:nvSpPr>
          <p:cNvPr id="2" name="右矢印 1">
            <a:hlinkClick r:id="rId4" action="ppaction://hlinksldjump"/>
          </p:cNvPr>
          <p:cNvSpPr/>
          <p:nvPr/>
        </p:nvSpPr>
        <p:spPr>
          <a:xfrm>
            <a:off x="7956376" y="6021288"/>
            <a:ext cx="79208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17054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916" y="1145207"/>
            <a:ext cx="6084168" cy="456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角丸四角形 2"/>
          <p:cNvSpPr/>
          <p:nvPr/>
        </p:nvSpPr>
        <p:spPr>
          <a:xfrm>
            <a:off x="5004048" y="4113076"/>
            <a:ext cx="2304256" cy="792088"/>
          </a:xfrm>
          <a:prstGeom prst="roundRect">
            <a:avLst>
              <a:gd name="adj" fmla="val 4815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2010745" y="4516118"/>
            <a:ext cx="2048620" cy="1001114"/>
          </a:xfrm>
          <a:prstGeom prst="roundRect">
            <a:avLst>
              <a:gd name="adj" fmla="val 36734"/>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角丸四角形 11"/>
          <p:cNvSpPr/>
          <p:nvPr/>
        </p:nvSpPr>
        <p:spPr>
          <a:xfrm>
            <a:off x="3157803" y="1226468"/>
            <a:ext cx="1486205" cy="1296144"/>
          </a:xfrm>
          <a:prstGeom prst="roundRect">
            <a:avLst>
              <a:gd name="adj" fmla="val 26735"/>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21677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edge">
                                      <p:cBhvr>
                                        <p:cTn id="1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12367" r="12367"/>
          <a:stretch/>
        </p:blipFill>
        <p:spPr>
          <a:xfrm>
            <a:off x="20827" y="2264772"/>
            <a:ext cx="6061580" cy="4527853"/>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587" y="9955"/>
            <a:ext cx="4947869" cy="3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角丸四角形 2"/>
          <p:cNvSpPr/>
          <p:nvPr/>
        </p:nvSpPr>
        <p:spPr>
          <a:xfrm>
            <a:off x="179512" y="2264773"/>
            <a:ext cx="2160240" cy="792088"/>
          </a:xfrm>
          <a:prstGeom prst="roundRect">
            <a:avLst>
              <a:gd name="adj" fmla="val 4815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3228388" y="5661248"/>
            <a:ext cx="2423731" cy="1131378"/>
          </a:xfrm>
          <a:prstGeom prst="roundRect">
            <a:avLst>
              <a:gd name="adj" fmla="val 2719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19666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8" y="0"/>
            <a:ext cx="9111603" cy="6858000"/>
          </a:xfrm>
          <a:prstGeom prst="rect">
            <a:avLst/>
          </a:prstGeom>
        </p:spPr>
      </p:pic>
      <p:sp>
        <p:nvSpPr>
          <p:cNvPr id="6" name="円形吹き出し 5"/>
          <p:cNvSpPr/>
          <p:nvPr/>
        </p:nvSpPr>
        <p:spPr>
          <a:xfrm>
            <a:off x="64466" y="188640"/>
            <a:ext cx="5299622" cy="2880320"/>
          </a:xfrm>
          <a:prstGeom prst="wedgeEllipseCallout">
            <a:avLst>
              <a:gd name="adj1" fmla="val 47615"/>
              <a:gd name="adj2" fmla="val 611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tx1"/>
                </a:solidFill>
              </a:rPr>
              <a:t>ケータイやスマホ</a:t>
            </a:r>
            <a:endParaRPr kumimoji="1" lang="en-US" altLang="ja-JP" sz="3600" dirty="0" smtClean="0">
              <a:solidFill>
                <a:schemeClr val="tx1"/>
              </a:solidFill>
            </a:endParaRPr>
          </a:p>
          <a:p>
            <a:r>
              <a:rPr lang="ja-JP" altLang="en-US" sz="3600" dirty="0" smtClean="0">
                <a:solidFill>
                  <a:schemeClr val="tx1"/>
                </a:solidFill>
              </a:rPr>
              <a:t>　　　　パソコン</a:t>
            </a:r>
            <a:r>
              <a:rPr kumimoji="1" lang="ja-JP" altLang="en-US" sz="3600" dirty="0" smtClean="0">
                <a:solidFill>
                  <a:schemeClr val="tx1"/>
                </a:solidFill>
              </a:rPr>
              <a:t>で</a:t>
            </a:r>
            <a:endParaRPr kumimoji="1" lang="en-US" altLang="ja-JP" sz="3600" dirty="0" smtClean="0">
              <a:solidFill>
                <a:schemeClr val="tx1"/>
              </a:solidFill>
            </a:endParaRPr>
          </a:p>
          <a:p>
            <a:pPr>
              <a:lnSpc>
                <a:spcPts val="3000"/>
              </a:lnSpc>
            </a:pPr>
            <a:r>
              <a:rPr lang="ja-JP" altLang="en-US" sz="2400" b="1" dirty="0" smtClean="0">
                <a:solidFill>
                  <a:schemeClr val="tx1"/>
                </a:solidFill>
              </a:rPr>
              <a:t> き</a:t>
            </a:r>
            <a:endParaRPr lang="en-US" altLang="ja-JP" sz="2400" b="1" dirty="0">
              <a:solidFill>
                <a:schemeClr val="tx1"/>
              </a:solidFill>
            </a:endParaRPr>
          </a:p>
          <a:p>
            <a:pPr>
              <a:lnSpc>
                <a:spcPts val="3000"/>
              </a:lnSpc>
            </a:pPr>
            <a:r>
              <a:rPr kumimoji="1" lang="ja-JP" altLang="en-US" sz="3600" dirty="0" smtClean="0">
                <a:solidFill>
                  <a:schemeClr val="tx1"/>
                </a:solidFill>
              </a:rPr>
              <a:t>気をつけることは</a:t>
            </a:r>
            <a:endParaRPr kumimoji="1" lang="ja-JP" altLang="en-US" sz="3600" dirty="0">
              <a:solidFill>
                <a:schemeClr val="tx1"/>
              </a:solidFill>
            </a:endParaRPr>
          </a:p>
        </p:txBody>
      </p:sp>
    </p:spTree>
    <p:extLst>
      <p:ext uri="{BB962C8B-B14F-4D97-AF65-F5344CB8AC3E}">
        <p14:creationId xmlns:p14="http://schemas.microsoft.com/office/powerpoint/2010/main" val="421174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251520" y="1438887"/>
            <a:ext cx="8802410" cy="830997"/>
          </a:xfrm>
          <a:prstGeom prst="rect">
            <a:avLst/>
          </a:prstGeom>
          <a:noFill/>
        </p:spPr>
        <p:txBody>
          <a:bodyPr wrap="none" rtlCol="0">
            <a:spAutoFit/>
          </a:bodyPr>
          <a:lstStyle/>
          <a:p>
            <a:r>
              <a:rPr kumimoji="1"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ケータイやスマホ、パソコンで</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25" name="グループ化 24"/>
          <p:cNvGrpSpPr/>
          <p:nvPr/>
        </p:nvGrpSpPr>
        <p:grpSpPr>
          <a:xfrm>
            <a:off x="2325231" y="189850"/>
            <a:ext cx="4493538" cy="1031052"/>
            <a:chOff x="251520" y="4282443"/>
            <a:chExt cx="4493538" cy="1031052"/>
          </a:xfrm>
        </p:grpSpPr>
        <p:sp>
          <p:nvSpPr>
            <p:cNvPr id="26" name="テキスト ボックス 25"/>
            <p:cNvSpPr txBox="1"/>
            <p:nvPr/>
          </p:nvSpPr>
          <p:spPr>
            <a:xfrm>
              <a:off x="251520" y="4482498"/>
              <a:ext cx="4493538" cy="830997"/>
            </a:xfrm>
            <a:prstGeom prst="rect">
              <a:avLst/>
            </a:prstGeom>
            <a:noFill/>
          </p:spPr>
          <p:txBody>
            <a:bodyPr wrap="none" rtlCol="0">
              <a:spAutoFit/>
            </a:bodyPr>
            <a:lstStyle/>
            <a:p>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rPr>
                <a:t>気をつけよう！</a:t>
              </a:r>
              <a:endParaRPr kumimoji="1" lang="ja-JP" altLang="en-US" sz="48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27" name="テキスト ボックス 26"/>
            <p:cNvSpPr txBox="1"/>
            <p:nvPr/>
          </p:nvSpPr>
          <p:spPr>
            <a:xfrm>
              <a:off x="489361" y="4282443"/>
              <a:ext cx="402674" cy="400110"/>
            </a:xfrm>
            <a:prstGeom prst="rect">
              <a:avLst/>
            </a:prstGeom>
            <a:noFill/>
          </p:spPr>
          <p:txBody>
            <a:bodyPr wrap="none" rtlCol="0">
              <a:spAutoFit/>
            </a:bodyPr>
            <a:lstStyle/>
            <a:p>
              <a:r>
                <a:rPr kumimoji="1" lang="ja-JP" altLang="en-US" sz="2000" b="1" dirty="0" smtClean="0">
                  <a:solidFill>
                    <a:srgbClr val="FFFF00"/>
                  </a:solidFill>
                </a:rPr>
                <a:t>き</a:t>
              </a:r>
              <a:endParaRPr kumimoji="1" lang="ja-JP" altLang="en-US" sz="2000" b="1" dirty="0">
                <a:solidFill>
                  <a:srgbClr val="FFFF00"/>
                </a:solidFill>
              </a:endParaRPr>
            </a:p>
          </p:txBody>
        </p:sp>
      </p:grpSp>
      <p:grpSp>
        <p:nvGrpSpPr>
          <p:cNvPr id="6" name="グループ化 5"/>
          <p:cNvGrpSpPr/>
          <p:nvPr/>
        </p:nvGrpSpPr>
        <p:grpSpPr>
          <a:xfrm>
            <a:off x="97697" y="2238634"/>
            <a:ext cx="8802410" cy="1028668"/>
            <a:chOff x="1979712" y="2234915"/>
            <a:chExt cx="8802410" cy="1028668"/>
          </a:xfrm>
        </p:grpSpPr>
        <p:sp>
          <p:nvSpPr>
            <p:cNvPr id="3" name="テキスト ボックス 2"/>
            <p:cNvSpPr txBox="1"/>
            <p:nvPr/>
          </p:nvSpPr>
          <p:spPr>
            <a:xfrm>
              <a:off x="2123728" y="2234915"/>
              <a:ext cx="1069524" cy="400110"/>
            </a:xfrm>
            <a:prstGeom prst="rect">
              <a:avLst/>
            </a:prstGeom>
            <a:noFill/>
          </p:spPr>
          <p:txBody>
            <a:bodyPr wrap="none" rtlCol="0">
              <a:spAutoFit/>
            </a:bodyPr>
            <a:lstStyle/>
            <a:p>
              <a:r>
                <a:rPr kumimoji="1" lang="ja-JP" altLang="en-US" sz="2000" b="1" dirty="0" smtClean="0">
                  <a:solidFill>
                    <a:schemeClr val="bg1"/>
                  </a:solidFill>
                </a:rPr>
                <a:t>なか　よ</a:t>
              </a:r>
              <a:endParaRPr kumimoji="1" lang="ja-JP" altLang="en-US" sz="2000" b="1" dirty="0">
                <a:solidFill>
                  <a:schemeClr val="bg1"/>
                </a:solidFill>
              </a:endParaRPr>
            </a:p>
          </p:txBody>
        </p:sp>
        <p:sp>
          <p:nvSpPr>
            <p:cNvPr id="5" name="正方形/長方形 4"/>
            <p:cNvSpPr/>
            <p:nvPr/>
          </p:nvSpPr>
          <p:spPr>
            <a:xfrm>
              <a:off x="1979712" y="2432586"/>
              <a:ext cx="8802410" cy="830997"/>
            </a:xfrm>
            <a:prstGeom prst="rect">
              <a:avLst/>
            </a:prstGeom>
          </p:spPr>
          <p:txBody>
            <a:bodyPr wrap="none">
              <a:spAutoFit/>
            </a:bodyPr>
            <a:lstStyle/>
            <a:p>
              <a:r>
                <a:rPr lang="ja-JP" altLang="en-US" sz="4800" dirty="0">
                  <a:solidFill>
                    <a:schemeClr val="bg1"/>
                  </a:solidFill>
                  <a:latin typeface="HGS創英角ﾎﾟｯﾌﾟ体" panose="040B0A00000000000000" pitchFamily="50" charset="-128"/>
                  <a:ea typeface="HGS創英角ﾎﾟｯﾌﾟ体" panose="040B0A00000000000000" pitchFamily="50" charset="-128"/>
                </a:rPr>
                <a:t>仲良く</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なったインターネットの</a:t>
              </a:r>
              <a:endParaRPr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8" name="テキスト ボックス 27"/>
            <p:cNvSpPr txBox="1"/>
            <p:nvPr/>
          </p:nvSpPr>
          <p:spPr>
            <a:xfrm>
              <a:off x="5711569" y="2234915"/>
              <a:ext cx="184731" cy="400110"/>
            </a:xfrm>
            <a:prstGeom prst="rect">
              <a:avLst/>
            </a:prstGeom>
            <a:noFill/>
          </p:spPr>
          <p:txBody>
            <a:bodyPr wrap="none" rtlCol="0">
              <a:spAutoFit/>
            </a:bodyPr>
            <a:lstStyle/>
            <a:p>
              <a:endParaRPr kumimoji="1" lang="ja-JP" altLang="en-US" sz="2000" b="1" dirty="0">
                <a:solidFill>
                  <a:schemeClr val="bg1"/>
                </a:solidFill>
              </a:endParaRPr>
            </a:p>
          </p:txBody>
        </p:sp>
      </p:grpSp>
      <p:grpSp>
        <p:nvGrpSpPr>
          <p:cNvPr id="7" name="グループ化 6"/>
          <p:cNvGrpSpPr/>
          <p:nvPr/>
        </p:nvGrpSpPr>
        <p:grpSpPr>
          <a:xfrm>
            <a:off x="251520" y="3212976"/>
            <a:ext cx="7571303" cy="1031052"/>
            <a:chOff x="251520" y="3212976"/>
            <a:chExt cx="7571303" cy="1031052"/>
          </a:xfrm>
        </p:grpSpPr>
        <p:sp>
          <p:nvSpPr>
            <p:cNvPr id="29" name="テキスト ボックス 28"/>
            <p:cNvSpPr txBox="1"/>
            <p:nvPr/>
          </p:nvSpPr>
          <p:spPr>
            <a:xfrm>
              <a:off x="251520" y="3413031"/>
              <a:ext cx="7571303" cy="830997"/>
            </a:xfrm>
            <a:prstGeom prst="rect">
              <a:avLst/>
            </a:prstGeom>
            <a:noFill/>
          </p:spPr>
          <p:txBody>
            <a:bodyPr wrap="none" rtlCol="0">
              <a:spAutoFit/>
            </a:bodyPr>
            <a:lstStyle/>
            <a:p>
              <a:r>
                <a:rPr kumimoji="1"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友達は、本当はどんな人か</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0" name="テキスト ボックス 29"/>
            <p:cNvSpPr txBox="1"/>
            <p:nvPr/>
          </p:nvSpPr>
          <p:spPr>
            <a:xfrm>
              <a:off x="395536" y="3212976"/>
              <a:ext cx="3648756" cy="400110"/>
            </a:xfrm>
            <a:prstGeom prst="rect">
              <a:avLst/>
            </a:prstGeom>
            <a:noFill/>
          </p:spPr>
          <p:txBody>
            <a:bodyPr wrap="none" rtlCol="0">
              <a:spAutoFit/>
            </a:bodyPr>
            <a:lstStyle/>
            <a:p>
              <a:r>
                <a:rPr kumimoji="1" lang="ja-JP" altLang="en-US" sz="2000" b="1" dirty="0" smtClean="0">
                  <a:solidFill>
                    <a:schemeClr val="bg1"/>
                  </a:solidFill>
                </a:rPr>
                <a:t>とも　だち　　　　　　　　ほん　とう</a:t>
              </a:r>
              <a:endParaRPr kumimoji="1" lang="ja-JP" altLang="en-US" sz="2000" b="1" dirty="0">
                <a:solidFill>
                  <a:schemeClr val="bg1"/>
                </a:solidFill>
              </a:endParaRPr>
            </a:p>
          </p:txBody>
        </p:sp>
        <p:sp>
          <p:nvSpPr>
            <p:cNvPr id="31" name="テキスト ボックス 30"/>
            <p:cNvSpPr txBox="1"/>
            <p:nvPr/>
          </p:nvSpPr>
          <p:spPr>
            <a:xfrm>
              <a:off x="6504420" y="3212976"/>
              <a:ext cx="628698" cy="400110"/>
            </a:xfrm>
            <a:prstGeom prst="rect">
              <a:avLst/>
            </a:prstGeom>
            <a:noFill/>
          </p:spPr>
          <p:txBody>
            <a:bodyPr wrap="none" rtlCol="0">
              <a:spAutoFit/>
            </a:bodyPr>
            <a:lstStyle/>
            <a:p>
              <a:r>
                <a:rPr lang="ja-JP" altLang="en-US" sz="2000" b="1" dirty="0" smtClean="0">
                  <a:solidFill>
                    <a:schemeClr val="bg1"/>
                  </a:solidFill>
                </a:rPr>
                <a:t>ひ</a:t>
              </a:r>
              <a:r>
                <a:rPr lang="ja-JP" altLang="en-US" sz="2000" b="1" dirty="0">
                  <a:solidFill>
                    <a:schemeClr val="bg1"/>
                  </a:solidFill>
                </a:rPr>
                <a:t>と</a:t>
              </a:r>
              <a:endParaRPr kumimoji="1" lang="ja-JP" altLang="en-US" sz="2000" b="1" dirty="0">
                <a:solidFill>
                  <a:schemeClr val="bg1"/>
                </a:solidFill>
              </a:endParaRPr>
            </a:p>
          </p:txBody>
        </p:sp>
      </p:grpSp>
      <p:grpSp>
        <p:nvGrpSpPr>
          <p:cNvPr id="37" name="グループ化 36"/>
          <p:cNvGrpSpPr/>
          <p:nvPr/>
        </p:nvGrpSpPr>
        <p:grpSpPr>
          <a:xfrm>
            <a:off x="251520" y="4437112"/>
            <a:ext cx="8186857" cy="1031052"/>
            <a:chOff x="251520" y="4437112"/>
            <a:chExt cx="8186857" cy="1031052"/>
          </a:xfrm>
        </p:grpSpPr>
        <p:sp>
          <p:nvSpPr>
            <p:cNvPr id="32" name="テキスト ボックス 31"/>
            <p:cNvSpPr txBox="1"/>
            <p:nvPr/>
          </p:nvSpPr>
          <p:spPr>
            <a:xfrm>
              <a:off x="251520" y="4637167"/>
              <a:ext cx="8186857" cy="830997"/>
            </a:xfrm>
            <a:prstGeom prst="rect">
              <a:avLst/>
            </a:prstGeom>
            <a:noFill/>
          </p:spPr>
          <p:txBody>
            <a:bodyPr wrap="none" rtlCol="0">
              <a:spAutoFit/>
            </a:bodyPr>
            <a:lstStyle/>
            <a:p>
              <a:r>
                <a:rPr kumimoji="1"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分かりません。子どもだけで</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3" name="テキスト ボックス 32"/>
            <p:cNvSpPr txBox="1"/>
            <p:nvPr/>
          </p:nvSpPr>
          <p:spPr>
            <a:xfrm>
              <a:off x="395536" y="4437112"/>
              <a:ext cx="4764446" cy="400110"/>
            </a:xfrm>
            <a:prstGeom prst="rect">
              <a:avLst/>
            </a:prstGeom>
            <a:noFill/>
          </p:spPr>
          <p:txBody>
            <a:bodyPr wrap="none" rtlCol="0">
              <a:spAutoFit/>
            </a:bodyPr>
            <a:lstStyle/>
            <a:p>
              <a:r>
                <a:rPr kumimoji="1" lang="ja-JP" altLang="en-US" sz="2000" b="1" dirty="0" smtClean="0">
                  <a:solidFill>
                    <a:schemeClr val="bg1"/>
                  </a:solidFill>
                </a:rPr>
                <a:t>わ　　　　　　　　　　　　　　　　　　　　　　　　こ</a:t>
              </a:r>
              <a:endParaRPr kumimoji="1" lang="ja-JP" altLang="en-US" sz="2000" b="1" dirty="0">
                <a:solidFill>
                  <a:schemeClr val="bg1"/>
                </a:solidFill>
              </a:endParaRPr>
            </a:p>
          </p:txBody>
        </p:sp>
      </p:grpSp>
      <p:grpSp>
        <p:nvGrpSpPr>
          <p:cNvPr id="38" name="グループ化 37"/>
          <p:cNvGrpSpPr/>
          <p:nvPr/>
        </p:nvGrpSpPr>
        <p:grpSpPr>
          <a:xfrm>
            <a:off x="1636581" y="5405154"/>
            <a:ext cx="7571303" cy="1048182"/>
            <a:chOff x="1636581" y="5405154"/>
            <a:chExt cx="7571303" cy="1048182"/>
          </a:xfrm>
        </p:grpSpPr>
        <p:sp>
          <p:nvSpPr>
            <p:cNvPr id="34" name="テキスト ボックス 33"/>
            <p:cNvSpPr txBox="1"/>
            <p:nvPr/>
          </p:nvSpPr>
          <p:spPr>
            <a:xfrm>
              <a:off x="1636581" y="5622339"/>
              <a:ext cx="7571303" cy="830997"/>
            </a:xfrm>
            <a:prstGeom prst="rect">
              <a:avLst/>
            </a:prstGeom>
            <a:noFill/>
          </p:spPr>
          <p:txBody>
            <a:bodyPr wrap="none" rtlCol="0">
              <a:spAutoFit/>
            </a:bodyPr>
            <a:lstStyle/>
            <a:p>
              <a:r>
                <a:rPr kumimoji="1"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rPr>
                <a:t>絶対に会ってはいけません</a:t>
              </a:r>
              <a:endPar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5" name="テキスト ボックス 34"/>
            <p:cNvSpPr txBox="1"/>
            <p:nvPr/>
          </p:nvSpPr>
          <p:spPr>
            <a:xfrm>
              <a:off x="1642530" y="5405154"/>
              <a:ext cx="1301959" cy="400110"/>
            </a:xfrm>
            <a:prstGeom prst="rect">
              <a:avLst/>
            </a:prstGeom>
            <a:noFill/>
          </p:spPr>
          <p:txBody>
            <a:bodyPr wrap="none" rtlCol="0">
              <a:spAutoFit/>
            </a:bodyPr>
            <a:lstStyle/>
            <a:p>
              <a:r>
                <a:rPr kumimoji="1" lang="ja-JP" altLang="en-US" sz="2000" b="1" dirty="0" smtClean="0">
                  <a:solidFill>
                    <a:schemeClr val="bg1"/>
                  </a:solidFill>
                </a:rPr>
                <a:t>ぜっ　たい</a:t>
              </a:r>
              <a:endParaRPr kumimoji="1" lang="ja-JP" altLang="en-US" sz="2000" b="1" dirty="0">
                <a:solidFill>
                  <a:schemeClr val="bg1"/>
                </a:solidFill>
              </a:endParaRPr>
            </a:p>
          </p:txBody>
        </p:sp>
        <p:sp>
          <p:nvSpPr>
            <p:cNvPr id="36" name="テキスト ボックス 35"/>
            <p:cNvSpPr txBox="1"/>
            <p:nvPr/>
          </p:nvSpPr>
          <p:spPr>
            <a:xfrm>
              <a:off x="3614846" y="5405154"/>
              <a:ext cx="426720" cy="400110"/>
            </a:xfrm>
            <a:prstGeom prst="rect">
              <a:avLst/>
            </a:prstGeom>
            <a:noFill/>
          </p:spPr>
          <p:txBody>
            <a:bodyPr wrap="none" rtlCol="0">
              <a:spAutoFit/>
            </a:bodyPr>
            <a:lstStyle/>
            <a:p>
              <a:r>
                <a:rPr kumimoji="1" lang="ja-JP" altLang="en-US" sz="2000" b="1" dirty="0" smtClean="0">
                  <a:solidFill>
                    <a:schemeClr val="bg1"/>
                  </a:solidFill>
                </a:rPr>
                <a:t>あ</a:t>
              </a:r>
              <a:endParaRPr kumimoji="1" lang="ja-JP" altLang="en-US" sz="2000" b="1" dirty="0">
                <a:solidFill>
                  <a:schemeClr val="bg1"/>
                </a:solidFill>
              </a:endParaRPr>
            </a:p>
          </p:txBody>
        </p:sp>
      </p:grpSp>
    </p:spTree>
    <p:extLst>
      <p:ext uri="{BB962C8B-B14F-4D97-AF65-F5344CB8AC3E}">
        <p14:creationId xmlns:p14="http://schemas.microsoft.com/office/powerpoint/2010/main" val="353143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flipH="1">
            <a:off x="7236296" y="2636912"/>
            <a:ext cx="1907704" cy="4221088"/>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直角三角形 4"/>
          <p:cNvSpPr/>
          <p:nvPr/>
        </p:nvSpPr>
        <p:spPr>
          <a:xfrm rot="5400000">
            <a:off x="-742901" y="490363"/>
            <a:ext cx="7245424" cy="6264698"/>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台形 2"/>
          <p:cNvSpPr/>
          <p:nvPr/>
        </p:nvSpPr>
        <p:spPr>
          <a:xfrm rot="1919939">
            <a:off x="2055822" y="-1553398"/>
            <a:ext cx="7195929" cy="11174044"/>
          </a:xfrm>
          <a:prstGeom prst="trapezoid">
            <a:avLst>
              <a:gd name="adj" fmla="val 24777"/>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直方体 5"/>
          <p:cNvSpPr/>
          <p:nvPr/>
        </p:nvSpPr>
        <p:spPr>
          <a:xfrm rot="2461261">
            <a:off x="2513915" y="-1539755"/>
            <a:ext cx="360040" cy="10100641"/>
          </a:xfrm>
          <a:prstGeom prst="cube">
            <a:avLst>
              <a:gd name="adj" fmla="val 3618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p:cNvPicPr>
            <a:picLocks noChangeAspect="1"/>
          </p:cNvPicPr>
          <p:nvPr/>
        </p:nvPicPr>
        <p:blipFill>
          <a:blip r:embed="rId4"/>
          <a:stretch>
            <a:fillRect/>
          </a:stretch>
        </p:blipFill>
        <p:spPr>
          <a:xfrm>
            <a:off x="2406521" y="-5211960"/>
            <a:ext cx="6033784" cy="6033784"/>
          </a:xfrm>
          <a:prstGeom prst="rect">
            <a:avLst/>
          </a:prstGeom>
        </p:spPr>
      </p:pic>
      <p:pic>
        <p:nvPicPr>
          <p:cNvPr id="2" name="図 1"/>
          <p:cNvPicPr>
            <a:picLocks noChangeAspect="1"/>
          </p:cNvPicPr>
          <p:nvPr/>
        </p:nvPicPr>
        <p:blipFill rotWithShape="1">
          <a:blip r:embed="rId5" cstate="email">
            <a:extLst>
              <a:ext uri="{28A0092B-C50C-407E-A947-70E740481C1C}">
                <a14:useLocalDpi xmlns:a14="http://schemas.microsoft.com/office/drawing/2010/main"/>
              </a:ext>
            </a:extLst>
          </a:blip>
          <a:srcRect l="3135" t="31859" r="4647"/>
          <a:stretch/>
        </p:blipFill>
        <p:spPr>
          <a:xfrm>
            <a:off x="5423413" y="-2848834"/>
            <a:ext cx="4392495" cy="3245668"/>
          </a:xfrm>
          <a:prstGeom prst="rect">
            <a:avLst/>
          </a:prstGeom>
        </p:spPr>
      </p:pic>
      <p:sp>
        <p:nvSpPr>
          <p:cNvPr id="8" name="円形吹き出し 7"/>
          <p:cNvSpPr/>
          <p:nvPr/>
        </p:nvSpPr>
        <p:spPr>
          <a:xfrm>
            <a:off x="0" y="818993"/>
            <a:ext cx="3851920" cy="1504695"/>
          </a:xfrm>
          <a:prstGeom prst="wedgeEllipseCallout">
            <a:avLst>
              <a:gd name="adj1" fmla="val 44921"/>
              <a:gd name="adj2" fmla="val 6851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やってるよ。</a:t>
            </a:r>
            <a:endParaRPr kumimoji="1" lang="en-US" altLang="ja-JP" sz="2800" dirty="0" smtClean="0">
              <a:solidFill>
                <a:schemeClr val="tx1"/>
              </a:solidFill>
            </a:endParaRPr>
          </a:p>
          <a:p>
            <a:r>
              <a:rPr lang="ja-JP" altLang="en-US" sz="2800" dirty="0" smtClean="0">
                <a:solidFill>
                  <a:schemeClr val="tx1"/>
                </a:solidFill>
              </a:rPr>
              <a:t>パズ</a:t>
            </a:r>
            <a:r>
              <a:rPr lang="ja-JP" altLang="en-US" sz="2800" dirty="0">
                <a:solidFill>
                  <a:schemeClr val="tx1"/>
                </a:solidFill>
              </a:rPr>
              <a:t>ル</a:t>
            </a:r>
            <a:r>
              <a:rPr lang="ja-JP" altLang="en-US" sz="2800" dirty="0" smtClean="0">
                <a:solidFill>
                  <a:schemeClr val="tx1"/>
                </a:solidFill>
              </a:rPr>
              <a:t>のゲーム。</a:t>
            </a:r>
            <a:endParaRPr kumimoji="1" lang="ja-JP" altLang="en-US" sz="2800" dirty="0">
              <a:solidFill>
                <a:schemeClr val="tx1"/>
              </a:solidFill>
            </a:endParaRPr>
          </a:p>
        </p:txBody>
      </p:sp>
      <p:sp>
        <p:nvSpPr>
          <p:cNvPr id="25" name="円形吹き出し 24"/>
          <p:cNvSpPr/>
          <p:nvPr/>
        </p:nvSpPr>
        <p:spPr>
          <a:xfrm>
            <a:off x="5615588" y="532568"/>
            <a:ext cx="3582652" cy="1504695"/>
          </a:xfrm>
          <a:prstGeom prst="wedgeEllipseCallout">
            <a:avLst>
              <a:gd name="adj1" fmla="val -27082"/>
              <a:gd name="adj2" fmla="val 911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みきはゲーム</a:t>
            </a:r>
            <a:endParaRPr kumimoji="1" lang="en-US" altLang="ja-JP" sz="2800" dirty="0" smtClean="0">
              <a:solidFill>
                <a:schemeClr val="tx1"/>
              </a:solidFill>
            </a:endParaRPr>
          </a:p>
          <a:p>
            <a:pPr>
              <a:lnSpc>
                <a:spcPts val="2600"/>
              </a:lnSpc>
            </a:pPr>
            <a:r>
              <a:rPr lang="ja-JP" altLang="en-US" b="1" dirty="0" smtClean="0">
                <a:solidFill>
                  <a:schemeClr val="tx1"/>
                </a:solidFill>
              </a:rPr>
              <a:t>な</a:t>
            </a:r>
            <a:r>
              <a:rPr lang="ja-JP" altLang="en-US" b="1" dirty="0">
                <a:solidFill>
                  <a:schemeClr val="tx1"/>
                </a:solidFill>
              </a:rPr>
              <a:t>に</a:t>
            </a:r>
            <a:endParaRPr kumimoji="1" lang="en-US" altLang="ja-JP" sz="2400" b="1" dirty="0" smtClean="0">
              <a:solidFill>
                <a:schemeClr val="tx1"/>
              </a:solidFill>
            </a:endParaRPr>
          </a:p>
          <a:p>
            <a:pPr>
              <a:lnSpc>
                <a:spcPts val="2600"/>
              </a:lnSpc>
            </a:pPr>
            <a:r>
              <a:rPr kumimoji="1" lang="ja-JP" altLang="en-US" sz="2800" dirty="0" smtClean="0">
                <a:solidFill>
                  <a:schemeClr val="tx1"/>
                </a:solidFill>
              </a:rPr>
              <a:t>何かやってる？</a:t>
            </a:r>
            <a:endParaRPr kumimoji="1" lang="ja-JP" altLang="en-US" sz="2800" dirty="0">
              <a:solidFill>
                <a:schemeClr val="tx1"/>
              </a:solidFill>
            </a:endParaRPr>
          </a:p>
        </p:txBody>
      </p:sp>
    </p:spTree>
    <p:extLst>
      <p:ext uri="{BB962C8B-B14F-4D97-AF65-F5344CB8AC3E}">
        <p14:creationId xmlns:p14="http://schemas.microsoft.com/office/powerpoint/2010/main" val="423919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2.77778E-7 3.7037E-6 L -0.40521 0.8993 " pathEditMode="relative" rAng="0" ptsTypes="AA">
                                      <p:cBhvr>
                                        <p:cTn id="6" dur="3500" fill="hold"/>
                                        <p:tgtEl>
                                          <p:spTgt spid="2"/>
                                        </p:tgtEl>
                                        <p:attrNameLst>
                                          <p:attrName>ppt_x</p:attrName>
                                          <p:attrName>ppt_y</p:attrName>
                                        </p:attrNameLst>
                                      </p:cBhvr>
                                      <p:rCtr x="-20260" y="44954"/>
                                    </p:animMotion>
                                  </p:childTnLst>
                                </p:cTn>
                              </p:par>
                              <p:par>
                                <p:cTn id="7" presetID="6" presetClass="emph" presetSubtype="0" fill="hold" nodeType="withEffect">
                                  <p:stCondLst>
                                    <p:cond delay="0"/>
                                  </p:stCondLst>
                                  <p:childTnLst>
                                    <p:animScale>
                                      <p:cBhvr>
                                        <p:cTn id="8" dur="3500" fill="hold"/>
                                        <p:tgtEl>
                                          <p:spTgt spid="2"/>
                                        </p:tgtEl>
                                      </p:cBhvr>
                                      <p:by x="150000" y="150000"/>
                                    </p:animScale>
                                  </p:childTnLst>
                                </p:cTn>
                              </p:par>
                              <p:par>
                                <p:cTn id="9" presetID="42" presetClass="path" presetSubtype="0" accel="50000" decel="50000" fill="hold" nodeType="withEffect">
                                  <p:stCondLst>
                                    <p:cond delay="500"/>
                                  </p:stCondLst>
                                  <p:childTnLst>
                                    <p:animMotion origin="layout" path="M 4.44444E-6 -2.59259E-6 L -0.95139 1.25047 " pathEditMode="relative" rAng="0" ptsTypes="AA">
                                      <p:cBhvr>
                                        <p:cTn id="10" dur="2500" fill="hold"/>
                                        <p:tgtEl>
                                          <p:spTgt spid="4"/>
                                        </p:tgtEl>
                                        <p:attrNameLst>
                                          <p:attrName>ppt_x</p:attrName>
                                          <p:attrName>ppt_y</p:attrName>
                                        </p:attrNameLst>
                                      </p:cBhvr>
                                      <p:rCtr x="-47569" y="62523"/>
                                    </p:animMotion>
                                  </p:childTnLst>
                                </p:cTn>
                              </p:par>
                              <p:par>
                                <p:cTn id="11" presetID="6" presetClass="emph" presetSubtype="0" fill="hold" nodeType="withEffect">
                                  <p:stCondLst>
                                    <p:cond delay="500"/>
                                  </p:stCondLst>
                                  <p:childTnLst>
                                    <p:animScale>
                                      <p:cBhvr>
                                        <p:cTn id="12" dur="2500" fill="hold"/>
                                        <p:tgtEl>
                                          <p:spTgt spid="4"/>
                                        </p:tgtEl>
                                      </p:cBhvr>
                                      <p:by x="135000" y="135000"/>
                                    </p:animScale>
                                  </p:childTnLst>
                                </p:cTn>
                              </p:par>
                            </p:childTnLst>
                          </p:cTn>
                        </p:par>
                        <p:par>
                          <p:cTn id="13" fill="hold">
                            <p:stCondLst>
                              <p:cond delay="3500"/>
                            </p:stCondLst>
                            <p:childTnLst>
                              <p:par>
                                <p:cTn id="14" presetID="18" presetClass="entr" presetSubtype="3"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upRight)">
                                      <p:cBhvr>
                                        <p:cTn id="16" dur="500"/>
                                        <p:tgtEl>
                                          <p:spTgt spid="25"/>
                                        </p:tgtEl>
                                      </p:cBhvr>
                                    </p:animEffect>
                                  </p:childTnLst>
                                </p:cTn>
                              </p:par>
                            </p:childTnLst>
                          </p:cTn>
                        </p:par>
                        <p:par>
                          <p:cTn id="17" fill="hold">
                            <p:stCondLst>
                              <p:cond delay="4000"/>
                            </p:stCondLst>
                            <p:childTnLst>
                              <p:par>
                                <p:cTn id="18" presetID="18" presetClass="entr" presetSubtype="9"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strips(up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直角三角形 20"/>
          <p:cNvSpPr/>
          <p:nvPr/>
        </p:nvSpPr>
        <p:spPr>
          <a:xfrm rot="5400000">
            <a:off x="-2192685" y="1940147"/>
            <a:ext cx="4797154" cy="916859"/>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台形 2"/>
          <p:cNvSpPr/>
          <p:nvPr/>
        </p:nvSpPr>
        <p:spPr>
          <a:xfrm rot="290800">
            <a:off x="200" y="-462432"/>
            <a:ext cx="9463204" cy="7791645"/>
          </a:xfrm>
          <a:prstGeom prst="trapezoid">
            <a:avLst>
              <a:gd name="adj" fmla="val 8557"/>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p:nvPicPr>
        <p:blipFill>
          <a:blip r:embed="rId4"/>
          <a:stretch>
            <a:fillRect/>
          </a:stretch>
        </p:blipFill>
        <p:spPr>
          <a:xfrm>
            <a:off x="898072" y="260648"/>
            <a:ext cx="7056784" cy="7056784"/>
          </a:xfrm>
          <a:prstGeom prst="rect">
            <a:avLst/>
          </a:prstGeom>
        </p:spPr>
      </p:pic>
      <p:sp>
        <p:nvSpPr>
          <p:cNvPr id="20" name="直方体 19"/>
          <p:cNvSpPr/>
          <p:nvPr/>
        </p:nvSpPr>
        <p:spPr>
          <a:xfrm rot="587570">
            <a:off x="86255" y="-547591"/>
            <a:ext cx="360040" cy="6419797"/>
          </a:xfrm>
          <a:prstGeom prst="cube">
            <a:avLst>
              <a:gd name="adj" fmla="val 3618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円形吹き出し 17"/>
          <p:cNvSpPr/>
          <p:nvPr/>
        </p:nvSpPr>
        <p:spPr>
          <a:xfrm>
            <a:off x="2776335" y="4653136"/>
            <a:ext cx="3551778" cy="1728192"/>
          </a:xfrm>
          <a:prstGeom prst="wedgeEllipseCallout">
            <a:avLst>
              <a:gd name="adj1" fmla="val -51313"/>
              <a:gd name="adj2" fmla="val -757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スマホの</a:t>
            </a:r>
            <a:endParaRPr kumimoji="1" lang="en-US" altLang="ja-JP" sz="2800" dirty="0" smtClean="0">
              <a:solidFill>
                <a:schemeClr val="tx1"/>
              </a:solidFill>
            </a:endParaRPr>
          </a:p>
          <a:p>
            <a:r>
              <a:rPr kumimoji="1" lang="ja-JP" altLang="en-US" sz="2800" dirty="0" smtClean="0">
                <a:solidFill>
                  <a:schemeClr val="tx1"/>
                </a:solidFill>
              </a:rPr>
              <a:t>ゲームって</a:t>
            </a:r>
            <a:endParaRPr kumimoji="1" lang="en-US" altLang="ja-JP" sz="2800" dirty="0" smtClean="0">
              <a:solidFill>
                <a:schemeClr val="tx1"/>
              </a:solidFill>
            </a:endParaRPr>
          </a:p>
          <a:p>
            <a:r>
              <a:rPr lang="ja-JP" altLang="en-US" sz="2800" dirty="0" smtClean="0">
                <a:solidFill>
                  <a:schemeClr val="tx1"/>
                </a:solidFill>
              </a:rPr>
              <a:t>おもしろいの</a:t>
            </a:r>
            <a:r>
              <a:rPr lang="ja-JP" altLang="en-US" sz="2800" dirty="0">
                <a:solidFill>
                  <a:schemeClr val="tx1"/>
                </a:solidFill>
              </a:rPr>
              <a:t>？</a:t>
            </a:r>
            <a:endParaRPr kumimoji="1" lang="ja-JP" altLang="en-US" sz="2800" dirty="0">
              <a:solidFill>
                <a:schemeClr val="tx1"/>
              </a:solidFill>
            </a:endParaRPr>
          </a:p>
        </p:txBody>
      </p:sp>
      <p:sp>
        <p:nvSpPr>
          <p:cNvPr id="19" name="円形吹き出し 18"/>
          <p:cNvSpPr/>
          <p:nvPr/>
        </p:nvSpPr>
        <p:spPr>
          <a:xfrm>
            <a:off x="4552224" y="0"/>
            <a:ext cx="4032672" cy="1454276"/>
          </a:xfrm>
          <a:prstGeom prst="wedgeEllipseCallout">
            <a:avLst>
              <a:gd name="adj1" fmla="val -46891"/>
              <a:gd name="adj2" fmla="val 594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おもしろいよ！</a:t>
            </a:r>
            <a:endParaRPr kumimoji="1" lang="en-US" altLang="ja-JP" sz="2800" dirty="0" smtClean="0">
              <a:solidFill>
                <a:schemeClr val="tx1"/>
              </a:solidFill>
            </a:endParaRPr>
          </a:p>
          <a:p>
            <a:pPr>
              <a:lnSpc>
                <a:spcPts val="2500"/>
              </a:lnSpc>
            </a:pPr>
            <a:r>
              <a:rPr lang="ja-JP" altLang="en-US" b="1" dirty="0" smtClean="0">
                <a:solidFill>
                  <a:schemeClr val="tx1"/>
                </a:solidFill>
              </a:rPr>
              <a:t>とも</a:t>
            </a:r>
            <a:endParaRPr lang="en-US" altLang="ja-JP" b="1" dirty="0" smtClean="0">
              <a:solidFill>
                <a:schemeClr val="tx1"/>
              </a:solidFill>
            </a:endParaRPr>
          </a:p>
          <a:p>
            <a:pPr>
              <a:lnSpc>
                <a:spcPts val="2500"/>
              </a:lnSpc>
            </a:pPr>
            <a:r>
              <a:rPr kumimoji="1" lang="ja-JP" altLang="en-US" sz="2800" dirty="0" smtClean="0">
                <a:solidFill>
                  <a:schemeClr val="tx1"/>
                </a:solidFill>
              </a:rPr>
              <a:t>友だちもできるし。</a:t>
            </a:r>
            <a:endParaRPr kumimoji="1" lang="ja-JP" altLang="en-US" sz="2800" dirty="0">
              <a:solidFill>
                <a:schemeClr val="tx1"/>
              </a:solidFill>
            </a:endParaRPr>
          </a:p>
        </p:txBody>
      </p:sp>
    </p:spTree>
    <p:extLst>
      <p:ext uri="{BB962C8B-B14F-4D97-AF65-F5344CB8AC3E}">
        <p14:creationId xmlns:p14="http://schemas.microsoft.com/office/powerpoint/2010/main" val="260312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2583160" y="0"/>
            <a:ext cx="7034719" cy="7034719"/>
          </a:xfrm>
          <a:prstGeom prst="rect">
            <a:avLst/>
          </a:prstGeom>
        </p:spPr>
      </p:pic>
      <p:sp>
        <p:nvSpPr>
          <p:cNvPr id="39" name="正方形/長方形 38"/>
          <p:cNvSpPr/>
          <p:nvPr/>
        </p:nvSpPr>
        <p:spPr>
          <a:xfrm>
            <a:off x="0" y="0"/>
            <a:ext cx="4067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73689">
            <a:off x="4028364" y="1015946"/>
            <a:ext cx="4596825" cy="5193651"/>
          </a:xfrm>
          <a:prstGeom prst="rect">
            <a:avLst/>
          </a:prstGeom>
        </p:spPr>
      </p:pic>
      <p:grpSp>
        <p:nvGrpSpPr>
          <p:cNvPr id="49" name="グループ化 48"/>
          <p:cNvGrpSpPr/>
          <p:nvPr/>
        </p:nvGrpSpPr>
        <p:grpSpPr>
          <a:xfrm>
            <a:off x="251520" y="620688"/>
            <a:ext cx="3600400" cy="5472608"/>
            <a:chOff x="251520" y="620688"/>
            <a:chExt cx="3600400" cy="5472608"/>
          </a:xfrm>
        </p:grpSpPr>
        <p:sp>
          <p:nvSpPr>
            <p:cNvPr id="42" name="正方形/長方形 41"/>
            <p:cNvSpPr/>
            <p:nvPr/>
          </p:nvSpPr>
          <p:spPr>
            <a:xfrm>
              <a:off x="251520" y="620688"/>
              <a:ext cx="3600400" cy="5472608"/>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p:cNvSpPr txBox="1"/>
            <p:nvPr/>
          </p:nvSpPr>
          <p:spPr>
            <a:xfrm>
              <a:off x="575482" y="2039451"/>
              <a:ext cx="1558440" cy="646331"/>
            </a:xfrm>
            <a:prstGeom prst="rect">
              <a:avLst/>
            </a:prstGeom>
            <a:noFill/>
          </p:spPr>
          <p:txBody>
            <a:bodyPr wrap="none" rtlCol="0">
              <a:spAutoFit/>
            </a:bodyPr>
            <a:lstStyle/>
            <a:p>
              <a:r>
                <a:rPr kumimoji="1" lang="ja-JP" altLang="en-US" sz="3600" b="1" dirty="0" smtClean="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rPr>
                <a:t>パズル</a:t>
              </a:r>
              <a:endParaRPr kumimoji="1" lang="ja-JP" altLang="en-US" sz="3600" b="1" dirty="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endParaRPr>
            </a:p>
          </p:txBody>
        </p:sp>
        <p:sp>
          <p:nvSpPr>
            <p:cNvPr id="44" name="テキスト ボックス 43"/>
            <p:cNvSpPr txBox="1"/>
            <p:nvPr/>
          </p:nvSpPr>
          <p:spPr>
            <a:xfrm>
              <a:off x="1151478" y="2656565"/>
              <a:ext cx="603050" cy="646331"/>
            </a:xfrm>
            <a:prstGeom prst="rect">
              <a:avLst/>
            </a:prstGeom>
            <a:noFill/>
          </p:spPr>
          <p:txBody>
            <a:bodyPr wrap="none" rtlCol="0">
              <a:spAutoFit/>
            </a:bodyPr>
            <a:lstStyle/>
            <a:p>
              <a:r>
                <a:rPr kumimoji="1" lang="ja-JP" altLang="en-US" sz="3600" b="1" dirty="0" smtClean="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rPr>
                <a:t>で</a:t>
              </a:r>
              <a:endParaRPr kumimoji="1" lang="ja-JP" altLang="en-US" sz="3600" b="1" dirty="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endParaRPr>
            </a:p>
          </p:txBody>
        </p:sp>
        <p:sp>
          <p:nvSpPr>
            <p:cNvPr id="45" name="テキスト ボックス 44"/>
            <p:cNvSpPr txBox="1"/>
            <p:nvPr/>
          </p:nvSpPr>
          <p:spPr>
            <a:xfrm>
              <a:off x="1323066" y="3289605"/>
              <a:ext cx="1787669" cy="646331"/>
            </a:xfrm>
            <a:prstGeom prst="rect">
              <a:avLst/>
            </a:prstGeom>
            <a:noFill/>
          </p:spPr>
          <p:txBody>
            <a:bodyPr wrap="none" rtlCol="0">
              <a:spAutoFit/>
            </a:bodyPr>
            <a:lstStyle/>
            <a:p>
              <a:r>
                <a:rPr kumimoji="1" lang="ja-JP" altLang="en-US" sz="3600" b="1" dirty="0" smtClean="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rPr>
                <a:t>だらだら</a:t>
              </a:r>
              <a:endParaRPr kumimoji="1" lang="ja-JP" altLang="en-US" sz="3600" b="1" dirty="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endParaRPr>
            </a:p>
          </p:txBody>
        </p:sp>
        <p:pic>
          <p:nvPicPr>
            <p:cNvPr id="46" name="図 45"/>
            <p:cNvPicPr>
              <a:picLocks noChangeAspect="1"/>
            </p:cNvPicPr>
            <p:nvPr/>
          </p:nvPicPr>
          <p:blipFill rotWithShape="1">
            <a:blip r:embed="rId5"/>
            <a:srcRect l="15229" t="15230" r="24300" b="39417"/>
            <a:stretch/>
          </p:blipFill>
          <p:spPr>
            <a:xfrm flipH="1">
              <a:off x="275046" y="4176076"/>
              <a:ext cx="2236105" cy="1677079"/>
            </a:xfrm>
            <a:prstGeom prst="rect">
              <a:avLst/>
            </a:prstGeom>
          </p:spPr>
        </p:pic>
        <p:pic>
          <p:nvPicPr>
            <p:cNvPr id="47" name="図 46"/>
            <p:cNvPicPr>
              <a:picLocks noChangeAspect="1"/>
            </p:cNvPicPr>
            <p:nvPr/>
          </p:nvPicPr>
          <p:blipFill rotWithShape="1">
            <a:blip r:embed="rId6"/>
            <a:srcRect l="10694" t="18253" r="16741" b="31859"/>
            <a:stretch/>
          </p:blipFill>
          <p:spPr>
            <a:xfrm>
              <a:off x="1393098" y="1165210"/>
              <a:ext cx="2299837" cy="1581138"/>
            </a:xfrm>
            <a:prstGeom prst="rect">
              <a:avLst/>
            </a:prstGeom>
          </p:spPr>
        </p:pic>
      </p:grpSp>
      <p:grpSp>
        <p:nvGrpSpPr>
          <p:cNvPr id="76" name="グループ化 75"/>
          <p:cNvGrpSpPr/>
          <p:nvPr/>
        </p:nvGrpSpPr>
        <p:grpSpPr>
          <a:xfrm>
            <a:off x="251520" y="620688"/>
            <a:ext cx="3600400" cy="5472608"/>
            <a:chOff x="4410627" y="692696"/>
            <a:chExt cx="3600400" cy="5472608"/>
          </a:xfrm>
        </p:grpSpPr>
        <p:sp>
          <p:nvSpPr>
            <p:cNvPr id="48" name="正方形/長方形 47"/>
            <p:cNvSpPr/>
            <p:nvPr/>
          </p:nvSpPr>
          <p:spPr>
            <a:xfrm>
              <a:off x="4410627" y="692696"/>
              <a:ext cx="3600400" cy="54726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6" name="グループ化 65"/>
            <p:cNvGrpSpPr/>
            <p:nvPr/>
          </p:nvGrpSpPr>
          <p:grpSpPr>
            <a:xfrm>
              <a:off x="4707254" y="1043444"/>
              <a:ext cx="3007146" cy="793071"/>
              <a:chOff x="4301158" y="1043444"/>
              <a:chExt cx="3007146" cy="793071"/>
            </a:xfrm>
          </p:grpSpPr>
          <p:grpSp>
            <p:nvGrpSpPr>
              <p:cNvPr id="64" name="グループ化 63"/>
              <p:cNvGrpSpPr/>
              <p:nvPr/>
            </p:nvGrpSpPr>
            <p:grpSpPr>
              <a:xfrm>
                <a:off x="4316011" y="1043444"/>
                <a:ext cx="2992293" cy="369332"/>
                <a:chOff x="4316011" y="1043444"/>
                <a:chExt cx="2992293" cy="369332"/>
              </a:xfrm>
            </p:grpSpPr>
            <p:grpSp>
              <p:nvGrpSpPr>
                <p:cNvPr id="61" name="グループ化 60"/>
                <p:cNvGrpSpPr/>
                <p:nvPr/>
              </p:nvGrpSpPr>
              <p:grpSpPr>
                <a:xfrm>
                  <a:off x="4316011" y="1043444"/>
                  <a:ext cx="2992293" cy="369332"/>
                  <a:chOff x="4316011" y="1043444"/>
                  <a:chExt cx="2992293" cy="369332"/>
                </a:xfrm>
              </p:grpSpPr>
              <p:grpSp>
                <p:nvGrpSpPr>
                  <p:cNvPr id="57" name="グループ化 56"/>
                  <p:cNvGrpSpPr/>
                  <p:nvPr/>
                </p:nvGrpSpPr>
                <p:grpSpPr>
                  <a:xfrm>
                    <a:off x="4316011" y="1052736"/>
                    <a:ext cx="2992293" cy="360040"/>
                    <a:chOff x="4316011" y="1052736"/>
                    <a:chExt cx="2992293" cy="360040"/>
                  </a:xfrm>
                </p:grpSpPr>
                <p:sp>
                  <p:nvSpPr>
                    <p:cNvPr id="50" name="正方形/長方形 49"/>
                    <p:cNvSpPr/>
                    <p:nvPr/>
                  </p:nvSpPr>
                  <p:spPr>
                    <a:xfrm>
                      <a:off x="4316012" y="1052736"/>
                      <a:ext cx="2992292" cy="36004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p:cNvSpPr/>
                    <p:nvPr/>
                  </p:nvSpPr>
                  <p:spPr>
                    <a:xfrm>
                      <a:off x="4316011" y="1052736"/>
                      <a:ext cx="637017" cy="360040"/>
                    </a:xfrm>
                    <a:prstGeom prst="rect">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2" name="テキスト ボックス 51"/>
                  <p:cNvSpPr txBox="1"/>
                  <p:nvPr/>
                </p:nvSpPr>
                <p:spPr>
                  <a:xfrm>
                    <a:off x="4328339" y="1043444"/>
                    <a:ext cx="447558" cy="369332"/>
                  </a:xfrm>
                  <a:prstGeom prst="rect">
                    <a:avLst/>
                  </a:prstGeom>
                  <a:noFill/>
                </p:spPr>
                <p:txBody>
                  <a:bodyPr wrap="none" rtlCol="0">
                    <a:spAutoFit/>
                  </a:bodyPr>
                  <a:lstStyle/>
                  <a:p>
                    <a:r>
                      <a:rPr kumimoji="1" lang="en-US" altLang="ja-JP" dirty="0" smtClean="0">
                        <a:solidFill>
                          <a:schemeClr val="bg1"/>
                        </a:solidFill>
                      </a:rPr>
                      <a:t>HP</a:t>
                    </a:r>
                    <a:endParaRPr kumimoji="1" lang="ja-JP" altLang="en-US" dirty="0">
                      <a:solidFill>
                        <a:schemeClr val="bg1"/>
                      </a:solidFill>
                    </a:endParaRPr>
                  </a:p>
                </p:txBody>
              </p:sp>
            </p:grpSp>
            <p:sp>
              <p:nvSpPr>
                <p:cNvPr id="62" name="正方形/長方形 61"/>
                <p:cNvSpPr/>
                <p:nvPr/>
              </p:nvSpPr>
              <p:spPr>
                <a:xfrm>
                  <a:off x="4969931" y="1143393"/>
                  <a:ext cx="1772063" cy="221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5" name="グループ化 64"/>
              <p:cNvGrpSpPr/>
              <p:nvPr/>
            </p:nvGrpSpPr>
            <p:grpSpPr>
              <a:xfrm>
                <a:off x="4301158" y="1467183"/>
                <a:ext cx="3007146" cy="369332"/>
                <a:chOff x="4301158" y="1467183"/>
                <a:chExt cx="3007146" cy="369332"/>
              </a:xfrm>
            </p:grpSpPr>
            <p:grpSp>
              <p:nvGrpSpPr>
                <p:cNvPr id="60" name="グループ化 59"/>
                <p:cNvGrpSpPr/>
                <p:nvPr/>
              </p:nvGrpSpPr>
              <p:grpSpPr>
                <a:xfrm>
                  <a:off x="4301158" y="1467183"/>
                  <a:ext cx="3007146" cy="369332"/>
                  <a:chOff x="4301158" y="1467183"/>
                  <a:chExt cx="3007146" cy="369332"/>
                </a:xfrm>
              </p:grpSpPr>
              <p:grpSp>
                <p:nvGrpSpPr>
                  <p:cNvPr id="58" name="グループ化 57"/>
                  <p:cNvGrpSpPr/>
                  <p:nvPr/>
                </p:nvGrpSpPr>
                <p:grpSpPr>
                  <a:xfrm>
                    <a:off x="4316012" y="1467183"/>
                    <a:ext cx="2992292" cy="360040"/>
                    <a:chOff x="4316012" y="1467183"/>
                    <a:chExt cx="2992292" cy="360040"/>
                  </a:xfrm>
                </p:grpSpPr>
                <p:sp>
                  <p:nvSpPr>
                    <p:cNvPr id="51" name="正方形/長方形 50"/>
                    <p:cNvSpPr/>
                    <p:nvPr/>
                  </p:nvSpPr>
                  <p:spPr>
                    <a:xfrm>
                      <a:off x="4316012" y="1467183"/>
                      <a:ext cx="2992292" cy="36004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正方形/長方形 55"/>
                    <p:cNvSpPr/>
                    <p:nvPr/>
                  </p:nvSpPr>
                  <p:spPr>
                    <a:xfrm>
                      <a:off x="4316012" y="1467183"/>
                      <a:ext cx="624932" cy="360040"/>
                    </a:xfrm>
                    <a:prstGeom prst="rect">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9" name="テキスト ボックス 58"/>
                  <p:cNvSpPr txBox="1"/>
                  <p:nvPr/>
                </p:nvSpPr>
                <p:spPr>
                  <a:xfrm>
                    <a:off x="4301158" y="1467183"/>
                    <a:ext cx="668773" cy="369332"/>
                  </a:xfrm>
                  <a:prstGeom prst="rect">
                    <a:avLst/>
                  </a:prstGeom>
                  <a:noFill/>
                </p:spPr>
                <p:txBody>
                  <a:bodyPr wrap="none" rtlCol="0">
                    <a:spAutoFit/>
                  </a:bodyPr>
                  <a:lstStyle/>
                  <a:p>
                    <a:r>
                      <a:rPr kumimoji="1" lang="ja-JP" altLang="en-US" b="1" dirty="0" smtClean="0">
                        <a:solidFill>
                          <a:schemeClr val="bg1"/>
                        </a:solidFill>
                      </a:rPr>
                      <a:t>ﾊﾟﾜｰ</a:t>
                    </a:r>
                    <a:endParaRPr kumimoji="1" lang="ja-JP" altLang="en-US" b="1" dirty="0">
                      <a:solidFill>
                        <a:schemeClr val="bg1"/>
                      </a:solidFill>
                    </a:endParaRPr>
                  </a:p>
                </p:txBody>
              </p:sp>
            </p:grpSp>
            <p:sp>
              <p:nvSpPr>
                <p:cNvPr id="63" name="正方形/長方形 62"/>
                <p:cNvSpPr/>
                <p:nvPr/>
              </p:nvSpPr>
              <p:spPr>
                <a:xfrm>
                  <a:off x="4969931" y="1527894"/>
                  <a:ext cx="2208791" cy="2190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67" name="横巻き 66"/>
            <p:cNvSpPr/>
            <p:nvPr/>
          </p:nvSpPr>
          <p:spPr>
            <a:xfrm>
              <a:off x="4851270" y="2393022"/>
              <a:ext cx="2719115" cy="936104"/>
            </a:xfrm>
            <a:prstGeom prst="horizontalScroll">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rPr>
                <a:t>バトルする</a:t>
              </a:r>
              <a:endParaRPr kumimoji="1" lang="ja-JP" altLang="en-US" sz="3200" dirty="0">
                <a:solidFill>
                  <a:srgbClr val="FF0000"/>
                </a:solidFill>
              </a:endParaRPr>
            </a:p>
          </p:txBody>
        </p:sp>
        <p:sp>
          <p:nvSpPr>
            <p:cNvPr id="68" name="横巻き 67"/>
            <p:cNvSpPr/>
            <p:nvPr/>
          </p:nvSpPr>
          <p:spPr>
            <a:xfrm>
              <a:off x="4851270" y="3415067"/>
              <a:ext cx="2719115" cy="936104"/>
            </a:xfrm>
            <a:prstGeom prst="horizontalScroll">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アイテムを買う</a:t>
              </a:r>
              <a:endParaRPr kumimoji="1" lang="ja-JP" altLang="en-US" sz="2800" dirty="0">
                <a:solidFill>
                  <a:srgbClr val="FF0000"/>
                </a:solidFill>
              </a:endParaRPr>
            </a:p>
          </p:txBody>
        </p:sp>
        <p:sp>
          <p:nvSpPr>
            <p:cNvPr id="69" name="横巻き 68"/>
            <p:cNvSpPr/>
            <p:nvPr/>
          </p:nvSpPr>
          <p:spPr>
            <a:xfrm>
              <a:off x="4851270" y="4437112"/>
              <a:ext cx="2719115" cy="936104"/>
            </a:xfrm>
            <a:prstGeom prst="horizontalScroll">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rPr>
                <a:t>メール</a:t>
              </a:r>
              <a:endParaRPr kumimoji="1" lang="ja-JP" altLang="en-US" sz="3200" dirty="0">
                <a:solidFill>
                  <a:srgbClr val="FF0000"/>
                </a:solidFill>
              </a:endParaRPr>
            </a:p>
          </p:txBody>
        </p:sp>
        <p:grpSp>
          <p:nvGrpSpPr>
            <p:cNvPr id="73" name="グループ化 72"/>
            <p:cNvGrpSpPr/>
            <p:nvPr/>
          </p:nvGrpSpPr>
          <p:grpSpPr>
            <a:xfrm>
              <a:off x="5984986" y="5445224"/>
              <a:ext cx="1714483" cy="407931"/>
              <a:chOff x="4571931" y="5445224"/>
              <a:chExt cx="1714483" cy="407931"/>
            </a:xfrm>
          </p:grpSpPr>
          <p:sp>
            <p:nvSpPr>
              <p:cNvPr id="70" name="ホームベース 69"/>
              <p:cNvSpPr/>
              <p:nvPr/>
            </p:nvSpPr>
            <p:spPr>
              <a:xfrm>
                <a:off x="4571931" y="5445224"/>
                <a:ext cx="1240227" cy="407931"/>
              </a:xfrm>
              <a:prstGeom prst="homePlate">
                <a:avLst>
                  <a:gd name="adj" fmla="val 3327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トップへ</a:t>
                </a:r>
                <a:endParaRPr kumimoji="1" lang="ja-JP" altLang="en-US" b="1" dirty="0">
                  <a:solidFill>
                    <a:schemeClr val="tx1"/>
                  </a:solidFill>
                </a:endParaRPr>
              </a:p>
            </p:txBody>
          </p:sp>
          <p:sp>
            <p:nvSpPr>
              <p:cNvPr id="71" name="山形 70"/>
              <p:cNvSpPr/>
              <p:nvPr/>
            </p:nvSpPr>
            <p:spPr>
              <a:xfrm>
                <a:off x="5812158" y="5461735"/>
                <a:ext cx="252450" cy="391420"/>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2" name="山形 71"/>
              <p:cNvSpPr/>
              <p:nvPr/>
            </p:nvSpPr>
            <p:spPr>
              <a:xfrm>
                <a:off x="6033964" y="5461735"/>
                <a:ext cx="252450" cy="391420"/>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75" name="テキスト ボックス 74"/>
            <p:cNvSpPr txBox="1"/>
            <p:nvPr/>
          </p:nvSpPr>
          <p:spPr>
            <a:xfrm>
              <a:off x="4650945" y="1951682"/>
              <a:ext cx="3119765" cy="461665"/>
            </a:xfrm>
            <a:prstGeom prst="rect">
              <a:avLst/>
            </a:prstGeom>
            <a:noFill/>
          </p:spPr>
          <p:txBody>
            <a:bodyPr wrap="none" rtlCol="0">
              <a:spAutoFit/>
            </a:bodyPr>
            <a:lstStyle/>
            <a:p>
              <a:r>
                <a:rPr kumimoji="1" lang="ja-JP" altLang="en-US" sz="2400" dirty="0" smtClean="0">
                  <a:solidFill>
                    <a:schemeClr val="bg1"/>
                  </a:solidFill>
                </a:rPr>
                <a:t>ようこそ</a:t>
              </a:r>
              <a:r>
                <a:rPr kumimoji="1" lang="ja-JP" altLang="en-US" sz="2400" dirty="0" smtClean="0">
                  <a:solidFill>
                    <a:srgbClr val="FFFF00"/>
                  </a:solidFill>
                </a:rPr>
                <a:t>みきちゃん</a:t>
              </a:r>
              <a:r>
                <a:rPr kumimoji="1" lang="ja-JP" altLang="en-US" sz="2400" dirty="0" smtClean="0">
                  <a:solidFill>
                    <a:schemeClr val="bg1"/>
                  </a:solidFill>
                </a:rPr>
                <a:t>さん</a:t>
              </a:r>
              <a:endParaRPr kumimoji="1" lang="ja-JP" altLang="en-US" sz="2400" dirty="0">
                <a:solidFill>
                  <a:schemeClr val="bg1"/>
                </a:solidFill>
              </a:endParaRPr>
            </a:p>
          </p:txBody>
        </p:sp>
      </p:grpSp>
      <p:sp>
        <p:nvSpPr>
          <p:cNvPr id="77" name="円形吹き出し 76"/>
          <p:cNvSpPr/>
          <p:nvPr/>
        </p:nvSpPr>
        <p:spPr>
          <a:xfrm>
            <a:off x="5059175" y="190824"/>
            <a:ext cx="4208369" cy="1486830"/>
          </a:xfrm>
          <a:prstGeom prst="wedgeEllipseCallout">
            <a:avLst>
              <a:gd name="adj1" fmla="val -30866"/>
              <a:gd name="adj2" fmla="val 921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今日もちょっとだけ</a:t>
            </a:r>
            <a:endParaRPr kumimoji="1" lang="en-US" altLang="ja-JP" sz="2800" dirty="0" smtClean="0">
              <a:solidFill>
                <a:schemeClr val="tx1"/>
              </a:solidFill>
            </a:endParaRPr>
          </a:p>
          <a:p>
            <a:pPr>
              <a:lnSpc>
                <a:spcPts val="2500"/>
              </a:lnSpc>
            </a:pPr>
            <a:r>
              <a:rPr lang="ja-JP" altLang="en-US" sz="1600" dirty="0" smtClean="0">
                <a:solidFill>
                  <a:schemeClr val="tx1"/>
                </a:solidFill>
              </a:rPr>
              <a:t>あそ</a:t>
            </a:r>
            <a:endParaRPr lang="en-US" altLang="ja-JP" sz="2800" dirty="0">
              <a:solidFill>
                <a:schemeClr val="tx1"/>
              </a:solidFill>
            </a:endParaRPr>
          </a:p>
          <a:p>
            <a:pPr>
              <a:lnSpc>
                <a:spcPts val="2500"/>
              </a:lnSpc>
            </a:pPr>
            <a:r>
              <a:rPr kumimoji="1" lang="ja-JP" altLang="en-US" sz="2800" dirty="0" err="1" smtClean="0">
                <a:solidFill>
                  <a:schemeClr val="tx1"/>
                </a:solidFill>
              </a:rPr>
              <a:t>遊ぼ</a:t>
            </a:r>
            <a:r>
              <a:rPr kumimoji="1" lang="ja-JP" altLang="en-US" sz="2800" dirty="0" smtClean="0">
                <a:solidFill>
                  <a:schemeClr val="tx1"/>
                </a:solidFill>
              </a:rPr>
              <a:t>。</a:t>
            </a:r>
            <a:endParaRPr kumimoji="1" lang="ja-JP" altLang="en-US" sz="2800" dirty="0">
              <a:solidFill>
                <a:schemeClr val="tx1"/>
              </a:solidFill>
            </a:endParaRPr>
          </a:p>
        </p:txBody>
      </p:sp>
      <p:sp>
        <p:nvSpPr>
          <p:cNvPr id="78" name="角丸四角形 77"/>
          <p:cNvSpPr/>
          <p:nvPr/>
        </p:nvSpPr>
        <p:spPr>
          <a:xfrm>
            <a:off x="533457" y="2333768"/>
            <a:ext cx="3007146" cy="941696"/>
          </a:xfrm>
          <a:prstGeom prst="roundRect">
            <a:avLst>
              <a:gd name="adj" fmla="val 23957"/>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9" name="グループ化 128"/>
          <p:cNvGrpSpPr/>
          <p:nvPr/>
        </p:nvGrpSpPr>
        <p:grpSpPr>
          <a:xfrm>
            <a:off x="251520" y="620688"/>
            <a:ext cx="3600400" cy="5472608"/>
            <a:chOff x="5044726" y="732500"/>
            <a:chExt cx="3600400" cy="5472608"/>
          </a:xfrm>
        </p:grpSpPr>
        <p:grpSp>
          <p:nvGrpSpPr>
            <p:cNvPr id="106" name="グループ化 105"/>
            <p:cNvGrpSpPr/>
            <p:nvPr/>
          </p:nvGrpSpPr>
          <p:grpSpPr>
            <a:xfrm>
              <a:off x="5044726" y="732500"/>
              <a:ext cx="3600400" cy="5472608"/>
              <a:chOff x="5044726" y="732500"/>
              <a:chExt cx="3600400" cy="5472608"/>
            </a:xfrm>
          </p:grpSpPr>
          <p:sp>
            <p:nvSpPr>
              <p:cNvPr id="80" name="正方形/長方形 79"/>
              <p:cNvSpPr/>
              <p:nvPr/>
            </p:nvSpPr>
            <p:spPr>
              <a:xfrm>
                <a:off x="5044726" y="732500"/>
                <a:ext cx="3600400" cy="54726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1" name="グループ化 80"/>
              <p:cNvGrpSpPr/>
              <p:nvPr/>
            </p:nvGrpSpPr>
            <p:grpSpPr>
              <a:xfrm>
                <a:off x="5341353" y="1083248"/>
                <a:ext cx="3007146" cy="793071"/>
                <a:chOff x="4301158" y="1043444"/>
                <a:chExt cx="3007146" cy="793071"/>
              </a:xfrm>
            </p:grpSpPr>
            <p:grpSp>
              <p:nvGrpSpPr>
                <p:cNvPr id="90" name="グループ化 89"/>
                <p:cNvGrpSpPr/>
                <p:nvPr/>
              </p:nvGrpSpPr>
              <p:grpSpPr>
                <a:xfrm>
                  <a:off x="4316011" y="1043444"/>
                  <a:ext cx="2992293" cy="369332"/>
                  <a:chOff x="4316011" y="1043444"/>
                  <a:chExt cx="2992293" cy="369332"/>
                </a:xfrm>
              </p:grpSpPr>
              <p:grpSp>
                <p:nvGrpSpPr>
                  <p:cNvPr id="98" name="グループ化 97"/>
                  <p:cNvGrpSpPr/>
                  <p:nvPr/>
                </p:nvGrpSpPr>
                <p:grpSpPr>
                  <a:xfrm>
                    <a:off x="4316011" y="1043444"/>
                    <a:ext cx="2992293" cy="369332"/>
                    <a:chOff x="4316011" y="1043444"/>
                    <a:chExt cx="2992293" cy="369332"/>
                  </a:xfrm>
                </p:grpSpPr>
                <p:grpSp>
                  <p:nvGrpSpPr>
                    <p:cNvPr id="100" name="グループ化 99"/>
                    <p:cNvGrpSpPr/>
                    <p:nvPr/>
                  </p:nvGrpSpPr>
                  <p:grpSpPr>
                    <a:xfrm>
                      <a:off x="4316011" y="1052736"/>
                      <a:ext cx="2992293" cy="360040"/>
                      <a:chOff x="4316011" y="1052736"/>
                      <a:chExt cx="2992293" cy="360040"/>
                    </a:xfrm>
                  </p:grpSpPr>
                  <p:sp>
                    <p:nvSpPr>
                      <p:cNvPr id="102" name="正方形/長方形 101"/>
                      <p:cNvSpPr/>
                      <p:nvPr/>
                    </p:nvSpPr>
                    <p:spPr>
                      <a:xfrm>
                        <a:off x="4316012" y="1052736"/>
                        <a:ext cx="2992292" cy="36004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4316011" y="1052736"/>
                        <a:ext cx="637017" cy="360040"/>
                      </a:xfrm>
                      <a:prstGeom prst="rect">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1" name="テキスト ボックス 100"/>
                    <p:cNvSpPr txBox="1"/>
                    <p:nvPr/>
                  </p:nvSpPr>
                  <p:spPr>
                    <a:xfrm>
                      <a:off x="4328339" y="1043444"/>
                      <a:ext cx="447558" cy="369332"/>
                    </a:xfrm>
                    <a:prstGeom prst="rect">
                      <a:avLst/>
                    </a:prstGeom>
                    <a:noFill/>
                  </p:spPr>
                  <p:txBody>
                    <a:bodyPr wrap="none" rtlCol="0">
                      <a:spAutoFit/>
                    </a:bodyPr>
                    <a:lstStyle/>
                    <a:p>
                      <a:r>
                        <a:rPr kumimoji="1" lang="en-US" altLang="ja-JP" dirty="0" smtClean="0">
                          <a:solidFill>
                            <a:schemeClr val="bg1"/>
                          </a:solidFill>
                        </a:rPr>
                        <a:t>HP</a:t>
                      </a:r>
                      <a:endParaRPr kumimoji="1" lang="ja-JP" altLang="en-US" dirty="0">
                        <a:solidFill>
                          <a:schemeClr val="bg1"/>
                        </a:solidFill>
                      </a:endParaRPr>
                    </a:p>
                  </p:txBody>
                </p:sp>
              </p:grpSp>
              <p:sp>
                <p:nvSpPr>
                  <p:cNvPr id="99" name="正方形/長方形 98"/>
                  <p:cNvSpPr/>
                  <p:nvPr/>
                </p:nvSpPr>
                <p:spPr>
                  <a:xfrm>
                    <a:off x="4969931" y="1143393"/>
                    <a:ext cx="1772063" cy="221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1" name="グループ化 90"/>
                <p:cNvGrpSpPr/>
                <p:nvPr/>
              </p:nvGrpSpPr>
              <p:grpSpPr>
                <a:xfrm>
                  <a:off x="4301158" y="1467183"/>
                  <a:ext cx="3007146" cy="369332"/>
                  <a:chOff x="4301158" y="1467183"/>
                  <a:chExt cx="3007146" cy="369332"/>
                </a:xfrm>
              </p:grpSpPr>
              <p:grpSp>
                <p:nvGrpSpPr>
                  <p:cNvPr id="92" name="グループ化 91"/>
                  <p:cNvGrpSpPr/>
                  <p:nvPr/>
                </p:nvGrpSpPr>
                <p:grpSpPr>
                  <a:xfrm>
                    <a:off x="4301158" y="1467183"/>
                    <a:ext cx="3007146" cy="369332"/>
                    <a:chOff x="4301158" y="1467183"/>
                    <a:chExt cx="3007146" cy="369332"/>
                  </a:xfrm>
                </p:grpSpPr>
                <p:grpSp>
                  <p:nvGrpSpPr>
                    <p:cNvPr id="94" name="グループ化 93"/>
                    <p:cNvGrpSpPr/>
                    <p:nvPr/>
                  </p:nvGrpSpPr>
                  <p:grpSpPr>
                    <a:xfrm>
                      <a:off x="4316012" y="1467183"/>
                      <a:ext cx="2992292" cy="360040"/>
                      <a:chOff x="4316012" y="1467183"/>
                      <a:chExt cx="2992292" cy="360040"/>
                    </a:xfrm>
                  </p:grpSpPr>
                  <p:sp>
                    <p:nvSpPr>
                      <p:cNvPr id="96" name="正方形/長方形 95"/>
                      <p:cNvSpPr/>
                      <p:nvPr/>
                    </p:nvSpPr>
                    <p:spPr>
                      <a:xfrm>
                        <a:off x="4316012" y="1467183"/>
                        <a:ext cx="2992292" cy="36004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4316012" y="1467183"/>
                        <a:ext cx="624932" cy="360040"/>
                      </a:xfrm>
                      <a:prstGeom prst="rect">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5" name="テキスト ボックス 94"/>
                    <p:cNvSpPr txBox="1"/>
                    <p:nvPr/>
                  </p:nvSpPr>
                  <p:spPr>
                    <a:xfrm>
                      <a:off x="4301158" y="1467183"/>
                      <a:ext cx="668773" cy="369332"/>
                    </a:xfrm>
                    <a:prstGeom prst="rect">
                      <a:avLst/>
                    </a:prstGeom>
                    <a:noFill/>
                  </p:spPr>
                  <p:txBody>
                    <a:bodyPr wrap="none" rtlCol="0">
                      <a:spAutoFit/>
                    </a:bodyPr>
                    <a:lstStyle/>
                    <a:p>
                      <a:r>
                        <a:rPr kumimoji="1" lang="ja-JP" altLang="en-US" b="1" dirty="0" smtClean="0">
                          <a:solidFill>
                            <a:schemeClr val="bg1"/>
                          </a:solidFill>
                        </a:rPr>
                        <a:t>ﾊﾟﾜｰ</a:t>
                      </a:r>
                      <a:endParaRPr kumimoji="1" lang="ja-JP" altLang="en-US" b="1" dirty="0">
                        <a:solidFill>
                          <a:schemeClr val="bg1"/>
                        </a:solidFill>
                      </a:endParaRPr>
                    </a:p>
                  </p:txBody>
                </p:sp>
              </p:grpSp>
              <p:sp>
                <p:nvSpPr>
                  <p:cNvPr id="93" name="正方形/長方形 92"/>
                  <p:cNvSpPr/>
                  <p:nvPr/>
                </p:nvSpPr>
                <p:spPr>
                  <a:xfrm>
                    <a:off x="4969931" y="1527894"/>
                    <a:ext cx="2208791" cy="2190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5" name="グループ化 84"/>
              <p:cNvGrpSpPr/>
              <p:nvPr/>
            </p:nvGrpSpPr>
            <p:grpSpPr>
              <a:xfrm>
                <a:off x="6619085" y="5485028"/>
                <a:ext cx="1714483" cy="407931"/>
                <a:chOff x="4571931" y="5445224"/>
                <a:chExt cx="1714483" cy="407931"/>
              </a:xfrm>
            </p:grpSpPr>
            <p:sp>
              <p:nvSpPr>
                <p:cNvPr id="87" name="ホームベース 86"/>
                <p:cNvSpPr/>
                <p:nvPr/>
              </p:nvSpPr>
              <p:spPr>
                <a:xfrm>
                  <a:off x="4571931" y="5445224"/>
                  <a:ext cx="1240227" cy="407931"/>
                </a:xfrm>
                <a:prstGeom prst="homePlate">
                  <a:avLst>
                    <a:gd name="adj" fmla="val 3327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トップへ</a:t>
                  </a:r>
                  <a:endParaRPr kumimoji="1" lang="ja-JP" altLang="en-US" b="1" dirty="0">
                    <a:solidFill>
                      <a:schemeClr val="tx1"/>
                    </a:solidFill>
                  </a:endParaRPr>
                </a:p>
              </p:txBody>
            </p:sp>
            <p:sp>
              <p:nvSpPr>
                <p:cNvPr id="88" name="山形 87"/>
                <p:cNvSpPr/>
                <p:nvPr/>
              </p:nvSpPr>
              <p:spPr>
                <a:xfrm>
                  <a:off x="5812158" y="5461735"/>
                  <a:ext cx="252450" cy="391420"/>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9" name="山形 88"/>
                <p:cNvSpPr/>
                <p:nvPr/>
              </p:nvSpPr>
              <p:spPr>
                <a:xfrm>
                  <a:off x="6033964" y="5461735"/>
                  <a:ext cx="252450" cy="391420"/>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86" name="テキスト ボックス 85"/>
              <p:cNvSpPr txBox="1"/>
              <p:nvPr/>
            </p:nvSpPr>
            <p:spPr>
              <a:xfrm>
                <a:off x="5285044" y="1991486"/>
                <a:ext cx="2106667" cy="461665"/>
              </a:xfrm>
              <a:prstGeom prst="rect">
                <a:avLst/>
              </a:prstGeom>
              <a:noFill/>
            </p:spPr>
            <p:txBody>
              <a:bodyPr wrap="none" rtlCol="0">
                <a:spAutoFit/>
              </a:bodyPr>
              <a:lstStyle/>
              <a:p>
                <a:r>
                  <a:rPr kumimoji="1" lang="ja-JP" altLang="en-US" sz="2400" dirty="0" smtClean="0">
                    <a:solidFill>
                      <a:srgbClr val="FFFF00"/>
                    </a:solidFill>
                  </a:rPr>
                  <a:t>みきちゃん</a:t>
                </a:r>
                <a:r>
                  <a:rPr kumimoji="1" lang="ja-JP" altLang="en-US" sz="2400" dirty="0" smtClean="0">
                    <a:solidFill>
                      <a:schemeClr val="bg1"/>
                    </a:solidFill>
                  </a:rPr>
                  <a:t>さん</a:t>
                </a:r>
                <a:endParaRPr kumimoji="1" lang="ja-JP" altLang="en-US" sz="2400" dirty="0">
                  <a:solidFill>
                    <a:schemeClr val="bg1"/>
                  </a:solidFill>
                </a:endParaRPr>
              </a:p>
            </p:txBody>
          </p:sp>
        </p:grpSp>
        <p:sp>
          <p:nvSpPr>
            <p:cNvPr id="104" name="ブローチ 103"/>
            <p:cNvSpPr/>
            <p:nvPr/>
          </p:nvSpPr>
          <p:spPr>
            <a:xfrm>
              <a:off x="5515308" y="2806792"/>
              <a:ext cx="2703609" cy="724448"/>
            </a:xfrm>
            <a:prstGeom prst="plaqu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kumimoji="1" lang="ja-JP" altLang="en-US" sz="1600" dirty="0" smtClean="0"/>
                <a:t>すけ　　　と</a:t>
              </a:r>
              <a:endParaRPr kumimoji="1" lang="en-US" altLang="ja-JP" sz="1600" dirty="0" smtClean="0"/>
            </a:p>
            <a:p>
              <a:pPr algn="ctr">
                <a:lnSpc>
                  <a:spcPts val="2400"/>
                </a:lnSpc>
              </a:pPr>
              <a:r>
                <a:rPr kumimoji="1" lang="ja-JP" altLang="en-US" sz="2800" dirty="0" smtClean="0"/>
                <a:t>助</a:t>
              </a:r>
              <a:r>
                <a:rPr kumimoji="1" lang="ja-JP" altLang="en-US" sz="2800" dirty="0" err="1" smtClean="0"/>
                <a:t>っ</a:t>
              </a:r>
              <a:r>
                <a:rPr kumimoji="1" lang="ja-JP" altLang="en-US" sz="2800" dirty="0" smtClean="0"/>
                <a:t>人をたのむ</a:t>
              </a:r>
              <a:endParaRPr kumimoji="1" lang="ja-JP" altLang="en-US" sz="2800" dirty="0"/>
            </a:p>
          </p:txBody>
        </p:sp>
        <p:sp>
          <p:nvSpPr>
            <p:cNvPr id="105" name="ブローチ 104"/>
            <p:cNvSpPr/>
            <p:nvPr/>
          </p:nvSpPr>
          <p:spPr>
            <a:xfrm>
              <a:off x="5515307" y="4171103"/>
              <a:ext cx="2703609" cy="724448"/>
            </a:xfrm>
            <a:prstGeom prst="plaque">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kumimoji="1" lang="ja-JP" altLang="en-US" sz="1600" dirty="0" smtClean="0"/>
                <a:t>　　 ひとり　　　 </a:t>
              </a:r>
              <a:r>
                <a:rPr kumimoji="1" lang="ja-JP" altLang="en-US" sz="1600" dirty="0" err="1" smtClean="0"/>
                <a:t>たたか</a:t>
              </a:r>
              <a:endParaRPr kumimoji="1" lang="en-US" altLang="ja-JP" sz="1600" dirty="0" smtClean="0"/>
            </a:p>
            <a:p>
              <a:pPr algn="ctr">
                <a:lnSpc>
                  <a:spcPts val="2400"/>
                </a:lnSpc>
              </a:pPr>
              <a:r>
                <a:rPr kumimoji="1" lang="ja-JP" altLang="en-US" sz="2800" dirty="0" smtClean="0"/>
                <a:t>一人で戦う</a:t>
              </a:r>
              <a:endParaRPr kumimoji="1" lang="ja-JP" altLang="en-US" sz="2800" dirty="0"/>
            </a:p>
          </p:txBody>
        </p:sp>
      </p:grpSp>
      <p:sp>
        <p:nvSpPr>
          <p:cNvPr id="139" name="角丸四角形 138"/>
          <p:cNvSpPr/>
          <p:nvPr/>
        </p:nvSpPr>
        <p:spPr>
          <a:xfrm>
            <a:off x="423117" y="2515097"/>
            <a:ext cx="3359667" cy="976267"/>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7" name="グループ化 176"/>
          <p:cNvGrpSpPr/>
          <p:nvPr/>
        </p:nvGrpSpPr>
        <p:grpSpPr>
          <a:xfrm>
            <a:off x="251520" y="620688"/>
            <a:ext cx="3600400" cy="5472608"/>
            <a:chOff x="4514999" y="876466"/>
            <a:chExt cx="3600400" cy="5472608"/>
          </a:xfrm>
        </p:grpSpPr>
        <p:grpSp>
          <p:nvGrpSpPr>
            <p:cNvPr id="107" name="グループ化 106"/>
            <p:cNvGrpSpPr/>
            <p:nvPr/>
          </p:nvGrpSpPr>
          <p:grpSpPr>
            <a:xfrm>
              <a:off x="4514999" y="876466"/>
              <a:ext cx="3600400" cy="5472608"/>
              <a:chOff x="5044726" y="732500"/>
              <a:chExt cx="3600400" cy="5472608"/>
            </a:xfrm>
          </p:grpSpPr>
          <p:sp>
            <p:nvSpPr>
              <p:cNvPr id="108" name="正方形/長方形 107"/>
              <p:cNvSpPr/>
              <p:nvPr/>
            </p:nvSpPr>
            <p:spPr>
              <a:xfrm>
                <a:off x="5044726" y="732500"/>
                <a:ext cx="3600400" cy="54726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9" name="グループ化 108"/>
              <p:cNvGrpSpPr/>
              <p:nvPr/>
            </p:nvGrpSpPr>
            <p:grpSpPr>
              <a:xfrm>
                <a:off x="5341353" y="1083248"/>
                <a:ext cx="3007146" cy="793071"/>
                <a:chOff x="4301158" y="1043444"/>
                <a:chExt cx="3007146" cy="793071"/>
              </a:xfrm>
            </p:grpSpPr>
            <p:grpSp>
              <p:nvGrpSpPr>
                <p:cNvPr id="115" name="グループ化 114"/>
                <p:cNvGrpSpPr/>
                <p:nvPr/>
              </p:nvGrpSpPr>
              <p:grpSpPr>
                <a:xfrm>
                  <a:off x="4316011" y="1043444"/>
                  <a:ext cx="2992293" cy="369332"/>
                  <a:chOff x="4316011" y="1043444"/>
                  <a:chExt cx="2992293" cy="369332"/>
                </a:xfrm>
              </p:grpSpPr>
              <p:grpSp>
                <p:nvGrpSpPr>
                  <p:cNvPr id="123" name="グループ化 122"/>
                  <p:cNvGrpSpPr/>
                  <p:nvPr/>
                </p:nvGrpSpPr>
                <p:grpSpPr>
                  <a:xfrm>
                    <a:off x="4316011" y="1043444"/>
                    <a:ext cx="2992293" cy="369332"/>
                    <a:chOff x="4316011" y="1043444"/>
                    <a:chExt cx="2992293" cy="369332"/>
                  </a:xfrm>
                </p:grpSpPr>
                <p:grpSp>
                  <p:nvGrpSpPr>
                    <p:cNvPr id="125" name="グループ化 124"/>
                    <p:cNvGrpSpPr/>
                    <p:nvPr/>
                  </p:nvGrpSpPr>
                  <p:grpSpPr>
                    <a:xfrm>
                      <a:off x="4316011" y="1052736"/>
                      <a:ext cx="2992293" cy="360040"/>
                      <a:chOff x="4316011" y="1052736"/>
                      <a:chExt cx="2992293" cy="360040"/>
                    </a:xfrm>
                  </p:grpSpPr>
                  <p:sp>
                    <p:nvSpPr>
                      <p:cNvPr id="127" name="正方形/長方形 126"/>
                      <p:cNvSpPr/>
                      <p:nvPr/>
                    </p:nvSpPr>
                    <p:spPr>
                      <a:xfrm>
                        <a:off x="4316012" y="1052736"/>
                        <a:ext cx="2992292" cy="36004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p:nvPr/>
                    </p:nvSpPr>
                    <p:spPr>
                      <a:xfrm>
                        <a:off x="4316011" y="1052736"/>
                        <a:ext cx="637017" cy="360040"/>
                      </a:xfrm>
                      <a:prstGeom prst="rect">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6" name="テキスト ボックス 125"/>
                    <p:cNvSpPr txBox="1"/>
                    <p:nvPr/>
                  </p:nvSpPr>
                  <p:spPr>
                    <a:xfrm>
                      <a:off x="4328339" y="1043444"/>
                      <a:ext cx="447558" cy="369332"/>
                    </a:xfrm>
                    <a:prstGeom prst="rect">
                      <a:avLst/>
                    </a:prstGeom>
                    <a:noFill/>
                  </p:spPr>
                  <p:txBody>
                    <a:bodyPr wrap="none" rtlCol="0">
                      <a:spAutoFit/>
                    </a:bodyPr>
                    <a:lstStyle/>
                    <a:p>
                      <a:r>
                        <a:rPr kumimoji="1" lang="en-US" altLang="ja-JP" dirty="0" smtClean="0">
                          <a:solidFill>
                            <a:schemeClr val="bg1"/>
                          </a:solidFill>
                        </a:rPr>
                        <a:t>HP</a:t>
                      </a:r>
                      <a:endParaRPr kumimoji="1" lang="ja-JP" altLang="en-US" dirty="0">
                        <a:solidFill>
                          <a:schemeClr val="bg1"/>
                        </a:solidFill>
                      </a:endParaRPr>
                    </a:p>
                  </p:txBody>
                </p:sp>
              </p:grpSp>
              <p:sp>
                <p:nvSpPr>
                  <p:cNvPr id="124" name="正方形/長方形 123"/>
                  <p:cNvSpPr/>
                  <p:nvPr/>
                </p:nvSpPr>
                <p:spPr>
                  <a:xfrm>
                    <a:off x="4969931" y="1143393"/>
                    <a:ext cx="1772063" cy="221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6" name="グループ化 115"/>
                <p:cNvGrpSpPr/>
                <p:nvPr/>
              </p:nvGrpSpPr>
              <p:grpSpPr>
                <a:xfrm>
                  <a:off x="4301158" y="1467183"/>
                  <a:ext cx="3007146" cy="369332"/>
                  <a:chOff x="4301158" y="1467183"/>
                  <a:chExt cx="3007146" cy="369332"/>
                </a:xfrm>
              </p:grpSpPr>
              <p:grpSp>
                <p:nvGrpSpPr>
                  <p:cNvPr id="117" name="グループ化 116"/>
                  <p:cNvGrpSpPr/>
                  <p:nvPr/>
                </p:nvGrpSpPr>
                <p:grpSpPr>
                  <a:xfrm>
                    <a:off x="4301158" y="1467183"/>
                    <a:ext cx="3007146" cy="369332"/>
                    <a:chOff x="4301158" y="1467183"/>
                    <a:chExt cx="3007146" cy="369332"/>
                  </a:xfrm>
                </p:grpSpPr>
                <p:grpSp>
                  <p:nvGrpSpPr>
                    <p:cNvPr id="119" name="グループ化 118"/>
                    <p:cNvGrpSpPr/>
                    <p:nvPr/>
                  </p:nvGrpSpPr>
                  <p:grpSpPr>
                    <a:xfrm>
                      <a:off x="4316012" y="1467183"/>
                      <a:ext cx="2992292" cy="360040"/>
                      <a:chOff x="4316012" y="1467183"/>
                      <a:chExt cx="2992292" cy="360040"/>
                    </a:xfrm>
                  </p:grpSpPr>
                  <p:sp>
                    <p:nvSpPr>
                      <p:cNvPr id="121" name="正方形/長方形 120"/>
                      <p:cNvSpPr/>
                      <p:nvPr/>
                    </p:nvSpPr>
                    <p:spPr>
                      <a:xfrm>
                        <a:off x="4316012" y="1467183"/>
                        <a:ext cx="2992292" cy="36004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4316012" y="1467183"/>
                        <a:ext cx="624932" cy="360040"/>
                      </a:xfrm>
                      <a:prstGeom prst="rect">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0" name="テキスト ボックス 119"/>
                    <p:cNvSpPr txBox="1"/>
                    <p:nvPr/>
                  </p:nvSpPr>
                  <p:spPr>
                    <a:xfrm>
                      <a:off x="4301158" y="1467183"/>
                      <a:ext cx="668773" cy="369332"/>
                    </a:xfrm>
                    <a:prstGeom prst="rect">
                      <a:avLst/>
                    </a:prstGeom>
                    <a:noFill/>
                  </p:spPr>
                  <p:txBody>
                    <a:bodyPr wrap="none" rtlCol="0">
                      <a:spAutoFit/>
                    </a:bodyPr>
                    <a:lstStyle/>
                    <a:p>
                      <a:r>
                        <a:rPr kumimoji="1" lang="ja-JP" altLang="en-US" b="1" dirty="0" smtClean="0">
                          <a:solidFill>
                            <a:schemeClr val="bg1"/>
                          </a:solidFill>
                        </a:rPr>
                        <a:t>ﾊﾟﾜｰ</a:t>
                      </a:r>
                      <a:endParaRPr kumimoji="1" lang="ja-JP" altLang="en-US" b="1" dirty="0">
                        <a:solidFill>
                          <a:schemeClr val="bg1"/>
                        </a:solidFill>
                      </a:endParaRPr>
                    </a:p>
                  </p:txBody>
                </p:sp>
              </p:grpSp>
              <p:sp>
                <p:nvSpPr>
                  <p:cNvPr id="118" name="正方形/長方形 117"/>
                  <p:cNvSpPr/>
                  <p:nvPr/>
                </p:nvSpPr>
                <p:spPr>
                  <a:xfrm>
                    <a:off x="4969931" y="1527894"/>
                    <a:ext cx="2208791" cy="2190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0" name="グループ化 109"/>
              <p:cNvGrpSpPr/>
              <p:nvPr/>
            </p:nvGrpSpPr>
            <p:grpSpPr>
              <a:xfrm>
                <a:off x="6619085" y="5485028"/>
                <a:ext cx="1714483" cy="407931"/>
                <a:chOff x="4571931" y="5445224"/>
                <a:chExt cx="1714483" cy="407931"/>
              </a:xfrm>
            </p:grpSpPr>
            <p:sp>
              <p:nvSpPr>
                <p:cNvPr id="112" name="ホームベース 111"/>
                <p:cNvSpPr/>
                <p:nvPr/>
              </p:nvSpPr>
              <p:spPr>
                <a:xfrm>
                  <a:off x="4571931" y="5445224"/>
                  <a:ext cx="1240227" cy="407931"/>
                </a:xfrm>
                <a:prstGeom prst="homePlate">
                  <a:avLst>
                    <a:gd name="adj" fmla="val 3327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トップへ</a:t>
                  </a:r>
                  <a:endParaRPr kumimoji="1" lang="ja-JP" altLang="en-US" b="1" dirty="0">
                    <a:solidFill>
                      <a:schemeClr val="tx1"/>
                    </a:solidFill>
                  </a:endParaRPr>
                </a:p>
              </p:txBody>
            </p:sp>
            <p:sp>
              <p:nvSpPr>
                <p:cNvPr id="113" name="山形 112"/>
                <p:cNvSpPr/>
                <p:nvPr/>
              </p:nvSpPr>
              <p:spPr>
                <a:xfrm>
                  <a:off x="5812158" y="5461735"/>
                  <a:ext cx="252450" cy="391420"/>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4" name="山形 113"/>
                <p:cNvSpPr/>
                <p:nvPr/>
              </p:nvSpPr>
              <p:spPr>
                <a:xfrm>
                  <a:off x="6033964" y="5461735"/>
                  <a:ext cx="252450" cy="391420"/>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11" name="テキスト ボックス 110"/>
              <p:cNvSpPr txBox="1"/>
              <p:nvPr/>
            </p:nvSpPr>
            <p:spPr>
              <a:xfrm>
                <a:off x="5285044" y="1991486"/>
                <a:ext cx="2106667" cy="461665"/>
              </a:xfrm>
              <a:prstGeom prst="rect">
                <a:avLst/>
              </a:prstGeom>
              <a:noFill/>
            </p:spPr>
            <p:txBody>
              <a:bodyPr wrap="none" rtlCol="0">
                <a:spAutoFit/>
              </a:bodyPr>
              <a:lstStyle/>
              <a:p>
                <a:r>
                  <a:rPr kumimoji="1" lang="ja-JP" altLang="en-US" sz="2400" dirty="0" smtClean="0">
                    <a:solidFill>
                      <a:srgbClr val="FFFF00"/>
                    </a:solidFill>
                  </a:rPr>
                  <a:t>みきちゃん</a:t>
                </a:r>
                <a:r>
                  <a:rPr kumimoji="1" lang="ja-JP" altLang="en-US" sz="2400" dirty="0" smtClean="0">
                    <a:solidFill>
                      <a:schemeClr val="bg1"/>
                    </a:solidFill>
                  </a:rPr>
                  <a:t>さん</a:t>
                </a:r>
                <a:endParaRPr kumimoji="1" lang="ja-JP" altLang="en-US" sz="2400" dirty="0">
                  <a:solidFill>
                    <a:schemeClr val="bg1"/>
                  </a:solidFill>
                </a:endParaRPr>
              </a:p>
            </p:txBody>
          </p:sp>
        </p:grpSp>
        <p:grpSp>
          <p:nvGrpSpPr>
            <p:cNvPr id="154" name="グループ化 153"/>
            <p:cNvGrpSpPr/>
            <p:nvPr/>
          </p:nvGrpSpPr>
          <p:grpSpPr>
            <a:xfrm>
              <a:off x="4815387" y="2738324"/>
              <a:ext cx="2994421" cy="809991"/>
              <a:chOff x="4815387" y="2738324"/>
              <a:chExt cx="2994421" cy="809991"/>
            </a:xfrm>
          </p:grpSpPr>
          <p:grpSp>
            <p:nvGrpSpPr>
              <p:cNvPr id="136" name="グループ化 135"/>
              <p:cNvGrpSpPr/>
              <p:nvPr/>
            </p:nvGrpSpPr>
            <p:grpSpPr>
              <a:xfrm>
                <a:off x="4815387" y="2738324"/>
                <a:ext cx="2994421" cy="779035"/>
                <a:chOff x="4815387" y="2738324"/>
                <a:chExt cx="2994421" cy="779035"/>
              </a:xfrm>
            </p:grpSpPr>
            <p:sp>
              <p:nvSpPr>
                <p:cNvPr id="130" name="正方形/長方形 129"/>
                <p:cNvSpPr/>
                <p:nvPr/>
              </p:nvSpPr>
              <p:spPr>
                <a:xfrm>
                  <a:off x="4815387" y="2746348"/>
                  <a:ext cx="2994421" cy="771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角丸四角形 130"/>
                <p:cNvSpPr/>
                <p:nvPr/>
              </p:nvSpPr>
              <p:spPr>
                <a:xfrm>
                  <a:off x="4901290" y="2805302"/>
                  <a:ext cx="770149" cy="653102"/>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5" name="図 134"/>
                <p:cNvPicPr>
                  <a:picLocks noChangeAspect="1"/>
                </p:cNvPicPr>
                <p:nvPr/>
              </p:nvPicPr>
              <p:blipFill rotWithShape="1">
                <a:blip r:embed="rId7"/>
                <a:srcRect l="33874" t="15744" r="52520" b="69138"/>
                <a:stretch/>
              </p:blipFill>
              <p:spPr>
                <a:xfrm>
                  <a:off x="4978239" y="2738324"/>
                  <a:ext cx="648072" cy="720080"/>
                </a:xfrm>
                <a:prstGeom prst="rect">
                  <a:avLst/>
                </a:prstGeom>
              </p:spPr>
            </p:pic>
          </p:grpSp>
          <p:sp>
            <p:nvSpPr>
              <p:cNvPr id="143" name="テキスト ボックス 142"/>
              <p:cNvSpPr txBox="1"/>
              <p:nvPr/>
            </p:nvSpPr>
            <p:spPr>
              <a:xfrm>
                <a:off x="5712979" y="2765888"/>
                <a:ext cx="697627" cy="400110"/>
              </a:xfrm>
              <a:prstGeom prst="rect">
                <a:avLst/>
              </a:prstGeom>
              <a:noFill/>
            </p:spPr>
            <p:txBody>
              <a:bodyPr wrap="none" rtlCol="0">
                <a:spAutoFit/>
              </a:bodyPr>
              <a:lstStyle/>
              <a:p>
                <a:r>
                  <a:rPr kumimoji="1" lang="ja-JP" altLang="en-US" sz="2000" b="1" dirty="0" smtClean="0">
                    <a:solidFill>
                      <a:schemeClr val="bg1"/>
                    </a:solidFill>
                  </a:rPr>
                  <a:t>翔太</a:t>
                </a:r>
                <a:endParaRPr kumimoji="1" lang="ja-JP" altLang="en-US" sz="2000" b="1" dirty="0">
                  <a:solidFill>
                    <a:schemeClr val="bg1"/>
                  </a:solidFill>
                </a:endParaRPr>
              </a:p>
            </p:txBody>
          </p:sp>
          <p:sp>
            <p:nvSpPr>
              <p:cNvPr id="144" name="テキスト ボックス 143"/>
              <p:cNvSpPr txBox="1"/>
              <p:nvPr/>
            </p:nvSpPr>
            <p:spPr>
              <a:xfrm>
                <a:off x="6685289" y="2766366"/>
                <a:ext cx="1075936" cy="400110"/>
              </a:xfrm>
              <a:prstGeom prst="rect">
                <a:avLst/>
              </a:prstGeom>
              <a:noFill/>
            </p:spPr>
            <p:txBody>
              <a:bodyPr wrap="none" rtlCol="0">
                <a:spAutoFit/>
              </a:bodyPr>
              <a:lstStyle/>
              <a:p>
                <a:r>
                  <a:rPr kumimoji="1" lang="ja-JP" altLang="en-US" sz="2000" b="1" dirty="0" smtClean="0">
                    <a:solidFill>
                      <a:schemeClr val="bg1"/>
                    </a:solidFill>
                  </a:rPr>
                  <a:t>レベル５</a:t>
                </a:r>
                <a:endParaRPr kumimoji="1" lang="ja-JP" altLang="en-US" sz="2000" b="1" dirty="0">
                  <a:solidFill>
                    <a:schemeClr val="bg1"/>
                  </a:solidFill>
                </a:endParaRPr>
              </a:p>
            </p:txBody>
          </p:sp>
          <p:sp>
            <p:nvSpPr>
              <p:cNvPr id="145" name="テキスト ボックス 144"/>
              <p:cNvSpPr txBox="1"/>
              <p:nvPr/>
            </p:nvSpPr>
            <p:spPr>
              <a:xfrm>
                <a:off x="5700188" y="3148205"/>
                <a:ext cx="1284326" cy="400110"/>
              </a:xfrm>
              <a:prstGeom prst="rect">
                <a:avLst/>
              </a:prstGeom>
              <a:noFill/>
            </p:spPr>
            <p:txBody>
              <a:bodyPr wrap="none" rtlCol="0">
                <a:spAutoFit/>
              </a:bodyPr>
              <a:lstStyle/>
              <a:p>
                <a:r>
                  <a:rPr kumimoji="1" lang="ja-JP" altLang="en-US" sz="2000" b="1" dirty="0" smtClean="0">
                    <a:solidFill>
                      <a:schemeClr val="bg1"/>
                    </a:solidFill>
                  </a:rPr>
                  <a:t>パワー３０</a:t>
                </a:r>
                <a:endParaRPr kumimoji="1" lang="ja-JP" altLang="en-US" sz="2000" b="1" dirty="0">
                  <a:solidFill>
                    <a:schemeClr val="bg1"/>
                  </a:solidFill>
                </a:endParaRPr>
              </a:p>
            </p:txBody>
          </p:sp>
        </p:grpSp>
        <p:grpSp>
          <p:nvGrpSpPr>
            <p:cNvPr id="153" name="グループ化 152"/>
            <p:cNvGrpSpPr/>
            <p:nvPr/>
          </p:nvGrpSpPr>
          <p:grpSpPr>
            <a:xfrm>
              <a:off x="4815387" y="3673324"/>
              <a:ext cx="2994421" cy="786077"/>
              <a:chOff x="4815387" y="3673324"/>
              <a:chExt cx="2994421" cy="786077"/>
            </a:xfrm>
          </p:grpSpPr>
          <p:grpSp>
            <p:nvGrpSpPr>
              <p:cNvPr id="140" name="グループ化 139"/>
              <p:cNvGrpSpPr/>
              <p:nvPr/>
            </p:nvGrpSpPr>
            <p:grpSpPr>
              <a:xfrm>
                <a:off x="4815387" y="3673324"/>
                <a:ext cx="2994421" cy="771011"/>
                <a:chOff x="4815387" y="3673324"/>
                <a:chExt cx="2994421" cy="771011"/>
              </a:xfrm>
            </p:grpSpPr>
            <p:sp>
              <p:nvSpPr>
                <p:cNvPr id="133" name="正方形/長方形 132"/>
                <p:cNvSpPr/>
                <p:nvPr/>
              </p:nvSpPr>
              <p:spPr>
                <a:xfrm>
                  <a:off x="4815387" y="3673324"/>
                  <a:ext cx="2994421" cy="771011"/>
                </a:xfrm>
                <a:prstGeom prst="rect">
                  <a:avLst/>
                </a:prstGeom>
                <a:solidFill>
                  <a:srgbClr val="FF99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角丸四角形 133"/>
                <p:cNvSpPr/>
                <p:nvPr/>
              </p:nvSpPr>
              <p:spPr>
                <a:xfrm>
                  <a:off x="4901290" y="3732278"/>
                  <a:ext cx="770149" cy="653102"/>
                </a:xfrm>
                <a:prstGeom prst="roundRect">
                  <a:avLst/>
                </a:prstGeom>
                <a:solidFill>
                  <a:srgbClr val="FFE1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2" name="図 131"/>
                <p:cNvPicPr>
                  <a:picLocks noChangeAspect="1"/>
                </p:cNvPicPr>
                <p:nvPr/>
              </p:nvPicPr>
              <p:blipFill rotWithShape="1">
                <a:blip r:embed="rId8"/>
                <a:srcRect l="31859" t="13717" r="51512" b="71165"/>
                <a:stretch/>
              </p:blipFill>
              <p:spPr>
                <a:xfrm>
                  <a:off x="4896566" y="3673324"/>
                  <a:ext cx="792088" cy="720080"/>
                </a:xfrm>
                <a:prstGeom prst="rect">
                  <a:avLst/>
                </a:prstGeom>
              </p:spPr>
            </p:pic>
          </p:grpSp>
          <p:sp>
            <p:nvSpPr>
              <p:cNvPr id="146" name="テキスト ボックス 145"/>
              <p:cNvSpPr txBox="1"/>
              <p:nvPr/>
            </p:nvSpPr>
            <p:spPr>
              <a:xfrm>
                <a:off x="5712979" y="3676974"/>
                <a:ext cx="596638" cy="400110"/>
              </a:xfrm>
              <a:prstGeom prst="rect">
                <a:avLst/>
              </a:prstGeom>
              <a:noFill/>
            </p:spPr>
            <p:txBody>
              <a:bodyPr wrap="none" rtlCol="0">
                <a:spAutoFit/>
              </a:bodyPr>
              <a:lstStyle/>
              <a:p>
                <a:r>
                  <a:rPr kumimoji="1" lang="ja-JP" altLang="en-US" sz="2000" b="1" dirty="0" smtClean="0">
                    <a:solidFill>
                      <a:srgbClr val="FF0000"/>
                    </a:solidFill>
                  </a:rPr>
                  <a:t>みく</a:t>
                </a:r>
                <a:endParaRPr kumimoji="1" lang="ja-JP" altLang="en-US" sz="2000" b="1" dirty="0">
                  <a:solidFill>
                    <a:srgbClr val="FF0000"/>
                  </a:solidFill>
                </a:endParaRPr>
              </a:p>
            </p:txBody>
          </p:sp>
          <p:sp>
            <p:nvSpPr>
              <p:cNvPr id="147" name="テキスト ボックス 146"/>
              <p:cNvSpPr txBox="1"/>
              <p:nvPr/>
            </p:nvSpPr>
            <p:spPr>
              <a:xfrm>
                <a:off x="6685289" y="3677452"/>
                <a:ext cx="1075936" cy="400110"/>
              </a:xfrm>
              <a:prstGeom prst="rect">
                <a:avLst/>
              </a:prstGeom>
              <a:noFill/>
            </p:spPr>
            <p:txBody>
              <a:bodyPr wrap="none" rtlCol="0">
                <a:spAutoFit/>
              </a:bodyPr>
              <a:lstStyle/>
              <a:p>
                <a:r>
                  <a:rPr kumimoji="1" lang="ja-JP" altLang="en-US" sz="2000" b="1" dirty="0" smtClean="0">
                    <a:solidFill>
                      <a:srgbClr val="FF0000"/>
                    </a:solidFill>
                  </a:rPr>
                  <a:t>レベル８</a:t>
                </a:r>
                <a:endParaRPr kumimoji="1" lang="ja-JP" altLang="en-US" sz="2000" b="1" dirty="0">
                  <a:solidFill>
                    <a:srgbClr val="FF0000"/>
                  </a:solidFill>
                </a:endParaRPr>
              </a:p>
            </p:txBody>
          </p:sp>
          <p:sp>
            <p:nvSpPr>
              <p:cNvPr id="148" name="テキスト ボックス 147"/>
              <p:cNvSpPr txBox="1"/>
              <p:nvPr/>
            </p:nvSpPr>
            <p:spPr>
              <a:xfrm>
                <a:off x="5700188" y="4059291"/>
                <a:ext cx="1460656" cy="400110"/>
              </a:xfrm>
              <a:prstGeom prst="rect">
                <a:avLst/>
              </a:prstGeom>
              <a:noFill/>
            </p:spPr>
            <p:txBody>
              <a:bodyPr wrap="none" rtlCol="0">
                <a:spAutoFit/>
              </a:bodyPr>
              <a:lstStyle/>
              <a:p>
                <a:r>
                  <a:rPr kumimoji="1" lang="ja-JP" altLang="en-US" sz="2000" b="1" dirty="0" smtClean="0">
                    <a:solidFill>
                      <a:srgbClr val="FF0000"/>
                    </a:solidFill>
                  </a:rPr>
                  <a:t>パワー１８０</a:t>
                </a:r>
                <a:endParaRPr kumimoji="1" lang="ja-JP" altLang="en-US" sz="2000" b="1" dirty="0">
                  <a:solidFill>
                    <a:srgbClr val="FF0000"/>
                  </a:solidFill>
                </a:endParaRPr>
              </a:p>
            </p:txBody>
          </p:sp>
        </p:grpSp>
        <p:grpSp>
          <p:nvGrpSpPr>
            <p:cNvPr id="152" name="グループ化 151"/>
            <p:cNvGrpSpPr/>
            <p:nvPr/>
          </p:nvGrpSpPr>
          <p:grpSpPr>
            <a:xfrm>
              <a:off x="4815387" y="4552040"/>
              <a:ext cx="2994421" cy="846816"/>
              <a:chOff x="4815387" y="4552040"/>
              <a:chExt cx="2994421" cy="846816"/>
            </a:xfrm>
          </p:grpSpPr>
          <p:grpSp>
            <p:nvGrpSpPr>
              <p:cNvPr id="142" name="グループ化 141"/>
              <p:cNvGrpSpPr/>
              <p:nvPr/>
            </p:nvGrpSpPr>
            <p:grpSpPr>
              <a:xfrm>
                <a:off x="4815387" y="4552040"/>
                <a:ext cx="2994421" cy="838524"/>
                <a:chOff x="4815387" y="4552040"/>
                <a:chExt cx="2994421" cy="838524"/>
              </a:xfrm>
            </p:grpSpPr>
            <p:sp>
              <p:nvSpPr>
                <p:cNvPr id="137" name="正方形/長方形 136"/>
                <p:cNvSpPr/>
                <p:nvPr/>
              </p:nvSpPr>
              <p:spPr>
                <a:xfrm>
                  <a:off x="4815387" y="4600300"/>
                  <a:ext cx="2994421" cy="771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角丸四角形 137"/>
                <p:cNvSpPr/>
                <p:nvPr/>
              </p:nvSpPr>
              <p:spPr>
                <a:xfrm>
                  <a:off x="4901290" y="4659254"/>
                  <a:ext cx="770149" cy="653102"/>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1" name="図 140"/>
                <p:cNvPicPr>
                  <a:picLocks noChangeAspect="1"/>
                </p:cNvPicPr>
                <p:nvPr/>
              </p:nvPicPr>
              <p:blipFill rotWithShape="1">
                <a:blip r:embed="rId9"/>
                <a:srcRect l="30004" t="15543" r="41273" b="51198"/>
                <a:stretch/>
              </p:blipFill>
              <p:spPr>
                <a:xfrm>
                  <a:off x="4925086" y="4552040"/>
                  <a:ext cx="724180" cy="838524"/>
                </a:xfrm>
                <a:prstGeom prst="rect">
                  <a:avLst/>
                </a:prstGeom>
              </p:spPr>
            </p:pic>
          </p:grpSp>
          <p:sp>
            <p:nvSpPr>
              <p:cNvPr id="149" name="テキスト ボックス 148"/>
              <p:cNvSpPr txBox="1"/>
              <p:nvPr/>
            </p:nvSpPr>
            <p:spPr>
              <a:xfrm>
                <a:off x="5712979" y="4616429"/>
                <a:ext cx="838691" cy="400110"/>
              </a:xfrm>
              <a:prstGeom prst="rect">
                <a:avLst/>
              </a:prstGeom>
              <a:noFill/>
            </p:spPr>
            <p:txBody>
              <a:bodyPr wrap="none" rtlCol="0">
                <a:spAutoFit/>
              </a:bodyPr>
              <a:lstStyle/>
              <a:p>
                <a:r>
                  <a:rPr kumimoji="1" lang="ja-JP" altLang="en-US" sz="2000" b="1" dirty="0" smtClean="0">
                    <a:solidFill>
                      <a:schemeClr val="bg1"/>
                    </a:solidFill>
                  </a:rPr>
                  <a:t>ゆうき</a:t>
                </a:r>
                <a:endParaRPr kumimoji="1" lang="ja-JP" altLang="en-US" sz="2000" b="1" dirty="0">
                  <a:solidFill>
                    <a:schemeClr val="bg1"/>
                  </a:solidFill>
                </a:endParaRPr>
              </a:p>
            </p:txBody>
          </p:sp>
          <p:sp>
            <p:nvSpPr>
              <p:cNvPr id="150" name="テキスト ボックス 149"/>
              <p:cNvSpPr txBox="1"/>
              <p:nvPr/>
            </p:nvSpPr>
            <p:spPr>
              <a:xfrm>
                <a:off x="6685289" y="4616907"/>
                <a:ext cx="1075936" cy="400110"/>
              </a:xfrm>
              <a:prstGeom prst="rect">
                <a:avLst/>
              </a:prstGeom>
              <a:noFill/>
            </p:spPr>
            <p:txBody>
              <a:bodyPr wrap="none" rtlCol="0">
                <a:spAutoFit/>
              </a:bodyPr>
              <a:lstStyle/>
              <a:p>
                <a:r>
                  <a:rPr kumimoji="1" lang="ja-JP" altLang="en-US" sz="2000" b="1" dirty="0" smtClean="0">
                    <a:solidFill>
                      <a:schemeClr val="bg1"/>
                    </a:solidFill>
                  </a:rPr>
                  <a:t>レベル８</a:t>
                </a:r>
                <a:endParaRPr kumimoji="1" lang="ja-JP" altLang="en-US" sz="2000" b="1" dirty="0">
                  <a:solidFill>
                    <a:schemeClr val="bg1"/>
                  </a:solidFill>
                </a:endParaRPr>
              </a:p>
            </p:txBody>
          </p:sp>
          <p:sp>
            <p:nvSpPr>
              <p:cNvPr id="151" name="テキスト ボックス 150"/>
              <p:cNvSpPr txBox="1"/>
              <p:nvPr/>
            </p:nvSpPr>
            <p:spPr>
              <a:xfrm>
                <a:off x="5700188" y="4998746"/>
                <a:ext cx="1460656" cy="400110"/>
              </a:xfrm>
              <a:prstGeom prst="rect">
                <a:avLst/>
              </a:prstGeom>
              <a:noFill/>
            </p:spPr>
            <p:txBody>
              <a:bodyPr wrap="none" rtlCol="0">
                <a:spAutoFit/>
              </a:bodyPr>
              <a:lstStyle/>
              <a:p>
                <a:r>
                  <a:rPr kumimoji="1" lang="ja-JP" altLang="en-US" sz="2000" b="1" dirty="0" smtClean="0">
                    <a:solidFill>
                      <a:schemeClr val="bg1"/>
                    </a:solidFill>
                  </a:rPr>
                  <a:t>パワー２００</a:t>
                </a:r>
                <a:endParaRPr kumimoji="1" lang="ja-JP" altLang="en-US" sz="2000" b="1" dirty="0">
                  <a:solidFill>
                    <a:schemeClr val="bg1"/>
                  </a:solidFill>
                </a:endParaRPr>
              </a:p>
            </p:txBody>
          </p:sp>
        </p:grpSp>
      </p:grpSp>
      <p:sp>
        <p:nvSpPr>
          <p:cNvPr id="178" name="角丸四角形 177"/>
          <p:cNvSpPr/>
          <p:nvPr/>
        </p:nvSpPr>
        <p:spPr>
          <a:xfrm>
            <a:off x="365579" y="3302896"/>
            <a:ext cx="3359667" cy="976267"/>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円形吹き出し 178"/>
          <p:cNvSpPr/>
          <p:nvPr/>
        </p:nvSpPr>
        <p:spPr>
          <a:xfrm>
            <a:off x="4962112" y="5053696"/>
            <a:ext cx="4376480" cy="1804304"/>
          </a:xfrm>
          <a:prstGeom prst="wedgeEllipseCallout">
            <a:avLst>
              <a:gd name="adj1" fmla="val -33842"/>
              <a:gd name="adj2" fmla="val -772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kumimoji="1" lang="ja-JP" altLang="en-US" b="1" dirty="0" smtClean="0">
                <a:solidFill>
                  <a:schemeClr val="tx1"/>
                </a:solidFill>
              </a:rPr>
              <a:t>                     </a:t>
            </a:r>
            <a:r>
              <a:rPr kumimoji="1" lang="ja-JP" altLang="en-US" dirty="0" smtClean="0">
                <a:solidFill>
                  <a:schemeClr val="tx1"/>
                </a:solidFill>
              </a:rPr>
              <a:t>おんな      </a:t>
            </a:r>
            <a:r>
              <a:rPr kumimoji="1" lang="ja-JP" altLang="en-US" dirty="0" err="1" smtClean="0">
                <a:solidFill>
                  <a:schemeClr val="tx1"/>
                </a:solidFill>
              </a:rPr>
              <a:t>こ</a:t>
            </a:r>
            <a:endParaRPr kumimoji="1" lang="en-US" altLang="ja-JP" dirty="0" smtClean="0">
              <a:solidFill>
                <a:schemeClr val="tx1"/>
              </a:solidFill>
            </a:endParaRPr>
          </a:p>
          <a:p>
            <a:r>
              <a:rPr kumimoji="1" lang="ja-JP" altLang="en-US" sz="2800" dirty="0" smtClean="0">
                <a:solidFill>
                  <a:schemeClr val="tx1"/>
                </a:solidFill>
              </a:rPr>
              <a:t>やっぱり女の子が</a:t>
            </a:r>
            <a:endParaRPr kumimoji="1" lang="en-US" altLang="ja-JP" sz="1600" b="1" dirty="0" smtClean="0">
              <a:solidFill>
                <a:schemeClr val="tx1"/>
              </a:solidFill>
            </a:endParaRPr>
          </a:p>
          <a:p>
            <a:pPr>
              <a:lnSpc>
                <a:spcPts val="2400"/>
              </a:lnSpc>
            </a:pPr>
            <a:r>
              <a:rPr lang="ja-JP" altLang="en-US" dirty="0" smtClean="0">
                <a:solidFill>
                  <a:schemeClr val="tx1"/>
                </a:solidFill>
              </a:rPr>
              <a:t>あんし</a:t>
            </a:r>
            <a:r>
              <a:rPr lang="ja-JP" altLang="en-US" dirty="0">
                <a:solidFill>
                  <a:schemeClr val="tx1"/>
                </a:solidFill>
              </a:rPr>
              <a:t>ん</a:t>
            </a:r>
            <a:endParaRPr lang="en-US" altLang="ja-JP" sz="3200" dirty="0">
              <a:solidFill>
                <a:schemeClr val="tx1"/>
              </a:solidFill>
            </a:endParaRPr>
          </a:p>
          <a:p>
            <a:r>
              <a:rPr kumimoji="1" lang="ja-JP" altLang="en-US" sz="2800" dirty="0" smtClean="0">
                <a:solidFill>
                  <a:schemeClr val="tx1"/>
                </a:solidFill>
              </a:rPr>
              <a:t>安心だ</a:t>
            </a:r>
            <a:r>
              <a:rPr lang="ja-JP" altLang="en-US" sz="2800" dirty="0" smtClean="0">
                <a:solidFill>
                  <a:schemeClr val="tx1"/>
                </a:solidFill>
              </a:rPr>
              <a:t>よね。</a:t>
            </a:r>
            <a:endParaRPr kumimoji="1" lang="ja-JP" altLang="en-US" sz="2800" dirty="0">
              <a:solidFill>
                <a:schemeClr val="tx1"/>
              </a:solidFill>
            </a:endParaRPr>
          </a:p>
        </p:txBody>
      </p:sp>
      <p:pic>
        <p:nvPicPr>
          <p:cNvPr id="41" name="図 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60" y="137770"/>
            <a:ext cx="3929375" cy="6582460"/>
          </a:xfrm>
          <a:prstGeom prst="rect">
            <a:avLst/>
          </a:prstGeom>
        </p:spPr>
      </p:pic>
    </p:spTree>
    <p:extLst>
      <p:ext uri="{BB962C8B-B14F-4D97-AF65-F5344CB8AC3E}">
        <p14:creationId xmlns:p14="http://schemas.microsoft.com/office/powerpoint/2010/main" val="105705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strips(upRight)">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up)">
                                      <p:cBhvr>
                                        <p:cTn id="17" dur="500"/>
                                        <p:tgtEl>
                                          <p:spTgt spid="49"/>
                                        </p:tgtEl>
                                      </p:cBhvr>
                                    </p:animEffect>
                                  </p:childTnLst>
                                </p:cTn>
                              </p:par>
                              <p:par>
                                <p:cTn id="18" presetID="10" presetClass="exit" presetSubtype="0" fill="hold" grpId="1" nodeType="withEffect">
                                  <p:stCondLst>
                                    <p:cond delay="0"/>
                                  </p:stCondLst>
                                  <p:childTnLst>
                                    <p:animEffect transition="out" filter="fade">
                                      <p:cBhvr>
                                        <p:cTn id="19" dur="500"/>
                                        <p:tgtEl>
                                          <p:spTgt spid="77"/>
                                        </p:tgtEl>
                                      </p:cBhvr>
                                    </p:animEffect>
                                    <p:set>
                                      <p:cBhvr>
                                        <p:cTn id="20" dur="1" fill="hold">
                                          <p:stCondLst>
                                            <p:cond delay="499"/>
                                          </p:stCondLst>
                                        </p:cTn>
                                        <p:tgtEl>
                                          <p:spTgt spid="7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wipe(up)">
                                      <p:cBhvr>
                                        <p:cTn id="25" dur="50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wedge">
                                      <p:cBhvr>
                                        <p:cTn id="30" dur="750"/>
                                        <p:tgtEl>
                                          <p:spTgt spid="7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29"/>
                                        </p:tgtEl>
                                        <p:attrNameLst>
                                          <p:attrName>style.visibility</p:attrName>
                                        </p:attrNameLst>
                                      </p:cBhvr>
                                      <p:to>
                                        <p:strVal val="visible"/>
                                      </p:to>
                                    </p:set>
                                    <p:animEffect transition="in" filter="wipe(up)">
                                      <p:cBhvr>
                                        <p:cTn id="35" dur="500"/>
                                        <p:tgtEl>
                                          <p:spTgt spid="129"/>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39"/>
                                        </p:tgtEl>
                                        <p:attrNameLst>
                                          <p:attrName>style.visibility</p:attrName>
                                        </p:attrNameLst>
                                      </p:cBhvr>
                                      <p:to>
                                        <p:strVal val="visible"/>
                                      </p:to>
                                    </p:set>
                                    <p:animEffect transition="in" filter="wedge">
                                      <p:cBhvr>
                                        <p:cTn id="40" dur="750"/>
                                        <p:tgtEl>
                                          <p:spTgt spid="13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77"/>
                                        </p:tgtEl>
                                        <p:attrNameLst>
                                          <p:attrName>style.visibility</p:attrName>
                                        </p:attrNameLst>
                                      </p:cBhvr>
                                      <p:to>
                                        <p:strVal val="visible"/>
                                      </p:to>
                                    </p:set>
                                    <p:animEffect transition="in" filter="wipe(up)">
                                      <p:cBhvr>
                                        <p:cTn id="45" dur="500"/>
                                        <p:tgtEl>
                                          <p:spTgt spid="177"/>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179"/>
                                        </p:tgtEl>
                                        <p:attrNameLst>
                                          <p:attrName>style.visibility</p:attrName>
                                        </p:attrNameLst>
                                      </p:cBhvr>
                                      <p:to>
                                        <p:strVal val="visible"/>
                                      </p:to>
                                    </p:set>
                                    <p:animEffect transition="in" filter="strips(downRight)">
                                      <p:cBhvr>
                                        <p:cTn id="50" dur="500"/>
                                        <p:tgtEl>
                                          <p:spTgt spid="179"/>
                                        </p:tgtEl>
                                      </p:cBhvr>
                                    </p:animEffect>
                                  </p:childTnLst>
                                </p:cTn>
                              </p:par>
                            </p:childTnLst>
                          </p:cTn>
                        </p:par>
                      </p:childTnLst>
                    </p:cTn>
                  </p:par>
                  <p:par>
                    <p:cTn id="51" fill="hold">
                      <p:stCondLst>
                        <p:cond delay="indefinite"/>
                      </p:stCondLst>
                      <p:childTnLst>
                        <p:par>
                          <p:cTn id="52" fill="hold">
                            <p:stCondLst>
                              <p:cond delay="0"/>
                            </p:stCondLst>
                            <p:childTnLst>
                              <p:par>
                                <p:cTn id="53" presetID="20" presetClass="entr" presetSubtype="0" fill="hold" grpId="0" nodeType="clickEffect">
                                  <p:stCondLst>
                                    <p:cond delay="0"/>
                                  </p:stCondLst>
                                  <p:childTnLst>
                                    <p:set>
                                      <p:cBhvr>
                                        <p:cTn id="54" dur="1" fill="hold">
                                          <p:stCondLst>
                                            <p:cond delay="0"/>
                                          </p:stCondLst>
                                        </p:cTn>
                                        <p:tgtEl>
                                          <p:spTgt spid="178"/>
                                        </p:tgtEl>
                                        <p:attrNameLst>
                                          <p:attrName>style.visibility</p:attrName>
                                        </p:attrNameLst>
                                      </p:cBhvr>
                                      <p:to>
                                        <p:strVal val="visible"/>
                                      </p:to>
                                    </p:set>
                                    <p:animEffect transition="in" filter="wedge">
                                      <p:cBhvr>
                                        <p:cTn id="55" dur="750"/>
                                        <p:tgtEl>
                                          <p:spTgt spid="178"/>
                                        </p:tgtEl>
                                      </p:cBhvr>
                                    </p:animEffect>
                                  </p:childTnLst>
                                </p:cTn>
                              </p:par>
                            </p:childTnLst>
                          </p:cTn>
                        </p:par>
                        <p:par>
                          <p:cTn id="56" fill="hold">
                            <p:stCondLst>
                              <p:cond delay="750"/>
                            </p:stCondLst>
                            <p:childTnLst>
                              <p:par>
                                <p:cTn id="57" presetID="10" presetClass="exit" presetSubtype="0" fill="hold" grpId="1" nodeType="afterEffect">
                                  <p:stCondLst>
                                    <p:cond delay="0"/>
                                  </p:stCondLst>
                                  <p:childTnLst>
                                    <p:animEffect transition="out" filter="fade">
                                      <p:cBhvr>
                                        <p:cTn id="58" dur="500"/>
                                        <p:tgtEl>
                                          <p:spTgt spid="179"/>
                                        </p:tgtEl>
                                      </p:cBhvr>
                                    </p:animEffect>
                                    <p:set>
                                      <p:cBhvr>
                                        <p:cTn id="59" dur="1" fill="hold">
                                          <p:stCondLst>
                                            <p:cond delay="499"/>
                                          </p:stCondLst>
                                        </p:cTn>
                                        <p:tgtEl>
                                          <p:spTgt spid="1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78" grpId="0" animBg="1"/>
      <p:bldP spid="139" grpId="0" animBg="1"/>
      <p:bldP spid="178" grpId="0" animBg="1"/>
      <p:bldP spid="179" grpId="0" animBg="1"/>
      <p:bldP spid="17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2583160" y="0"/>
            <a:ext cx="7034719" cy="7034719"/>
          </a:xfrm>
          <a:prstGeom prst="rect">
            <a:avLst/>
          </a:prstGeom>
        </p:spPr>
      </p:pic>
      <p:sp>
        <p:nvSpPr>
          <p:cNvPr id="39" name="正方形/長方形 38"/>
          <p:cNvSpPr/>
          <p:nvPr/>
        </p:nvSpPr>
        <p:spPr>
          <a:xfrm>
            <a:off x="0" y="0"/>
            <a:ext cx="4067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73689">
            <a:off x="4028364" y="1015946"/>
            <a:ext cx="4596825" cy="5193651"/>
          </a:xfrm>
          <a:prstGeom prst="rect">
            <a:avLst/>
          </a:prstGeom>
        </p:spPr>
      </p:pic>
      <p:grpSp>
        <p:nvGrpSpPr>
          <p:cNvPr id="49" name="グループ化 48"/>
          <p:cNvGrpSpPr/>
          <p:nvPr/>
        </p:nvGrpSpPr>
        <p:grpSpPr>
          <a:xfrm>
            <a:off x="251520" y="620688"/>
            <a:ext cx="3600400" cy="5472608"/>
            <a:chOff x="251520" y="620688"/>
            <a:chExt cx="3600400" cy="5472608"/>
          </a:xfrm>
        </p:grpSpPr>
        <p:sp>
          <p:nvSpPr>
            <p:cNvPr id="42" name="正方形/長方形 41"/>
            <p:cNvSpPr/>
            <p:nvPr/>
          </p:nvSpPr>
          <p:spPr>
            <a:xfrm>
              <a:off x="251520" y="620688"/>
              <a:ext cx="3600400" cy="5472608"/>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p:cNvSpPr txBox="1"/>
            <p:nvPr/>
          </p:nvSpPr>
          <p:spPr>
            <a:xfrm>
              <a:off x="575482" y="2039451"/>
              <a:ext cx="1558440" cy="646331"/>
            </a:xfrm>
            <a:prstGeom prst="rect">
              <a:avLst/>
            </a:prstGeom>
            <a:noFill/>
          </p:spPr>
          <p:txBody>
            <a:bodyPr wrap="none" rtlCol="0">
              <a:spAutoFit/>
            </a:bodyPr>
            <a:lstStyle/>
            <a:p>
              <a:r>
                <a:rPr kumimoji="1" lang="ja-JP" altLang="en-US" sz="3600" b="1" dirty="0" smtClean="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rPr>
                <a:t>パズル</a:t>
              </a:r>
              <a:endParaRPr kumimoji="1" lang="ja-JP" altLang="en-US" sz="3600" b="1" dirty="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endParaRPr>
            </a:p>
          </p:txBody>
        </p:sp>
        <p:sp>
          <p:nvSpPr>
            <p:cNvPr id="44" name="テキスト ボックス 43"/>
            <p:cNvSpPr txBox="1"/>
            <p:nvPr/>
          </p:nvSpPr>
          <p:spPr>
            <a:xfrm>
              <a:off x="1151478" y="2656565"/>
              <a:ext cx="647934" cy="646331"/>
            </a:xfrm>
            <a:prstGeom prst="rect">
              <a:avLst/>
            </a:prstGeom>
            <a:noFill/>
          </p:spPr>
          <p:txBody>
            <a:bodyPr wrap="none" rtlCol="0">
              <a:spAutoFit/>
            </a:bodyPr>
            <a:lstStyle/>
            <a:p>
              <a:r>
                <a:rPr kumimoji="1" lang="ja-JP" altLang="en-US" sz="3600" b="1" dirty="0" smtClean="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rPr>
                <a:t>＆</a:t>
              </a:r>
              <a:endParaRPr kumimoji="1" lang="ja-JP" altLang="en-US" sz="3600" b="1" dirty="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endParaRPr>
            </a:p>
          </p:txBody>
        </p:sp>
        <p:sp>
          <p:nvSpPr>
            <p:cNvPr id="45" name="テキスト ボックス 44"/>
            <p:cNvSpPr txBox="1"/>
            <p:nvPr/>
          </p:nvSpPr>
          <p:spPr>
            <a:xfrm>
              <a:off x="1323066" y="3289605"/>
              <a:ext cx="1787669" cy="646331"/>
            </a:xfrm>
            <a:prstGeom prst="rect">
              <a:avLst/>
            </a:prstGeom>
            <a:noFill/>
          </p:spPr>
          <p:txBody>
            <a:bodyPr wrap="none" rtlCol="0">
              <a:spAutoFit/>
            </a:bodyPr>
            <a:lstStyle/>
            <a:p>
              <a:r>
                <a:rPr kumimoji="1" lang="ja-JP" altLang="en-US" sz="3600" b="1" dirty="0" smtClean="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rPr>
                <a:t>ダラダラ</a:t>
              </a:r>
              <a:endParaRPr kumimoji="1" lang="ja-JP" altLang="en-US" sz="3600" b="1" dirty="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endParaRPr>
            </a:p>
          </p:txBody>
        </p:sp>
        <p:pic>
          <p:nvPicPr>
            <p:cNvPr id="46" name="図 45"/>
            <p:cNvPicPr>
              <a:picLocks noChangeAspect="1"/>
            </p:cNvPicPr>
            <p:nvPr/>
          </p:nvPicPr>
          <p:blipFill rotWithShape="1">
            <a:blip r:embed="rId4"/>
            <a:srcRect l="15229" t="15230" r="24300" b="39417"/>
            <a:stretch/>
          </p:blipFill>
          <p:spPr>
            <a:xfrm flipH="1">
              <a:off x="275046" y="4176076"/>
              <a:ext cx="2236105" cy="1677079"/>
            </a:xfrm>
            <a:prstGeom prst="rect">
              <a:avLst/>
            </a:prstGeom>
          </p:spPr>
        </p:pic>
        <p:pic>
          <p:nvPicPr>
            <p:cNvPr id="47" name="図 46"/>
            <p:cNvPicPr>
              <a:picLocks noChangeAspect="1"/>
            </p:cNvPicPr>
            <p:nvPr/>
          </p:nvPicPr>
          <p:blipFill rotWithShape="1">
            <a:blip r:embed="rId5"/>
            <a:srcRect l="10694" t="18253" r="16741" b="31859"/>
            <a:stretch/>
          </p:blipFill>
          <p:spPr>
            <a:xfrm>
              <a:off x="1393098" y="1165210"/>
              <a:ext cx="2299837" cy="1581138"/>
            </a:xfrm>
            <a:prstGeom prst="rect">
              <a:avLst/>
            </a:prstGeom>
          </p:spPr>
        </p:pic>
      </p:grpSp>
      <p:grpSp>
        <p:nvGrpSpPr>
          <p:cNvPr id="76" name="グループ化 75"/>
          <p:cNvGrpSpPr/>
          <p:nvPr/>
        </p:nvGrpSpPr>
        <p:grpSpPr>
          <a:xfrm>
            <a:off x="251520" y="620688"/>
            <a:ext cx="3600400" cy="5472608"/>
            <a:chOff x="4410627" y="692696"/>
            <a:chExt cx="3600400" cy="5472608"/>
          </a:xfrm>
        </p:grpSpPr>
        <p:sp>
          <p:nvSpPr>
            <p:cNvPr id="48" name="正方形/長方形 47"/>
            <p:cNvSpPr/>
            <p:nvPr/>
          </p:nvSpPr>
          <p:spPr>
            <a:xfrm>
              <a:off x="4410627" y="692696"/>
              <a:ext cx="3600400" cy="54726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6" name="グループ化 65"/>
            <p:cNvGrpSpPr/>
            <p:nvPr/>
          </p:nvGrpSpPr>
          <p:grpSpPr>
            <a:xfrm>
              <a:off x="4707254" y="1043444"/>
              <a:ext cx="3007146" cy="793071"/>
              <a:chOff x="4301158" y="1043444"/>
              <a:chExt cx="3007146" cy="793071"/>
            </a:xfrm>
          </p:grpSpPr>
          <p:grpSp>
            <p:nvGrpSpPr>
              <p:cNvPr id="64" name="グループ化 63"/>
              <p:cNvGrpSpPr/>
              <p:nvPr/>
            </p:nvGrpSpPr>
            <p:grpSpPr>
              <a:xfrm>
                <a:off x="4316011" y="1043444"/>
                <a:ext cx="2992293" cy="369332"/>
                <a:chOff x="4316011" y="1043444"/>
                <a:chExt cx="2992293" cy="369332"/>
              </a:xfrm>
            </p:grpSpPr>
            <p:grpSp>
              <p:nvGrpSpPr>
                <p:cNvPr id="61" name="グループ化 60"/>
                <p:cNvGrpSpPr/>
                <p:nvPr/>
              </p:nvGrpSpPr>
              <p:grpSpPr>
                <a:xfrm>
                  <a:off x="4316011" y="1043444"/>
                  <a:ext cx="2992293" cy="369332"/>
                  <a:chOff x="4316011" y="1043444"/>
                  <a:chExt cx="2992293" cy="369332"/>
                </a:xfrm>
              </p:grpSpPr>
              <p:grpSp>
                <p:nvGrpSpPr>
                  <p:cNvPr id="57" name="グループ化 56"/>
                  <p:cNvGrpSpPr/>
                  <p:nvPr/>
                </p:nvGrpSpPr>
                <p:grpSpPr>
                  <a:xfrm>
                    <a:off x="4316011" y="1052736"/>
                    <a:ext cx="2992293" cy="360040"/>
                    <a:chOff x="4316011" y="1052736"/>
                    <a:chExt cx="2992293" cy="360040"/>
                  </a:xfrm>
                </p:grpSpPr>
                <p:sp>
                  <p:nvSpPr>
                    <p:cNvPr id="50" name="正方形/長方形 49"/>
                    <p:cNvSpPr/>
                    <p:nvPr/>
                  </p:nvSpPr>
                  <p:spPr>
                    <a:xfrm>
                      <a:off x="4316012" y="1052736"/>
                      <a:ext cx="2992292" cy="36004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p:cNvSpPr/>
                    <p:nvPr/>
                  </p:nvSpPr>
                  <p:spPr>
                    <a:xfrm>
                      <a:off x="4316011" y="1052736"/>
                      <a:ext cx="637017" cy="360040"/>
                    </a:xfrm>
                    <a:prstGeom prst="rect">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2" name="テキスト ボックス 51"/>
                  <p:cNvSpPr txBox="1"/>
                  <p:nvPr/>
                </p:nvSpPr>
                <p:spPr>
                  <a:xfrm>
                    <a:off x="4328339" y="1043444"/>
                    <a:ext cx="447558" cy="369332"/>
                  </a:xfrm>
                  <a:prstGeom prst="rect">
                    <a:avLst/>
                  </a:prstGeom>
                  <a:noFill/>
                </p:spPr>
                <p:txBody>
                  <a:bodyPr wrap="none" rtlCol="0">
                    <a:spAutoFit/>
                  </a:bodyPr>
                  <a:lstStyle/>
                  <a:p>
                    <a:r>
                      <a:rPr kumimoji="1" lang="en-US" altLang="ja-JP" dirty="0" smtClean="0">
                        <a:solidFill>
                          <a:schemeClr val="bg1"/>
                        </a:solidFill>
                      </a:rPr>
                      <a:t>HP</a:t>
                    </a:r>
                    <a:endParaRPr kumimoji="1" lang="ja-JP" altLang="en-US" dirty="0">
                      <a:solidFill>
                        <a:schemeClr val="bg1"/>
                      </a:solidFill>
                    </a:endParaRPr>
                  </a:p>
                </p:txBody>
              </p:sp>
            </p:grpSp>
            <p:sp>
              <p:nvSpPr>
                <p:cNvPr id="62" name="正方形/長方形 61"/>
                <p:cNvSpPr/>
                <p:nvPr/>
              </p:nvSpPr>
              <p:spPr>
                <a:xfrm>
                  <a:off x="4969931" y="1143393"/>
                  <a:ext cx="1772063" cy="221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5" name="グループ化 64"/>
              <p:cNvGrpSpPr/>
              <p:nvPr/>
            </p:nvGrpSpPr>
            <p:grpSpPr>
              <a:xfrm>
                <a:off x="4301158" y="1467183"/>
                <a:ext cx="3007146" cy="369332"/>
                <a:chOff x="4301158" y="1467183"/>
                <a:chExt cx="3007146" cy="369332"/>
              </a:xfrm>
            </p:grpSpPr>
            <p:grpSp>
              <p:nvGrpSpPr>
                <p:cNvPr id="60" name="グループ化 59"/>
                <p:cNvGrpSpPr/>
                <p:nvPr/>
              </p:nvGrpSpPr>
              <p:grpSpPr>
                <a:xfrm>
                  <a:off x="4301158" y="1467183"/>
                  <a:ext cx="3007146" cy="369332"/>
                  <a:chOff x="4301158" y="1467183"/>
                  <a:chExt cx="3007146" cy="369332"/>
                </a:xfrm>
              </p:grpSpPr>
              <p:grpSp>
                <p:nvGrpSpPr>
                  <p:cNvPr id="58" name="グループ化 57"/>
                  <p:cNvGrpSpPr/>
                  <p:nvPr/>
                </p:nvGrpSpPr>
                <p:grpSpPr>
                  <a:xfrm>
                    <a:off x="4316012" y="1467183"/>
                    <a:ext cx="2992292" cy="360040"/>
                    <a:chOff x="4316012" y="1467183"/>
                    <a:chExt cx="2992292" cy="360040"/>
                  </a:xfrm>
                </p:grpSpPr>
                <p:sp>
                  <p:nvSpPr>
                    <p:cNvPr id="51" name="正方形/長方形 50"/>
                    <p:cNvSpPr/>
                    <p:nvPr/>
                  </p:nvSpPr>
                  <p:spPr>
                    <a:xfrm>
                      <a:off x="4316012" y="1467183"/>
                      <a:ext cx="2992292" cy="36004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正方形/長方形 55"/>
                    <p:cNvSpPr/>
                    <p:nvPr/>
                  </p:nvSpPr>
                  <p:spPr>
                    <a:xfrm>
                      <a:off x="4316012" y="1467183"/>
                      <a:ext cx="624932" cy="360040"/>
                    </a:xfrm>
                    <a:prstGeom prst="rect">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9" name="テキスト ボックス 58"/>
                  <p:cNvSpPr txBox="1"/>
                  <p:nvPr/>
                </p:nvSpPr>
                <p:spPr>
                  <a:xfrm>
                    <a:off x="4301158" y="1467183"/>
                    <a:ext cx="668773" cy="369332"/>
                  </a:xfrm>
                  <a:prstGeom prst="rect">
                    <a:avLst/>
                  </a:prstGeom>
                  <a:noFill/>
                </p:spPr>
                <p:txBody>
                  <a:bodyPr wrap="none" rtlCol="0">
                    <a:spAutoFit/>
                  </a:bodyPr>
                  <a:lstStyle/>
                  <a:p>
                    <a:r>
                      <a:rPr kumimoji="1" lang="ja-JP" altLang="en-US" b="1" dirty="0" smtClean="0">
                        <a:solidFill>
                          <a:schemeClr val="bg1"/>
                        </a:solidFill>
                      </a:rPr>
                      <a:t>ﾊﾟﾜｰ</a:t>
                    </a:r>
                    <a:endParaRPr kumimoji="1" lang="ja-JP" altLang="en-US" b="1" dirty="0">
                      <a:solidFill>
                        <a:schemeClr val="bg1"/>
                      </a:solidFill>
                    </a:endParaRPr>
                  </a:p>
                </p:txBody>
              </p:sp>
            </p:grpSp>
            <p:sp>
              <p:nvSpPr>
                <p:cNvPr id="63" name="正方形/長方形 62"/>
                <p:cNvSpPr/>
                <p:nvPr/>
              </p:nvSpPr>
              <p:spPr>
                <a:xfrm>
                  <a:off x="4969931" y="1527894"/>
                  <a:ext cx="2208791" cy="2190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67" name="横巻き 66"/>
            <p:cNvSpPr/>
            <p:nvPr/>
          </p:nvSpPr>
          <p:spPr>
            <a:xfrm>
              <a:off x="4851270" y="2393022"/>
              <a:ext cx="2719115" cy="936104"/>
            </a:xfrm>
            <a:prstGeom prst="horizontalScroll">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rPr>
                <a:t>バトルする</a:t>
              </a:r>
              <a:endParaRPr kumimoji="1" lang="ja-JP" altLang="en-US" sz="3200" dirty="0">
                <a:solidFill>
                  <a:srgbClr val="FF0000"/>
                </a:solidFill>
              </a:endParaRPr>
            </a:p>
          </p:txBody>
        </p:sp>
        <p:sp>
          <p:nvSpPr>
            <p:cNvPr id="68" name="横巻き 67"/>
            <p:cNvSpPr/>
            <p:nvPr/>
          </p:nvSpPr>
          <p:spPr>
            <a:xfrm>
              <a:off x="4851270" y="3415067"/>
              <a:ext cx="2719115" cy="936104"/>
            </a:xfrm>
            <a:prstGeom prst="horizontalScroll">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アイテムを買う</a:t>
              </a:r>
              <a:endParaRPr kumimoji="1" lang="ja-JP" altLang="en-US" sz="2800" dirty="0">
                <a:solidFill>
                  <a:srgbClr val="FF0000"/>
                </a:solidFill>
              </a:endParaRPr>
            </a:p>
          </p:txBody>
        </p:sp>
        <p:sp>
          <p:nvSpPr>
            <p:cNvPr id="69" name="横巻き 68"/>
            <p:cNvSpPr/>
            <p:nvPr/>
          </p:nvSpPr>
          <p:spPr>
            <a:xfrm>
              <a:off x="4851270" y="4437112"/>
              <a:ext cx="2719115" cy="936104"/>
            </a:xfrm>
            <a:prstGeom prst="horizontalScroll">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rPr>
                <a:t>メールする</a:t>
              </a:r>
              <a:endParaRPr kumimoji="1" lang="ja-JP" altLang="en-US" sz="3200" dirty="0">
                <a:solidFill>
                  <a:srgbClr val="FF0000"/>
                </a:solidFill>
              </a:endParaRPr>
            </a:p>
          </p:txBody>
        </p:sp>
        <p:grpSp>
          <p:nvGrpSpPr>
            <p:cNvPr id="73" name="グループ化 72"/>
            <p:cNvGrpSpPr/>
            <p:nvPr/>
          </p:nvGrpSpPr>
          <p:grpSpPr>
            <a:xfrm>
              <a:off x="5984986" y="5445224"/>
              <a:ext cx="1714483" cy="407931"/>
              <a:chOff x="4571931" y="5445224"/>
              <a:chExt cx="1714483" cy="407931"/>
            </a:xfrm>
          </p:grpSpPr>
          <p:sp>
            <p:nvSpPr>
              <p:cNvPr id="70" name="ホームベース 69"/>
              <p:cNvSpPr/>
              <p:nvPr/>
            </p:nvSpPr>
            <p:spPr>
              <a:xfrm>
                <a:off x="4571931" y="5445224"/>
                <a:ext cx="1240227" cy="407931"/>
              </a:xfrm>
              <a:prstGeom prst="homePlate">
                <a:avLst>
                  <a:gd name="adj" fmla="val 3327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トップへ</a:t>
                </a:r>
                <a:endParaRPr kumimoji="1" lang="ja-JP" altLang="en-US" b="1" dirty="0">
                  <a:solidFill>
                    <a:schemeClr val="tx1"/>
                  </a:solidFill>
                </a:endParaRPr>
              </a:p>
            </p:txBody>
          </p:sp>
          <p:sp>
            <p:nvSpPr>
              <p:cNvPr id="71" name="山形 70"/>
              <p:cNvSpPr/>
              <p:nvPr/>
            </p:nvSpPr>
            <p:spPr>
              <a:xfrm>
                <a:off x="5812158" y="5461735"/>
                <a:ext cx="252450" cy="391420"/>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2" name="山形 71"/>
              <p:cNvSpPr/>
              <p:nvPr/>
            </p:nvSpPr>
            <p:spPr>
              <a:xfrm>
                <a:off x="6033964" y="5461735"/>
                <a:ext cx="252450" cy="391420"/>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75" name="テキスト ボックス 74"/>
            <p:cNvSpPr txBox="1"/>
            <p:nvPr/>
          </p:nvSpPr>
          <p:spPr>
            <a:xfrm>
              <a:off x="4650945" y="1951682"/>
              <a:ext cx="3119765" cy="461665"/>
            </a:xfrm>
            <a:prstGeom prst="rect">
              <a:avLst/>
            </a:prstGeom>
            <a:noFill/>
          </p:spPr>
          <p:txBody>
            <a:bodyPr wrap="none" rtlCol="0">
              <a:spAutoFit/>
            </a:bodyPr>
            <a:lstStyle/>
            <a:p>
              <a:r>
                <a:rPr kumimoji="1" lang="ja-JP" altLang="en-US" sz="2400" dirty="0" smtClean="0">
                  <a:solidFill>
                    <a:schemeClr val="bg1"/>
                  </a:solidFill>
                </a:rPr>
                <a:t>ようこそ</a:t>
              </a:r>
              <a:r>
                <a:rPr kumimoji="1" lang="ja-JP" altLang="en-US" sz="2400" dirty="0" smtClean="0">
                  <a:solidFill>
                    <a:srgbClr val="FFFF00"/>
                  </a:solidFill>
                </a:rPr>
                <a:t>みきちゃん</a:t>
              </a:r>
              <a:r>
                <a:rPr kumimoji="1" lang="ja-JP" altLang="en-US" sz="2400" dirty="0" smtClean="0">
                  <a:solidFill>
                    <a:schemeClr val="bg1"/>
                  </a:solidFill>
                </a:rPr>
                <a:t>さん</a:t>
              </a:r>
              <a:endParaRPr kumimoji="1" lang="ja-JP" altLang="en-US" sz="2400" dirty="0">
                <a:solidFill>
                  <a:schemeClr val="bg1"/>
                </a:solidFill>
              </a:endParaRPr>
            </a:p>
          </p:txBody>
        </p:sp>
      </p:grpSp>
      <p:sp>
        <p:nvSpPr>
          <p:cNvPr id="78" name="角丸四角形 77"/>
          <p:cNvSpPr/>
          <p:nvPr/>
        </p:nvSpPr>
        <p:spPr>
          <a:xfrm>
            <a:off x="533457" y="2333768"/>
            <a:ext cx="3007146" cy="941696"/>
          </a:xfrm>
          <a:prstGeom prst="roundRect">
            <a:avLst>
              <a:gd name="adj" fmla="val 23957"/>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 name="グループ化 7"/>
          <p:cNvGrpSpPr/>
          <p:nvPr/>
        </p:nvGrpSpPr>
        <p:grpSpPr>
          <a:xfrm>
            <a:off x="251520" y="620688"/>
            <a:ext cx="3600400" cy="5472608"/>
            <a:chOff x="251520" y="620688"/>
            <a:chExt cx="3600400" cy="5472608"/>
          </a:xfrm>
        </p:grpSpPr>
        <p:grpSp>
          <p:nvGrpSpPr>
            <p:cNvPr id="2" name="グループ化 1"/>
            <p:cNvGrpSpPr/>
            <p:nvPr/>
          </p:nvGrpSpPr>
          <p:grpSpPr>
            <a:xfrm>
              <a:off x="251520" y="620688"/>
              <a:ext cx="3600400" cy="5472608"/>
              <a:chOff x="3561975" y="1473752"/>
              <a:chExt cx="3600400" cy="5472608"/>
            </a:xfrm>
          </p:grpSpPr>
          <p:sp>
            <p:nvSpPr>
              <p:cNvPr id="156" name="正方形/長方形 155"/>
              <p:cNvSpPr/>
              <p:nvPr/>
            </p:nvSpPr>
            <p:spPr>
              <a:xfrm>
                <a:off x="3561975" y="1473752"/>
                <a:ext cx="3600400" cy="547260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2" name="テキスト ボックス 201"/>
              <p:cNvSpPr txBox="1"/>
              <p:nvPr/>
            </p:nvSpPr>
            <p:spPr>
              <a:xfrm>
                <a:off x="3931335" y="1716806"/>
                <a:ext cx="2823209" cy="523220"/>
              </a:xfrm>
              <a:prstGeom prst="rect">
                <a:avLst/>
              </a:prstGeom>
              <a:noFill/>
            </p:spPr>
            <p:txBody>
              <a:bodyPr wrap="none" rtlCol="0">
                <a:spAutoFit/>
              </a:bodyPr>
              <a:lstStyle/>
              <a:p>
                <a:r>
                  <a:rPr kumimoji="1" lang="ja-JP" altLang="en-US" sz="2800" b="1" dirty="0" smtClean="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rPr>
                  <a:t>パズルでだらだら</a:t>
                </a:r>
                <a:endParaRPr kumimoji="1" lang="ja-JP" altLang="en-US" sz="2800" b="1" dirty="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endParaRPr>
              </a:p>
            </p:txBody>
          </p:sp>
        </p:grpSp>
        <p:pic>
          <p:nvPicPr>
            <p:cNvPr id="204" name="図 203"/>
            <p:cNvPicPr>
              <a:picLocks noChangeAspect="1"/>
            </p:cNvPicPr>
            <p:nvPr/>
          </p:nvPicPr>
          <p:blipFill rotWithShape="1">
            <a:blip r:embed="rId5"/>
            <a:srcRect l="10694" t="18253" r="16741" b="31859"/>
            <a:stretch/>
          </p:blipFill>
          <p:spPr>
            <a:xfrm>
              <a:off x="2245754" y="1314114"/>
              <a:ext cx="1508665" cy="1037207"/>
            </a:xfrm>
            <a:prstGeom prst="rect">
              <a:avLst/>
            </a:prstGeom>
          </p:spPr>
        </p:pic>
        <p:sp>
          <p:nvSpPr>
            <p:cNvPr id="3" name="角丸四角形 2"/>
            <p:cNvSpPr/>
            <p:nvPr/>
          </p:nvSpPr>
          <p:spPr>
            <a:xfrm>
              <a:off x="419611" y="2457617"/>
              <a:ext cx="3264219" cy="3513353"/>
            </a:xfrm>
            <a:prstGeom prst="roundRect">
              <a:avLst/>
            </a:prstGeom>
            <a:solidFill>
              <a:schemeClr val="bg2">
                <a:lumMod val="50000"/>
              </a:schemeClr>
            </a:solidFill>
            <a:scene3d>
              <a:camera prst="orthographicFront"/>
              <a:lightRig rig="threePt" dir="t"/>
            </a:scene3d>
            <a:sp3d extrusionH="292100">
              <a:bevelT w="889000" h="692150" prst="softRound"/>
              <a:bevelB w="228600" h="292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026" name="Picture 2" descr="D:\data\WorkSpace＄\情報モラル\素材作成\pazul青.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9344" y="5166446"/>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ata\WorkSpace＄\情報モラル\素材作成\pazul黄色.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301" y="5166446"/>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ata\WorkSpace＄\情報モラル\素材作成\pazul白.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8386" y="5166446"/>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data\WorkSpace＄\情報モラル\素材作成\pazul緑.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301" y="4016700"/>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data\WorkSpace＄\情報モラル\素材作成\pazul紫.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6471" y="5166446"/>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D:\data\WorkSpace＄\情報モラル\素材作成\pazul青.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7429" y="5166446"/>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D:\data\WorkSpace＄\情報モラル\素材作成\pazul白.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7429" y="4591573"/>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D:\data\WorkSpace＄\情報モラル\素材作成\pazul青.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301" y="4591573"/>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3" descr="D:\data\WorkSpace＄\情報モラル\素材作成\pazul黄色.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9344" y="4591573"/>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descr="D:\data\WorkSpace＄\情報モラル\素材作成\pazul紫.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8386" y="4591573"/>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D:\data\WorkSpace＄\情報モラル\素材作成\pazul青.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6471" y="4591573"/>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D:\data\WorkSpace＄\情報モラル\素材作成\pazul白.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9344" y="4016700"/>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 descr="D:\data\WorkSpace＄\情報モラル\素材作成\pazul黄色.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8386" y="4016700"/>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6" descr="D:\data\WorkSpace＄\情報モラル\素材作成\pazul紫.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7429" y="4016700"/>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D:\data\WorkSpace＄\情報モラル\素材作成\pazul白.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6471" y="4016700"/>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3" descr="D:\data\WorkSpace＄\情報モラル\素材作成\pazul黄色.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301" y="3441828"/>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D:\data\WorkSpace＄\情報モラル\素材作成\pazul青.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9344" y="3441828"/>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D:\data\WorkSpace＄\情報モラル\素材作成\pazul青.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8386" y="3441828"/>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3" descr="D:\data\WorkSpace＄\情報モラル\素材作成\pazul黄色.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7429" y="3441828"/>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5" descr="D:\data\WorkSpace＄\情報モラル\素材作成\pazul緑.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6471" y="3441828"/>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 descr="D:\data\WorkSpace＄\情報モラル\素材作成\pazul紫.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301" y="2866956"/>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D:\data\WorkSpace＄\情報モラル\素材作成\pazul白.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9344" y="2866956"/>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5" descr="D:\data\WorkSpace＄\情報モラル\素材作成\pazul緑.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8386" y="2866956"/>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D:\data\WorkSpace＄\情報モラル\素材作成\pazul青.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7429" y="2866956"/>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D:\data\WorkSpace＄\情報モラル\素材作成\pazul青.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6471" y="2866956"/>
            <a:ext cx="533401"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5" descr="D:\data\WorkSpace＄\情報モラル\素材作成\pazul緑.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9556" y="1537193"/>
            <a:ext cx="533401" cy="53340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0" y="6093296"/>
            <a:ext cx="4067944" cy="791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グループ化 8"/>
          <p:cNvGrpSpPr/>
          <p:nvPr/>
        </p:nvGrpSpPr>
        <p:grpSpPr>
          <a:xfrm>
            <a:off x="251520" y="620688"/>
            <a:ext cx="3600400" cy="766274"/>
            <a:chOff x="3019578" y="620688"/>
            <a:chExt cx="3600400" cy="766274"/>
          </a:xfrm>
        </p:grpSpPr>
        <p:sp>
          <p:nvSpPr>
            <p:cNvPr id="266" name="正方形/長方形 265"/>
            <p:cNvSpPr/>
            <p:nvPr/>
          </p:nvSpPr>
          <p:spPr>
            <a:xfrm>
              <a:off x="3019578" y="620688"/>
              <a:ext cx="3600400" cy="69342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7" name="テキスト ボックス 266"/>
            <p:cNvSpPr txBox="1"/>
            <p:nvPr/>
          </p:nvSpPr>
          <p:spPr>
            <a:xfrm>
              <a:off x="3388938" y="863742"/>
              <a:ext cx="2823209" cy="523220"/>
            </a:xfrm>
            <a:prstGeom prst="rect">
              <a:avLst/>
            </a:prstGeom>
            <a:noFill/>
          </p:spPr>
          <p:txBody>
            <a:bodyPr wrap="none" rtlCol="0">
              <a:spAutoFit/>
            </a:bodyPr>
            <a:lstStyle/>
            <a:p>
              <a:r>
                <a:rPr kumimoji="1" lang="ja-JP" altLang="en-US" sz="2800" b="1" dirty="0" smtClean="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rPr>
                <a:t>パズルでだらだら</a:t>
              </a:r>
              <a:endParaRPr kumimoji="1" lang="ja-JP" altLang="en-US" sz="2800" b="1" dirty="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endParaRPr>
            </a:p>
          </p:txBody>
        </p:sp>
      </p:grpSp>
      <p:sp>
        <p:nvSpPr>
          <p:cNvPr id="11" name="正方形/長方形 10"/>
          <p:cNvSpPr/>
          <p:nvPr/>
        </p:nvSpPr>
        <p:spPr>
          <a:xfrm>
            <a:off x="-63022" y="-176719"/>
            <a:ext cx="4130966" cy="7974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1" name="図 4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560" y="137770"/>
            <a:ext cx="3929375" cy="6582460"/>
          </a:xfrm>
          <a:prstGeom prst="rect">
            <a:avLst/>
          </a:prstGeom>
        </p:spPr>
      </p:pic>
    </p:spTree>
    <p:extLst>
      <p:ext uri="{BB962C8B-B14F-4D97-AF65-F5344CB8AC3E}">
        <p14:creationId xmlns:p14="http://schemas.microsoft.com/office/powerpoint/2010/main" val="172823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200" fill="hold"/>
                                        <p:tgtEl>
                                          <p:spTgt spid="1026"/>
                                        </p:tgtEl>
                                        <p:attrNameLst>
                                          <p:attrName>ppt_x</p:attrName>
                                        </p:attrNameLst>
                                      </p:cBhvr>
                                      <p:tavLst>
                                        <p:tav tm="0">
                                          <p:val>
                                            <p:strVal val="#ppt_x"/>
                                          </p:val>
                                        </p:tav>
                                        <p:tav tm="100000">
                                          <p:val>
                                            <p:strVal val="#ppt_x"/>
                                          </p:val>
                                        </p:tav>
                                      </p:tavLst>
                                    </p:anim>
                                    <p:anim calcmode="lin" valueType="num">
                                      <p:cBhvr additive="base">
                                        <p:cTn id="13" dur="2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700"/>
                            </p:stCondLst>
                            <p:childTnLst>
                              <p:par>
                                <p:cTn id="15" presetID="2" presetClass="entr" presetSubtype="1"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200" fill="hold"/>
                                        <p:tgtEl>
                                          <p:spTgt spid="1028"/>
                                        </p:tgtEl>
                                        <p:attrNameLst>
                                          <p:attrName>ppt_x</p:attrName>
                                        </p:attrNameLst>
                                      </p:cBhvr>
                                      <p:tavLst>
                                        <p:tav tm="0">
                                          <p:val>
                                            <p:strVal val="#ppt_x"/>
                                          </p:val>
                                        </p:tav>
                                        <p:tav tm="100000">
                                          <p:val>
                                            <p:strVal val="#ppt_x"/>
                                          </p:val>
                                        </p:tav>
                                      </p:tavLst>
                                    </p:anim>
                                    <p:anim calcmode="lin" valueType="num">
                                      <p:cBhvr additive="base">
                                        <p:cTn id="18" dur="200" fill="hold"/>
                                        <p:tgtEl>
                                          <p:spTgt spid="1028"/>
                                        </p:tgtEl>
                                        <p:attrNameLst>
                                          <p:attrName>ppt_y</p:attrName>
                                        </p:attrNameLst>
                                      </p:cBhvr>
                                      <p:tavLst>
                                        <p:tav tm="0">
                                          <p:val>
                                            <p:strVal val="0-#ppt_h/2"/>
                                          </p:val>
                                        </p:tav>
                                        <p:tav tm="100000">
                                          <p:val>
                                            <p:strVal val="#ppt_y"/>
                                          </p:val>
                                        </p:tav>
                                      </p:tavLst>
                                    </p:anim>
                                  </p:childTnLst>
                                </p:cTn>
                              </p:par>
                            </p:childTnLst>
                          </p:cTn>
                        </p:par>
                        <p:par>
                          <p:cTn id="19" fill="hold">
                            <p:stCondLst>
                              <p:cond delay="900"/>
                            </p:stCondLst>
                            <p:childTnLst>
                              <p:par>
                                <p:cTn id="20" presetID="2" presetClass="entr" presetSubtype="1"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additive="base">
                                        <p:cTn id="22" dur="200" fill="hold"/>
                                        <p:tgtEl>
                                          <p:spTgt spid="81"/>
                                        </p:tgtEl>
                                        <p:attrNameLst>
                                          <p:attrName>ppt_x</p:attrName>
                                        </p:attrNameLst>
                                      </p:cBhvr>
                                      <p:tavLst>
                                        <p:tav tm="0">
                                          <p:val>
                                            <p:strVal val="#ppt_x"/>
                                          </p:val>
                                        </p:tav>
                                        <p:tav tm="100000">
                                          <p:val>
                                            <p:strVal val="#ppt_x"/>
                                          </p:val>
                                        </p:tav>
                                      </p:tavLst>
                                    </p:anim>
                                    <p:anim calcmode="lin" valueType="num">
                                      <p:cBhvr additive="base">
                                        <p:cTn id="23" dur="200" fill="hold"/>
                                        <p:tgtEl>
                                          <p:spTgt spid="81"/>
                                        </p:tgtEl>
                                        <p:attrNameLst>
                                          <p:attrName>ppt_y</p:attrName>
                                        </p:attrNameLst>
                                      </p:cBhvr>
                                      <p:tavLst>
                                        <p:tav tm="0">
                                          <p:val>
                                            <p:strVal val="0-#ppt_h/2"/>
                                          </p:val>
                                        </p:tav>
                                        <p:tav tm="100000">
                                          <p:val>
                                            <p:strVal val="#ppt_y"/>
                                          </p:val>
                                        </p:tav>
                                      </p:tavLst>
                                    </p:anim>
                                  </p:childTnLst>
                                </p:cTn>
                              </p:par>
                            </p:childTnLst>
                          </p:cTn>
                        </p:par>
                        <p:par>
                          <p:cTn id="24" fill="hold">
                            <p:stCondLst>
                              <p:cond delay="1100"/>
                            </p:stCondLst>
                            <p:childTnLst>
                              <p:par>
                                <p:cTn id="25" presetID="2" presetClass="entr" presetSubtype="1"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additive="base">
                                        <p:cTn id="27" dur="200" fill="hold"/>
                                        <p:tgtEl>
                                          <p:spTgt spid="1030"/>
                                        </p:tgtEl>
                                        <p:attrNameLst>
                                          <p:attrName>ppt_x</p:attrName>
                                        </p:attrNameLst>
                                      </p:cBhvr>
                                      <p:tavLst>
                                        <p:tav tm="0">
                                          <p:val>
                                            <p:strVal val="#ppt_x"/>
                                          </p:val>
                                        </p:tav>
                                        <p:tav tm="100000">
                                          <p:val>
                                            <p:strVal val="#ppt_x"/>
                                          </p:val>
                                        </p:tav>
                                      </p:tavLst>
                                    </p:anim>
                                    <p:anim calcmode="lin" valueType="num">
                                      <p:cBhvr additive="base">
                                        <p:cTn id="28" dur="200" fill="hold"/>
                                        <p:tgtEl>
                                          <p:spTgt spid="1030"/>
                                        </p:tgtEl>
                                        <p:attrNameLst>
                                          <p:attrName>ppt_y</p:attrName>
                                        </p:attrNameLst>
                                      </p:cBhvr>
                                      <p:tavLst>
                                        <p:tav tm="0">
                                          <p:val>
                                            <p:strVal val="0-#ppt_h/2"/>
                                          </p:val>
                                        </p:tav>
                                        <p:tav tm="100000">
                                          <p:val>
                                            <p:strVal val="#ppt_y"/>
                                          </p:val>
                                        </p:tav>
                                      </p:tavLst>
                                    </p:anim>
                                  </p:childTnLst>
                                </p:cTn>
                              </p:par>
                            </p:childTnLst>
                          </p:cTn>
                        </p:par>
                        <p:par>
                          <p:cTn id="29" fill="hold">
                            <p:stCondLst>
                              <p:cond delay="1300"/>
                            </p:stCondLst>
                            <p:childTnLst>
                              <p:par>
                                <p:cTn id="30" presetID="2" presetClass="entr" presetSubtype="1"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additive="base">
                                        <p:cTn id="32" dur="200" fill="hold"/>
                                        <p:tgtEl>
                                          <p:spTgt spid="83"/>
                                        </p:tgtEl>
                                        <p:attrNameLst>
                                          <p:attrName>ppt_x</p:attrName>
                                        </p:attrNameLst>
                                      </p:cBhvr>
                                      <p:tavLst>
                                        <p:tav tm="0">
                                          <p:val>
                                            <p:strVal val="#ppt_x"/>
                                          </p:val>
                                        </p:tav>
                                        <p:tav tm="100000">
                                          <p:val>
                                            <p:strVal val="#ppt_x"/>
                                          </p:val>
                                        </p:tav>
                                      </p:tavLst>
                                    </p:anim>
                                    <p:anim calcmode="lin" valueType="num">
                                      <p:cBhvr additive="base">
                                        <p:cTn id="33" dur="200" fill="hold"/>
                                        <p:tgtEl>
                                          <p:spTgt spid="83"/>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 presetClass="entr" presetSubtype="1" fill="hold" nodeType="after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additive="base">
                                        <p:cTn id="37" dur="200" fill="hold"/>
                                        <p:tgtEl>
                                          <p:spTgt spid="84"/>
                                        </p:tgtEl>
                                        <p:attrNameLst>
                                          <p:attrName>ppt_x</p:attrName>
                                        </p:attrNameLst>
                                      </p:cBhvr>
                                      <p:tavLst>
                                        <p:tav tm="0">
                                          <p:val>
                                            <p:strVal val="#ppt_x"/>
                                          </p:val>
                                        </p:tav>
                                        <p:tav tm="100000">
                                          <p:val>
                                            <p:strVal val="#ppt_x"/>
                                          </p:val>
                                        </p:tav>
                                      </p:tavLst>
                                    </p:anim>
                                    <p:anim calcmode="lin" valueType="num">
                                      <p:cBhvr additive="base">
                                        <p:cTn id="38" dur="200" fill="hold"/>
                                        <p:tgtEl>
                                          <p:spTgt spid="84"/>
                                        </p:tgtEl>
                                        <p:attrNameLst>
                                          <p:attrName>ppt_y</p:attrName>
                                        </p:attrNameLst>
                                      </p:cBhvr>
                                      <p:tavLst>
                                        <p:tav tm="0">
                                          <p:val>
                                            <p:strVal val="0-#ppt_h/2"/>
                                          </p:val>
                                        </p:tav>
                                        <p:tav tm="100000">
                                          <p:val>
                                            <p:strVal val="#ppt_y"/>
                                          </p:val>
                                        </p:tav>
                                      </p:tavLst>
                                    </p:anim>
                                  </p:childTnLst>
                                </p:cTn>
                              </p:par>
                            </p:childTnLst>
                          </p:cTn>
                        </p:par>
                        <p:par>
                          <p:cTn id="39" fill="hold">
                            <p:stCondLst>
                              <p:cond delay="1700"/>
                            </p:stCondLst>
                            <p:childTnLst>
                              <p:par>
                                <p:cTn id="40" presetID="2" presetClass="entr" presetSubtype="1" fill="hold" nodeType="after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200" fill="hold"/>
                                        <p:tgtEl>
                                          <p:spTgt spid="85"/>
                                        </p:tgtEl>
                                        <p:attrNameLst>
                                          <p:attrName>ppt_x</p:attrName>
                                        </p:attrNameLst>
                                      </p:cBhvr>
                                      <p:tavLst>
                                        <p:tav tm="0">
                                          <p:val>
                                            <p:strVal val="#ppt_x"/>
                                          </p:val>
                                        </p:tav>
                                        <p:tav tm="100000">
                                          <p:val>
                                            <p:strVal val="#ppt_x"/>
                                          </p:val>
                                        </p:tav>
                                      </p:tavLst>
                                    </p:anim>
                                    <p:anim calcmode="lin" valueType="num">
                                      <p:cBhvr additive="base">
                                        <p:cTn id="43" dur="200" fill="hold"/>
                                        <p:tgtEl>
                                          <p:spTgt spid="85"/>
                                        </p:tgtEl>
                                        <p:attrNameLst>
                                          <p:attrName>ppt_y</p:attrName>
                                        </p:attrNameLst>
                                      </p:cBhvr>
                                      <p:tavLst>
                                        <p:tav tm="0">
                                          <p:val>
                                            <p:strVal val="0-#ppt_h/2"/>
                                          </p:val>
                                        </p:tav>
                                        <p:tav tm="100000">
                                          <p:val>
                                            <p:strVal val="#ppt_y"/>
                                          </p:val>
                                        </p:tav>
                                      </p:tavLst>
                                    </p:anim>
                                  </p:childTnLst>
                                </p:cTn>
                              </p:par>
                            </p:childTnLst>
                          </p:cTn>
                        </p:par>
                        <p:par>
                          <p:cTn id="44" fill="hold">
                            <p:stCondLst>
                              <p:cond delay="1900"/>
                            </p:stCondLst>
                            <p:childTnLst>
                              <p:par>
                                <p:cTn id="45" presetID="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additive="base">
                                        <p:cTn id="47" dur="200" fill="hold"/>
                                        <p:tgtEl>
                                          <p:spTgt spid="82"/>
                                        </p:tgtEl>
                                        <p:attrNameLst>
                                          <p:attrName>ppt_x</p:attrName>
                                        </p:attrNameLst>
                                      </p:cBhvr>
                                      <p:tavLst>
                                        <p:tav tm="0">
                                          <p:val>
                                            <p:strVal val="#ppt_x"/>
                                          </p:val>
                                        </p:tav>
                                        <p:tav tm="100000">
                                          <p:val>
                                            <p:strVal val="#ppt_x"/>
                                          </p:val>
                                        </p:tav>
                                      </p:tavLst>
                                    </p:anim>
                                    <p:anim calcmode="lin" valueType="num">
                                      <p:cBhvr additive="base">
                                        <p:cTn id="48" dur="200" fill="hold"/>
                                        <p:tgtEl>
                                          <p:spTgt spid="82"/>
                                        </p:tgtEl>
                                        <p:attrNameLst>
                                          <p:attrName>ppt_y</p:attrName>
                                        </p:attrNameLst>
                                      </p:cBhvr>
                                      <p:tavLst>
                                        <p:tav tm="0">
                                          <p:val>
                                            <p:strVal val="0-#ppt_h/2"/>
                                          </p:val>
                                        </p:tav>
                                        <p:tav tm="100000">
                                          <p:val>
                                            <p:strVal val="#ppt_y"/>
                                          </p:val>
                                        </p:tav>
                                      </p:tavLst>
                                    </p:anim>
                                  </p:childTnLst>
                                </p:cTn>
                              </p:par>
                            </p:childTnLst>
                          </p:cTn>
                        </p:par>
                        <p:par>
                          <p:cTn id="49" fill="hold">
                            <p:stCondLst>
                              <p:cond delay="2100"/>
                            </p:stCondLst>
                            <p:childTnLst>
                              <p:par>
                                <p:cTn id="50" presetID="2" presetClass="entr" presetSubtype="1" fill="hold" nodeType="after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additive="base">
                                        <p:cTn id="52" dur="200" fill="hold"/>
                                        <p:tgtEl>
                                          <p:spTgt spid="86"/>
                                        </p:tgtEl>
                                        <p:attrNameLst>
                                          <p:attrName>ppt_x</p:attrName>
                                        </p:attrNameLst>
                                      </p:cBhvr>
                                      <p:tavLst>
                                        <p:tav tm="0">
                                          <p:val>
                                            <p:strVal val="#ppt_x"/>
                                          </p:val>
                                        </p:tav>
                                        <p:tav tm="100000">
                                          <p:val>
                                            <p:strVal val="#ppt_x"/>
                                          </p:val>
                                        </p:tav>
                                      </p:tavLst>
                                    </p:anim>
                                    <p:anim calcmode="lin" valueType="num">
                                      <p:cBhvr additive="base">
                                        <p:cTn id="53" dur="200" fill="hold"/>
                                        <p:tgtEl>
                                          <p:spTgt spid="86"/>
                                        </p:tgtEl>
                                        <p:attrNameLst>
                                          <p:attrName>ppt_y</p:attrName>
                                        </p:attrNameLst>
                                      </p:cBhvr>
                                      <p:tavLst>
                                        <p:tav tm="0">
                                          <p:val>
                                            <p:strVal val="0-#ppt_h/2"/>
                                          </p:val>
                                        </p:tav>
                                        <p:tav tm="100000">
                                          <p:val>
                                            <p:strVal val="#ppt_y"/>
                                          </p:val>
                                        </p:tav>
                                      </p:tavLst>
                                    </p:anim>
                                  </p:childTnLst>
                                </p:cTn>
                              </p:par>
                            </p:childTnLst>
                          </p:cTn>
                        </p:par>
                        <p:par>
                          <p:cTn id="54" fill="hold">
                            <p:stCondLst>
                              <p:cond delay="2300"/>
                            </p:stCondLst>
                            <p:childTnLst>
                              <p:par>
                                <p:cTn id="55" presetID="2" presetClass="entr" presetSubtype="1" fill="hold" nodeType="afterEffect">
                                  <p:stCondLst>
                                    <p:cond delay="0"/>
                                  </p:stCondLst>
                                  <p:childTnLst>
                                    <p:set>
                                      <p:cBhvr>
                                        <p:cTn id="56" dur="1" fill="hold">
                                          <p:stCondLst>
                                            <p:cond delay="0"/>
                                          </p:stCondLst>
                                        </p:cTn>
                                        <p:tgtEl>
                                          <p:spTgt spid="1029"/>
                                        </p:tgtEl>
                                        <p:attrNameLst>
                                          <p:attrName>style.visibility</p:attrName>
                                        </p:attrNameLst>
                                      </p:cBhvr>
                                      <p:to>
                                        <p:strVal val="visible"/>
                                      </p:to>
                                    </p:set>
                                    <p:anim calcmode="lin" valueType="num">
                                      <p:cBhvr additive="base">
                                        <p:cTn id="57" dur="200" fill="hold"/>
                                        <p:tgtEl>
                                          <p:spTgt spid="1029"/>
                                        </p:tgtEl>
                                        <p:attrNameLst>
                                          <p:attrName>ppt_x</p:attrName>
                                        </p:attrNameLst>
                                      </p:cBhvr>
                                      <p:tavLst>
                                        <p:tav tm="0">
                                          <p:val>
                                            <p:strVal val="#ppt_x"/>
                                          </p:val>
                                        </p:tav>
                                        <p:tav tm="100000">
                                          <p:val>
                                            <p:strVal val="#ppt_x"/>
                                          </p:val>
                                        </p:tav>
                                      </p:tavLst>
                                    </p:anim>
                                    <p:anim calcmode="lin" valueType="num">
                                      <p:cBhvr additive="base">
                                        <p:cTn id="58" dur="200" fill="hold"/>
                                        <p:tgtEl>
                                          <p:spTgt spid="1029"/>
                                        </p:tgtEl>
                                        <p:attrNameLst>
                                          <p:attrName>ppt_y</p:attrName>
                                        </p:attrNameLst>
                                      </p:cBhvr>
                                      <p:tavLst>
                                        <p:tav tm="0">
                                          <p:val>
                                            <p:strVal val="0-#ppt_h/2"/>
                                          </p:val>
                                        </p:tav>
                                        <p:tav tm="100000">
                                          <p:val>
                                            <p:strVal val="#ppt_y"/>
                                          </p:val>
                                        </p:tav>
                                      </p:tavLst>
                                    </p:anim>
                                  </p:childTnLst>
                                </p:cTn>
                              </p:par>
                            </p:childTnLst>
                          </p:cTn>
                        </p:par>
                        <p:par>
                          <p:cTn id="59" fill="hold">
                            <p:stCondLst>
                              <p:cond delay="2500"/>
                            </p:stCondLst>
                            <p:childTnLst>
                              <p:par>
                                <p:cTn id="60" presetID="2" presetClass="entr" presetSubtype="1" fill="hold" nodeType="afterEffect">
                                  <p:stCondLst>
                                    <p:cond delay="0"/>
                                  </p:stCondLst>
                                  <p:childTnLst>
                                    <p:set>
                                      <p:cBhvr>
                                        <p:cTn id="61" dur="1" fill="hold">
                                          <p:stCondLst>
                                            <p:cond delay="0"/>
                                          </p:stCondLst>
                                        </p:cTn>
                                        <p:tgtEl>
                                          <p:spTgt spid="87"/>
                                        </p:tgtEl>
                                        <p:attrNameLst>
                                          <p:attrName>style.visibility</p:attrName>
                                        </p:attrNameLst>
                                      </p:cBhvr>
                                      <p:to>
                                        <p:strVal val="visible"/>
                                      </p:to>
                                    </p:set>
                                    <p:anim calcmode="lin" valueType="num">
                                      <p:cBhvr additive="base">
                                        <p:cTn id="62" dur="200" fill="hold"/>
                                        <p:tgtEl>
                                          <p:spTgt spid="87"/>
                                        </p:tgtEl>
                                        <p:attrNameLst>
                                          <p:attrName>ppt_x</p:attrName>
                                        </p:attrNameLst>
                                      </p:cBhvr>
                                      <p:tavLst>
                                        <p:tav tm="0">
                                          <p:val>
                                            <p:strVal val="#ppt_x"/>
                                          </p:val>
                                        </p:tav>
                                        <p:tav tm="100000">
                                          <p:val>
                                            <p:strVal val="#ppt_x"/>
                                          </p:val>
                                        </p:tav>
                                      </p:tavLst>
                                    </p:anim>
                                    <p:anim calcmode="lin" valueType="num">
                                      <p:cBhvr additive="base">
                                        <p:cTn id="63" dur="200" fill="hold"/>
                                        <p:tgtEl>
                                          <p:spTgt spid="87"/>
                                        </p:tgtEl>
                                        <p:attrNameLst>
                                          <p:attrName>ppt_y</p:attrName>
                                        </p:attrNameLst>
                                      </p:cBhvr>
                                      <p:tavLst>
                                        <p:tav tm="0">
                                          <p:val>
                                            <p:strVal val="0-#ppt_h/2"/>
                                          </p:val>
                                        </p:tav>
                                        <p:tav tm="100000">
                                          <p:val>
                                            <p:strVal val="#ppt_y"/>
                                          </p:val>
                                        </p:tav>
                                      </p:tavLst>
                                    </p:anim>
                                  </p:childTnLst>
                                </p:cTn>
                              </p:par>
                            </p:childTnLst>
                          </p:cTn>
                        </p:par>
                        <p:par>
                          <p:cTn id="64" fill="hold">
                            <p:stCondLst>
                              <p:cond delay="2700"/>
                            </p:stCondLst>
                            <p:childTnLst>
                              <p:par>
                                <p:cTn id="65" presetID="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200" fill="hold"/>
                                        <p:tgtEl>
                                          <p:spTgt spid="90"/>
                                        </p:tgtEl>
                                        <p:attrNameLst>
                                          <p:attrName>ppt_x</p:attrName>
                                        </p:attrNameLst>
                                      </p:cBhvr>
                                      <p:tavLst>
                                        <p:tav tm="0">
                                          <p:val>
                                            <p:strVal val="#ppt_x"/>
                                          </p:val>
                                        </p:tav>
                                        <p:tav tm="100000">
                                          <p:val>
                                            <p:strVal val="#ppt_x"/>
                                          </p:val>
                                        </p:tav>
                                      </p:tavLst>
                                    </p:anim>
                                    <p:anim calcmode="lin" valueType="num">
                                      <p:cBhvr additive="base">
                                        <p:cTn id="68" dur="200" fill="hold"/>
                                        <p:tgtEl>
                                          <p:spTgt spid="90"/>
                                        </p:tgtEl>
                                        <p:attrNameLst>
                                          <p:attrName>ppt_y</p:attrName>
                                        </p:attrNameLst>
                                      </p:cBhvr>
                                      <p:tavLst>
                                        <p:tav tm="0">
                                          <p:val>
                                            <p:strVal val="0-#ppt_h/2"/>
                                          </p:val>
                                        </p:tav>
                                        <p:tav tm="100000">
                                          <p:val>
                                            <p:strVal val="#ppt_y"/>
                                          </p:val>
                                        </p:tav>
                                      </p:tavLst>
                                    </p:anim>
                                  </p:childTnLst>
                                </p:cTn>
                              </p:par>
                            </p:childTnLst>
                          </p:cTn>
                        </p:par>
                        <p:par>
                          <p:cTn id="69" fill="hold">
                            <p:stCondLst>
                              <p:cond delay="2900"/>
                            </p:stCondLst>
                            <p:childTnLst>
                              <p:par>
                                <p:cTn id="70" presetID="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 calcmode="lin" valueType="num">
                                      <p:cBhvr additive="base">
                                        <p:cTn id="72" dur="200" fill="hold"/>
                                        <p:tgtEl>
                                          <p:spTgt spid="91"/>
                                        </p:tgtEl>
                                        <p:attrNameLst>
                                          <p:attrName>ppt_x</p:attrName>
                                        </p:attrNameLst>
                                      </p:cBhvr>
                                      <p:tavLst>
                                        <p:tav tm="0">
                                          <p:val>
                                            <p:strVal val="#ppt_x"/>
                                          </p:val>
                                        </p:tav>
                                        <p:tav tm="100000">
                                          <p:val>
                                            <p:strVal val="#ppt_x"/>
                                          </p:val>
                                        </p:tav>
                                      </p:tavLst>
                                    </p:anim>
                                    <p:anim calcmode="lin" valueType="num">
                                      <p:cBhvr additive="base">
                                        <p:cTn id="73" dur="200" fill="hold"/>
                                        <p:tgtEl>
                                          <p:spTgt spid="91"/>
                                        </p:tgtEl>
                                        <p:attrNameLst>
                                          <p:attrName>ppt_y</p:attrName>
                                        </p:attrNameLst>
                                      </p:cBhvr>
                                      <p:tavLst>
                                        <p:tav tm="0">
                                          <p:val>
                                            <p:strVal val="0-#ppt_h/2"/>
                                          </p:val>
                                        </p:tav>
                                        <p:tav tm="100000">
                                          <p:val>
                                            <p:strVal val="#ppt_y"/>
                                          </p:val>
                                        </p:tav>
                                      </p:tavLst>
                                    </p:anim>
                                  </p:childTnLst>
                                </p:cTn>
                              </p:par>
                            </p:childTnLst>
                          </p:cTn>
                        </p:par>
                        <p:par>
                          <p:cTn id="74" fill="hold">
                            <p:stCondLst>
                              <p:cond delay="3100"/>
                            </p:stCondLst>
                            <p:childTnLst>
                              <p:par>
                                <p:cTn id="75" presetID="2" presetClass="entr" presetSubtype="1" fill="hold" nodeType="afterEffect">
                                  <p:stCondLst>
                                    <p:cond delay="0"/>
                                  </p:stCondLst>
                                  <p:childTnLst>
                                    <p:set>
                                      <p:cBhvr>
                                        <p:cTn id="76" dur="1" fill="hold">
                                          <p:stCondLst>
                                            <p:cond delay="0"/>
                                          </p:stCondLst>
                                        </p:cTn>
                                        <p:tgtEl>
                                          <p:spTgt spid="92"/>
                                        </p:tgtEl>
                                        <p:attrNameLst>
                                          <p:attrName>style.visibility</p:attrName>
                                        </p:attrNameLst>
                                      </p:cBhvr>
                                      <p:to>
                                        <p:strVal val="visible"/>
                                      </p:to>
                                    </p:set>
                                    <p:anim calcmode="lin" valueType="num">
                                      <p:cBhvr additive="base">
                                        <p:cTn id="77" dur="200" fill="hold"/>
                                        <p:tgtEl>
                                          <p:spTgt spid="92"/>
                                        </p:tgtEl>
                                        <p:attrNameLst>
                                          <p:attrName>ppt_x</p:attrName>
                                        </p:attrNameLst>
                                      </p:cBhvr>
                                      <p:tavLst>
                                        <p:tav tm="0">
                                          <p:val>
                                            <p:strVal val="#ppt_x"/>
                                          </p:val>
                                        </p:tav>
                                        <p:tav tm="100000">
                                          <p:val>
                                            <p:strVal val="#ppt_x"/>
                                          </p:val>
                                        </p:tav>
                                      </p:tavLst>
                                    </p:anim>
                                    <p:anim calcmode="lin" valueType="num">
                                      <p:cBhvr additive="base">
                                        <p:cTn id="78" dur="200" fill="hold"/>
                                        <p:tgtEl>
                                          <p:spTgt spid="92"/>
                                        </p:tgtEl>
                                        <p:attrNameLst>
                                          <p:attrName>ppt_y</p:attrName>
                                        </p:attrNameLst>
                                      </p:cBhvr>
                                      <p:tavLst>
                                        <p:tav tm="0">
                                          <p:val>
                                            <p:strVal val="0-#ppt_h/2"/>
                                          </p:val>
                                        </p:tav>
                                        <p:tav tm="100000">
                                          <p:val>
                                            <p:strVal val="#ppt_y"/>
                                          </p:val>
                                        </p:tav>
                                      </p:tavLst>
                                    </p:anim>
                                  </p:childTnLst>
                                </p:cTn>
                              </p:par>
                            </p:childTnLst>
                          </p:cTn>
                        </p:par>
                        <p:par>
                          <p:cTn id="79" fill="hold">
                            <p:stCondLst>
                              <p:cond delay="3300"/>
                            </p:stCondLst>
                            <p:childTnLst>
                              <p:par>
                                <p:cTn id="80" presetID="2" presetClass="entr" presetSubtype="1" fill="hold" nodeType="afterEffect">
                                  <p:stCondLst>
                                    <p:cond delay="0"/>
                                  </p:stCondLst>
                                  <p:childTnLst>
                                    <p:set>
                                      <p:cBhvr>
                                        <p:cTn id="81" dur="1" fill="hold">
                                          <p:stCondLst>
                                            <p:cond delay="0"/>
                                          </p:stCondLst>
                                        </p:cTn>
                                        <p:tgtEl>
                                          <p:spTgt spid="93"/>
                                        </p:tgtEl>
                                        <p:attrNameLst>
                                          <p:attrName>style.visibility</p:attrName>
                                        </p:attrNameLst>
                                      </p:cBhvr>
                                      <p:to>
                                        <p:strVal val="visible"/>
                                      </p:to>
                                    </p:set>
                                    <p:anim calcmode="lin" valueType="num">
                                      <p:cBhvr additive="base">
                                        <p:cTn id="82" dur="200" fill="hold"/>
                                        <p:tgtEl>
                                          <p:spTgt spid="93"/>
                                        </p:tgtEl>
                                        <p:attrNameLst>
                                          <p:attrName>ppt_x</p:attrName>
                                        </p:attrNameLst>
                                      </p:cBhvr>
                                      <p:tavLst>
                                        <p:tav tm="0">
                                          <p:val>
                                            <p:strVal val="#ppt_x"/>
                                          </p:val>
                                        </p:tav>
                                        <p:tav tm="100000">
                                          <p:val>
                                            <p:strVal val="#ppt_x"/>
                                          </p:val>
                                        </p:tav>
                                      </p:tavLst>
                                    </p:anim>
                                    <p:anim calcmode="lin" valueType="num">
                                      <p:cBhvr additive="base">
                                        <p:cTn id="83" dur="200" fill="hold"/>
                                        <p:tgtEl>
                                          <p:spTgt spid="93"/>
                                        </p:tgtEl>
                                        <p:attrNameLst>
                                          <p:attrName>ppt_y</p:attrName>
                                        </p:attrNameLst>
                                      </p:cBhvr>
                                      <p:tavLst>
                                        <p:tav tm="0">
                                          <p:val>
                                            <p:strVal val="0-#ppt_h/2"/>
                                          </p:val>
                                        </p:tav>
                                        <p:tav tm="100000">
                                          <p:val>
                                            <p:strVal val="#ppt_y"/>
                                          </p:val>
                                        </p:tav>
                                      </p:tavLst>
                                    </p:anim>
                                  </p:childTnLst>
                                </p:cTn>
                              </p:par>
                            </p:childTnLst>
                          </p:cTn>
                        </p:par>
                        <p:par>
                          <p:cTn id="84" fill="hold">
                            <p:stCondLst>
                              <p:cond delay="3500"/>
                            </p:stCondLst>
                            <p:childTnLst>
                              <p:par>
                                <p:cTn id="85" presetID="2" presetClass="entr" presetSubtype="1" fill="hold" nodeType="afterEffect">
                                  <p:stCondLst>
                                    <p:cond delay="0"/>
                                  </p:stCondLst>
                                  <p:childTnLst>
                                    <p:set>
                                      <p:cBhvr>
                                        <p:cTn id="86" dur="1" fill="hold">
                                          <p:stCondLst>
                                            <p:cond delay="0"/>
                                          </p:stCondLst>
                                        </p:cTn>
                                        <p:tgtEl>
                                          <p:spTgt spid="94"/>
                                        </p:tgtEl>
                                        <p:attrNameLst>
                                          <p:attrName>style.visibility</p:attrName>
                                        </p:attrNameLst>
                                      </p:cBhvr>
                                      <p:to>
                                        <p:strVal val="visible"/>
                                      </p:to>
                                    </p:set>
                                    <p:anim calcmode="lin" valueType="num">
                                      <p:cBhvr additive="base">
                                        <p:cTn id="87" dur="200" fill="hold"/>
                                        <p:tgtEl>
                                          <p:spTgt spid="94"/>
                                        </p:tgtEl>
                                        <p:attrNameLst>
                                          <p:attrName>ppt_x</p:attrName>
                                        </p:attrNameLst>
                                      </p:cBhvr>
                                      <p:tavLst>
                                        <p:tav tm="0">
                                          <p:val>
                                            <p:strVal val="#ppt_x"/>
                                          </p:val>
                                        </p:tav>
                                        <p:tav tm="100000">
                                          <p:val>
                                            <p:strVal val="#ppt_x"/>
                                          </p:val>
                                        </p:tav>
                                      </p:tavLst>
                                    </p:anim>
                                    <p:anim calcmode="lin" valueType="num">
                                      <p:cBhvr additive="base">
                                        <p:cTn id="88" dur="200" fill="hold"/>
                                        <p:tgtEl>
                                          <p:spTgt spid="94"/>
                                        </p:tgtEl>
                                        <p:attrNameLst>
                                          <p:attrName>ppt_y</p:attrName>
                                        </p:attrNameLst>
                                      </p:cBhvr>
                                      <p:tavLst>
                                        <p:tav tm="0">
                                          <p:val>
                                            <p:strVal val="0-#ppt_h/2"/>
                                          </p:val>
                                        </p:tav>
                                        <p:tav tm="100000">
                                          <p:val>
                                            <p:strVal val="#ppt_y"/>
                                          </p:val>
                                        </p:tav>
                                      </p:tavLst>
                                    </p:anim>
                                  </p:childTnLst>
                                </p:cTn>
                              </p:par>
                            </p:childTnLst>
                          </p:cTn>
                        </p:par>
                        <p:par>
                          <p:cTn id="89" fill="hold">
                            <p:stCondLst>
                              <p:cond delay="3700"/>
                            </p:stCondLst>
                            <p:childTnLst>
                              <p:par>
                                <p:cTn id="90" presetID="2" presetClass="entr" presetSubtype="1" fill="hold" nodeType="afterEffect">
                                  <p:stCondLst>
                                    <p:cond delay="0"/>
                                  </p:stCondLst>
                                  <p:childTnLst>
                                    <p:set>
                                      <p:cBhvr>
                                        <p:cTn id="91" dur="1" fill="hold">
                                          <p:stCondLst>
                                            <p:cond delay="0"/>
                                          </p:stCondLst>
                                        </p:cTn>
                                        <p:tgtEl>
                                          <p:spTgt spid="95"/>
                                        </p:tgtEl>
                                        <p:attrNameLst>
                                          <p:attrName>style.visibility</p:attrName>
                                        </p:attrNameLst>
                                      </p:cBhvr>
                                      <p:to>
                                        <p:strVal val="visible"/>
                                      </p:to>
                                    </p:set>
                                    <p:anim calcmode="lin" valueType="num">
                                      <p:cBhvr additive="base">
                                        <p:cTn id="92" dur="200" fill="hold"/>
                                        <p:tgtEl>
                                          <p:spTgt spid="95"/>
                                        </p:tgtEl>
                                        <p:attrNameLst>
                                          <p:attrName>ppt_x</p:attrName>
                                        </p:attrNameLst>
                                      </p:cBhvr>
                                      <p:tavLst>
                                        <p:tav tm="0">
                                          <p:val>
                                            <p:strVal val="#ppt_x"/>
                                          </p:val>
                                        </p:tav>
                                        <p:tav tm="100000">
                                          <p:val>
                                            <p:strVal val="#ppt_x"/>
                                          </p:val>
                                        </p:tav>
                                      </p:tavLst>
                                    </p:anim>
                                    <p:anim calcmode="lin" valueType="num">
                                      <p:cBhvr additive="base">
                                        <p:cTn id="93" dur="200" fill="hold"/>
                                        <p:tgtEl>
                                          <p:spTgt spid="95"/>
                                        </p:tgtEl>
                                        <p:attrNameLst>
                                          <p:attrName>ppt_y</p:attrName>
                                        </p:attrNameLst>
                                      </p:cBhvr>
                                      <p:tavLst>
                                        <p:tav tm="0">
                                          <p:val>
                                            <p:strVal val="0-#ppt_h/2"/>
                                          </p:val>
                                        </p:tav>
                                        <p:tav tm="100000">
                                          <p:val>
                                            <p:strVal val="#ppt_y"/>
                                          </p:val>
                                        </p:tav>
                                      </p:tavLst>
                                    </p:anim>
                                  </p:childTnLst>
                                </p:cTn>
                              </p:par>
                            </p:childTnLst>
                          </p:cTn>
                        </p:par>
                        <p:par>
                          <p:cTn id="94" fill="hold">
                            <p:stCondLst>
                              <p:cond delay="3900"/>
                            </p:stCondLst>
                            <p:childTnLst>
                              <p:par>
                                <p:cTn id="95" presetID="2" presetClass="entr" presetSubtype="1" fill="hold" nodeType="afterEffect">
                                  <p:stCondLst>
                                    <p:cond delay="0"/>
                                  </p:stCondLst>
                                  <p:childTnLst>
                                    <p:set>
                                      <p:cBhvr>
                                        <p:cTn id="96" dur="1" fill="hold">
                                          <p:stCondLst>
                                            <p:cond delay="0"/>
                                          </p:stCondLst>
                                        </p:cTn>
                                        <p:tgtEl>
                                          <p:spTgt spid="96"/>
                                        </p:tgtEl>
                                        <p:attrNameLst>
                                          <p:attrName>style.visibility</p:attrName>
                                        </p:attrNameLst>
                                      </p:cBhvr>
                                      <p:to>
                                        <p:strVal val="visible"/>
                                      </p:to>
                                    </p:set>
                                    <p:anim calcmode="lin" valueType="num">
                                      <p:cBhvr additive="base">
                                        <p:cTn id="97" dur="200" fill="hold"/>
                                        <p:tgtEl>
                                          <p:spTgt spid="96"/>
                                        </p:tgtEl>
                                        <p:attrNameLst>
                                          <p:attrName>ppt_x</p:attrName>
                                        </p:attrNameLst>
                                      </p:cBhvr>
                                      <p:tavLst>
                                        <p:tav tm="0">
                                          <p:val>
                                            <p:strVal val="#ppt_x"/>
                                          </p:val>
                                        </p:tav>
                                        <p:tav tm="100000">
                                          <p:val>
                                            <p:strVal val="#ppt_x"/>
                                          </p:val>
                                        </p:tav>
                                      </p:tavLst>
                                    </p:anim>
                                    <p:anim calcmode="lin" valueType="num">
                                      <p:cBhvr additive="base">
                                        <p:cTn id="98" dur="200" fill="hold"/>
                                        <p:tgtEl>
                                          <p:spTgt spid="96"/>
                                        </p:tgtEl>
                                        <p:attrNameLst>
                                          <p:attrName>ppt_y</p:attrName>
                                        </p:attrNameLst>
                                      </p:cBhvr>
                                      <p:tavLst>
                                        <p:tav tm="0">
                                          <p:val>
                                            <p:strVal val="0-#ppt_h/2"/>
                                          </p:val>
                                        </p:tav>
                                        <p:tav tm="100000">
                                          <p:val>
                                            <p:strVal val="#ppt_y"/>
                                          </p:val>
                                        </p:tav>
                                      </p:tavLst>
                                    </p:anim>
                                  </p:childTnLst>
                                </p:cTn>
                              </p:par>
                            </p:childTnLst>
                          </p:cTn>
                        </p:par>
                        <p:par>
                          <p:cTn id="99" fill="hold">
                            <p:stCondLst>
                              <p:cond delay="4100"/>
                            </p:stCondLst>
                            <p:childTnLst>
                              <p:par>
                                <p:cTn id="100" presetID="2" presetClass="entr" presetSubtype="1" fill="hold" nodeType="afterEffect">
                                  <p:stCondLst>
                                    <p:cond delay="0"/>
                                  </p:stCondLst>
                                  <p:childTnLst>
                                    <p:set>
                                      <p:cBhvr>
                                        <p:cTn id="101" dur="1" fill="hold">
                                          <p:stCondLst>
                                            <p:cond delay="0"/>
                                          </p:stCondLst>
                                        </p:cTn>
                                        <p:tgtEl>
                                          <p:spTgt spid="97"/>
                                        </p:tgtEl>
                                        <p:attrNameLst>
                                          <p:attrName>style.visibility</p:attrName>
                                        </p:attrNameLst>
                                      </p:cBhvr>
                                      <p:to>
                                        <p:strVal val="visible"/>
                                      </p:to>
                                    </p:set>
                                    <p:anim calcmode="lin" valueType="num">
                                      <p:cBhvr additive="base">
                                        <p:cTn id="102" dur="200" fill="hold"/>
                                        <p:tgtEl>
                                          <p:spTgt spid="97"/>
                                        </p:tgtEl>
                                        <p:attrNameLst>
                                          <p:attrName>ppt_x</p:attrName>
                                        </p:attrNameLst>
                                      </p:cBhvr>
                                      <p:tavLst>
                                        <p:tav tm="0">
                                          <p:val>
                                            <p:strVal val="#ppt_x"/>
                                          </p:val>
                                        </p:tav>
                                        <p:tav tm="100000">
                                          <p:val>
                                            <p:strVal val="#ppt_x"/>
                                          </p:val>
                                        </p:tav>
                                      </p:tavLst>
                                    </p:anim>
                                    <p:anim calcmode="lin" valueType="num">
                                      <p:cBhvr additive="base">
                                        <p:cTn id="103" dur="200" fill="hold"/>
                                        <p:tgtEl>
                                          <p:spTgt spid="97"/>
                                        </p:tgtEl>
                                        <p:attrNameLst>
                                          <p:attrName>ppt_y</p:attrName>
                                        </p:attrNameLst>
                                      </p:cBhvr>
                                      <p:tavLst>
                                        <p:tav tm="0">
                                          <p:val>
                                            <p:strVal val="0-#ppt_h/2"/>
                                          </p:val>
                                        </p:tav>
                                        <p:tav tm="100000">
                                          <p:val>
                                            <p:strVal val="#ppt_y"/>
                                          </p:val>
                                        </p:tav>
                                      </p:tavLst>
                                    </p:anim>
                                  </p:childTnLst>
                                </p:cTn>
                              </p:par>
                            </p:childTnLst>
                          </p:cTn>
                        </p:par>
                        <p:par>
                          <p:cTn id="104" fill="hold">
                            <p:stCondLst>
                              <p:cond delay="4300"/>
                            </p:stCondLst>
                            <p:childTnLst>
                              <p:par>
                                <p:cTn id="105" presetID="2" presetClass="entr" presetSubtype="1" fill="hold" nodeType="afterEffect">
                                  <p:stCondLst>
                                    <p:cond delay="0"/>
                                  </p:stCondLst>
                                  <p:childTnLst>
                                    <p:set>
                                      <p:cBhvr>
                                        <p:cTn id="106" dur="1" fill="hold">
                                          <p:stCondLst>
                                            <p:cond delay="0"/>
                                          </p:stCondLst>
                                        </p:cTn>
                                        <p:tgtEl>
                                          <p:spTgt spid="98"/>
                                        </p:tgtEl>
                                        <p:attrNameLst>
                                          <p:attrName>style.visibility</p:attrName>
                                        </p:attrNameLst>
                                      </p:cBhvr>
                                      <p:to>
                                        <p:strVal val="visible"/>
                                      </p:to>
                                    </p:set>
                                    <p:anim calcmode="lin" valueType="num">
                                      <p:cBhvr additive="base">
                                        <p:cTn id="107" dur="200" fill="hold"/>
                                        <p:tgtEl>
                                          <p:spTgt spid="98"/>
                                        </p:tgtEl>
                                        <p:attrNameLst>
                                          <p:attrName>ppt_x</p:attrName>
                                        </p:attrNameLst>
                                      </p:cBhvr>
                                      <p:tavLst>
                                        <p:tav tm="0">
                                          <p:val>
                                            <p:strVal val="#ppt_x"/>
                                          </p:val>
                                        </p:tav>
                                        <p:tav tm="100000">
                                          <p:val>
                                            <p:strVal val="#ppt_x"/>
                                          </p:val>
                                        </p:tav>
                                      </p:tavLst>
                                    </p:anim>
                                    <p:anim calcmode="lin" valueType="num">
                                      <p:cBhvr additive="base">
                                        <p:cTn id="108" dur="200" fill="hold"/>
                                        <p:tgtEl>
                                          <p:spTgt spid="98"/>
                                        </p:tgtEl>
                                        <p:attrNameLst>
                                          <p:attrName>ppt_y</p:attrName>
                                        </p:attrNameLst>
                                      </p:cBhvr>
                                      <p:tavLst>
                                        <p:tav tm="0">
                                          <p:val>
                                            <p:strVal val="0-#ppt_h/2"/>
                                          </p:val>
                                        </p:tav>
                                        <p:tav tm="100000">
                                          <p:val>
                                            <p:strVal val="#ppt_y"/>
                                          </p:val>
                                        </p:tav>
                                      </p:tavLst>
                                    </p:anim>
                                  </p:childTnLst>
                                </p:cTn>
                              </p:par>
                            </p:childTnLst>
                          </p:cTn>
                        </p:par>
                        <p:par>
                          <p:cTn id="109" fill="hold">
                            <p:stCondLst>
                              <p:cond delay="4500"/>
                            </p:stCondLst>
                            <p:childTnLst>
                              <p:par>
                                <p:cTn id="110" presetID="2" presetClass="entr" presetSubtype="1" fill="hold" nodeType="afterEffect">
                                  <p:stCondLst>
                                    <p:cond delay="0"/>
                                  </p:stCondLst>
                                  <p:childTnLst>
                                    <p:set>
                                      <p:cBhvr>
                                        <p:cTn id="111" dur="1" fill="hold">
                                          <p:stCondLst>
                                            <p:cond delay="0"/>
                                          </p:stCondLst>
                                        </p:cTn>
                                        <p:tgtEl>
                                          <p:spTgt spid="99"/>
                                        </p:tgtEl>
                                        <p:attrNameLst>
                                          <p:attrName>style.visibility</p:attrName>
                                        </p:attrNameLst>
                                      </p:cBhvr>
                                      <p:to>
                                        <p:strVal val="visible"/>
                                      </p:to>
                                    </p:set>
                                    <p:anim calcmode="lin" valueType="num">
                                      <p:cBhvr additive="base">
                                        <p:cTn id="112" dur="200" fill="hold"/>
                                        <p:tgtEl>
                                          <p:spTgt spid="99"/>
                                        </p:tgtEl>
                                        <p:attrNameLst>
                                          <p:attrName>ppt_x</p:attrName>
                                        </p:attrNameLst>
                                      </p:cBhvr>
                                      <p:tavLst>
                                        <p:tav tm="0">
                                          <p:val>
                                            <p:strVal val="#ppt_x"/>
                                          </p:val>
                                        </p:tav>
                                        <p:tav tm="100000">
                                          <p:val>
                                            <p:strVal val="#ppt_x"/>
                                          </p:val>
                                        </p:tav>
                                      </p:tavLst>
                                    </p:anim>
                                    <p:anim calcmode="lin" valueType="num">
                                      <p:cBhvr additive="base">
                                        <p:cTn id="113" dur="200" fill="hold"/>
                                        <p:tgtEl>
                                          <p:spTgt spid="99"/>
                                        </p:tgtEl>
                                        <p:attrNameLst>
                                          <p:attrName>ppt_y</p:attrName>
                                        </p:attrNameLst>
                                      </p:cBhvr>
                                      <p:tavLst>
                                        <p:tav tm="0">
                                          <p:val>
                                            <p:strVal val="0-#ppt_h/2"/>
                                          </p:val>
                                        </p:tav>
                                        <p:tav tm="100000">
                                          <p:val>
                                            <p:strVal val="#ppt_y"/>
                                          </p:val>
                                        </p:tav>
                                      </p:tavLst>
                                    </p:anim>
                                  </p:childTnLst>
                                </p:cTn>
                              </p:par>
                            </p:childTnLst>
                          </p:cTn>
                        </p:par>
                        <p:par>
                          <p:cTn id="114" fill="hold">
                            <p:stCondLst>
                              <p:cond delay="4700"/>
                            </p:stCondLst>
                            <p:childTnLst>
                              <p:par>
                                <p:cTn id="115" presetID="2" presetClass="entr" presetSubtype="1" fill="hold" nodeType="afterEffect">
                                  <p:stCondLst>
                                    <p:cond delay="0"/>
                                  </p:stCondLst>
                                  <p:childTnLst>
                                    <p:set>
                                      <p:cBhvr>
                                        <p:cTn id="116" dur="1" fill="hold">
                                          <p:stCondLst>
                                            <p:cond delay="0"/>
                                          </p:stCondLst>
                                        </p:cTn>
                                        <p:tgtEl>
                                          <p:spTgt spid="100"/>
                                        </p:tgtEl>
                                        <p:attrNameLst>
                                          <p:attrName>style.visibility</p:attrName>
                                        </p:attrNameLst>
                                      </p:cBhvr>
                                      <p:to>
                                        <p:strVal val="visible"/>
                                      </p:to>
                                    </p:set>
                                    <p:anim calcmode="lin" valueType="num">
                                      <p:cBhvr additive="base">
                                        <p:cTn id="117" dur="200" fill="hold"/>
                                        <p:tgtEl>
                                          <p:spTgt spid="100"/>
                                        </p:tgtEl>
                                        <p:attrNameLst>
                                          <p:attrName>ppt_x</p:attrName>
                                        </p:attrNameLst>
                                      </p:cBhvr>
                                      <p:tavLst>
                                        <p:tav tm="0">
                                          <p:val>
                                            <p:strVal val="#ppt_x"/>
                                          </p:val>
                                        </p:tav>
                                        <p:tav tm="100000">
                                          <p:val>
                                            <p:strVal val="#ppt_x"/>
                                          </p:val>
                                        </p:tav>
                                      </p:tavLst>
                                    </p:anim>
                                    <p:anim calcmode="lin" valueType="num">
                                      <p:cBhvr additive="base">
                                        <p:cTn id="118" dur="200" fill="hold"/>
                                        <p:tgtEl>
                                          <p:spTgt spid="100"/>
                                        </p:tgtEl>
                                        <p:attrNameLst>
                                          <p:attrName>ppt_y</p:attrName>
                                        </p:attrNameLst>
                                      </p:cBhvr>
                                      <p:tavLst>
                                        <p:tav tm="0">
                                          <p:val>
                                            <p:strVal val="0-#ppt_h/2"/>
                                          </p:val>
                                        </p:tav>
                                        <p:tav tm="100000">
                                          <p:val>
                                            <p:strVal val="#ppt_y"/>
                                          </p:val>
                                        </p:tav>
                                      </p:tavLst>
                                    </p:anim>
                                  </p:childTnLst>
                                </p:cTn>
                              </p:par>
                            </p:childTnLst>
                          </p:cTn>
                        </p:par>
                        <p:par>
                          <p:cTn id="119" fill="hold">
                            <p:stCondLst>
                              <p:cond delay="4900"/>
                            </p:stCondLst>
                            <p:childTnLst>
                              <p:par>
                                <p:cTn id="120" presetID="2" presetClass="entr" presetSubtype="1"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 calcmode="lin" valueType="num">
                                      <p:cBhvr additive="base">
                                        <p:cTn id="122" dur="200" fill="hold"/>
                                        <p:tgtEl>
                                          <p:spTgt spid="101"/>
                                        </p:tgtEl>
                                        <p:attrNameLst>
                                          <p:attrName>ppt_x</p:attrName>
                                        </p:attrNameLst>
                                      </p:cBhvr>
                                      <p:tavLst>
                                        <p:tav tm="0">
                                          <p:val>
                                            <p:strVal val="#ppt_x"/>
                                          </p:val>
                                        </p:tav>
                                        <p:tav tm="100000">
                                          <p:val>
                                            <p:strVal val="#ppt_x"/>
                                          </p:val>
                                        </p:tav>
                                      </p:tavLst>
                                    </p:anim>
                                    <p:anim calcmode="lin" valueType="num">
                                      <p:cBhvr additive="base">
                                        <p:cTn id="123" dur="200" fill="hold"/>
                                        <p:tgtEl>
                                          <p:spTgt spid="101"/>
                                        </p:tgtEl>
                                        <p:attrNameLst>
                                          <p:attrName>ppt_y</p:attrName>
                                        </p:attrNameLst>
                                      </p:cBhvr>
                                      <p:tavLst>
                                        <p:tav tm="0">
                                          <p:val>
                                            <p:strVal val="0-#ppt_h/2"/>
                                          </p:val>
                                        </p:tav>
                                        <p:tav tm="100000">
                                          <p:val>
                                            <p:strVal val="#ppt_y"/>
                                          </p:val>
                                        </p:tav>
                                      </p:tavLst>
                                    </p:anim>
                                  </p:childTnLst>
                                </p:cTn>
                              </p:par>
                            </p:childTnLst>
                          </p:cTn>
                        </p:par>
                        <p:par>
                          <p:cTn id="124" fill="hold">
                            <p:stCondLst>
                              <p:cond delay="5100"/>
                            </p:stCondLst>
                            <p:childTnLst>
                              <p:par>
                                <p:cTn id="125" presetID="2" presetClass="entr" presetSubtype="1" fill="hold" nodeType="afterEffect">
                                  <p:stCondLst>
                                    <p:cond delay="0"/>
                                  </p:stCondLst>
                                  <p:childTnLst>
                                    <p:set>
                                      <p:cBhvr>
                                        <p:cTn id="126" dur="1" fill="hold">
                                          <p:stCondLst>
                                            <p:cond delay="0"/>
                                          </p:stCondLst>
                                        </p:cTn>
                                        <p:tgtEl>
                                          <p:spTgt spid="102"/>
                                        </p:tgtEl>
                                        <p:attrNameLst>
                                          <p:attrName>style.visibility</p:attrName>
                                        </p:attrNameLst>
                                      </p:cBhvr>
                                      <p:to>
                                        <p:strVal val="visible"/>
                                      </p:to>
                                    </p:set>
                                    <p:anim calcmode="lin" valueType="num">
                                      <p:cBhvr additive="base">
                                        <p:cTn id="127" dur="200" fill="hold"/>
                                        <p:tgtEl>
                                          <p:spTgt spid="102"/>
                                        </p:tgtEl>
                                        <p:attrNameLst>
                                          <p:attrName>ppt_x</p:attrName>
                                        </p:attrNameLst>
                                      </p:cBhvr>
                                      <p:tavLst>
                                        <p:tav tm="0">
                                          <p:val>
                                            <p:strVal val="#ppt_x"/>
                                          </p:val>
                                        </p:tav>
                                        <p:tav tm="100000">
                                          <p:val>
                                            <p:strVal val="#ppt_x"/>
                                          </p:val>
                                        </p:tav>
                                      </p:tavLst>
                                    </p:anim>
                                    <p:anim calcmode="lin" valueType="num">
                                      <p:cBhvr additive="base">
                                        <p:cTn id="128" dur="200" fill="hold"/>
                                        <p:tgtEl>
                                          <p:spTgt spid="102"/>
                                        </p:tgtEl>
                                        <p:attrNameLst>
                                          <p:attrName>ppt_y</p:attrName>
                                        </p:attrNameLst>
                                      </p:cBhvr>
                                      <p:tavLst>
                                        <p:tav tm="0">
                                          <p:val>
                                            <p:strVal val="0-#ppt_h/2"/>
                                          </p:val>
                                        </p:tav>
                                        <p:tav tm="100000">
                                          <p:val>
                                            <p:strVal val="#ppt_y"/>
                                          </p:val>
                                        </p:tav>
                                      </p:tavLst>
                                    </p:anim>
                                  </p:childTnLst>
                                </p:cTn>
                              </p:par>
                            </p:childTnLst>
                          </p:cTn>
                        </p:par>
                        <p:par>
                          <p:cTn id="129" fill="hold">
                            <p:stCondLst>
                              <p:cond delay="5300"/>
                            </p:stCondLst>
                            <p:childTnLst>
                              <p:par>
                                <p:cTn id="130" presetID="53" presetClass="entr" presetSubtype="16" fill="hold" nodeType="afterEffect">
                                  <p:stCondLst>
                                    <p:cond delay="0"/>
                                  </p:stCondLst>
                                  <p:childTnLst>
                                    <p:set>
                                      <p:cBhvr>
                                        <p:cTn id="131" dur="1" fill="hold">
                                          <p:stCondLst>
                                            <p:cond delay="0"/>
                                          </p:stCondLst>
                                        </p:cTn>
                                        <p:tgtEl>
                                          <p:spTgt spid="103"/>
                                        </p:tgtEl>
                                        <p:attrNameLst>
                                          <p:attrName>style.visibility</p:attrName>
                                        </p:attrNameLst>
                                      </p:cBhvr>
                                      <p:to>
                                        <p:strVal val="visible"/>
                                      </p:to>
                                    </p:set>
                                    <p:anim calcmode="lin" valueType="num">
                                      <p:cBhvr>
                                        <p:cTn id="132" dur="1500" fill="hold"/>
                                        <p:tgtEl>
                                          <p:spTgt spid="103"/>
                                        </p:tgtEl>
                                        <p:attrNameLst>
                                          <p:attrName>ppt_w</p:attrName>
                                        </p:attrNameLst>
                                      </p:cBhvr>
                                      <p:tavLst>
                                        <p:tav tm="0">
                                          <p:val>
                                            <p:fltVal val="0"/>
                                          </p:val>
                                        </p:tav>
                                        <p:tav tm="100000">
                                          <p:val>
                                            <p:strVal val="#ppt_w"/>
                                          </p:val>
                                        </p:tav>
                                      </p:tavLst>
                                    </p:anim>
                                    <p:anim calcmode="lin" valueType="num">
                                      <p:cBhvr>
                                        <p:cTn id="133" dur="1500" fill="hold"/>
                                        <p:tgtEl>
                                          <p:spTgt spid="103"/>
                                        </p:tgtEl>
                                        <p:attrNameLst>
                                          <p:attrName>ppt_h</p:attrName>
                                        </p:attrNameLst>
                                      </p:cBhvr>
                                      <p:tavLst>
                                        <p:tav tm="0">
                                          <p:val>
                                            <p:fltVal val="0"/>
                                          </p:val>
                                        </p:tav>
                                        <p:tav tm="100000">
                                          <p:val>
                                            <p:strVal val="#ppt_h"/>
                                          </p:val>
                                        </p:tav>
                                      </p:tavLst>
                                    </p:anim>
                                    <p:animEffect transition="in" filter="fade">
                                      <p:cBhvr>
                                        <p:cTn id="134" dur="1500"/>
                                        <p:tgtEl>
                                          <p:spTgt spid="103"/>
                                        </p:tgtEl>
                                      </p:cBhvr>
                                    </p:animEffect>
                                  </p:childTnLst>
                                </p:cTn>
                              </p:par>
                            </p:childTnLst>
                          </p:cTn>
                        </p:par>
                        <p:par>
                          <p:cTn id="135" fill="hold">
                            <p:stCondLst>
                              <p:cond delay="6800"/>
                            </p:stCondLst>
                            <p:childTnLst>
                              <p:par>
                                <p:cTn id="136" presetID="0" presetClass="path" presetSubtype="0" accel="50000" decel="50000" fill="hold" nodeType="afterEffect">
                                  <p:stCondLst>
                                    <p:cond delay="0"/>
                                  </p:stCondLst>
                                  <p:childTnLst>
                                    <p:animMotion origin="layout" path="M -2.22222E-6 -2.96296E-6 C -0.00677 0.00116 -0.01215 0.00324 -0.01875 0.00533 C -0.02899 0.01435 -0.02396 0.01181 -0.03298 0.01459 C -0.03732 0.02037 -0.04253 0.02477 -0.04722 0.02963 C -0.04844 0.03056 -0.04948 0.03195 -0.05017 0.03334 C -0.05121 0.03519 -0.05173 0.0375 -0.05295 0.03889 C -0.05416 0.04028 -0.06215 0.04236 -0.06302 0.0426 C -0.06666 0.04723 -0.06719 0.05139 -0.06875 0.05764 C -0.07326 0.10463 -0.0717 0.11667 -0.0717 0.18449 " pathEditMode="relative" rAng="0" ptsTypes="ffffffffA">
                                      <p:cBhvr>
                                        <p:cTn id="137" dur="500" fill="hold"/>
                                        <p:tgtEl>
                                          <p:spTgt spid="103"/>
                                        </p:tgtEl>
                                        <p:attrNameLst>
                                          <p:attrName>ppt_x</p:attrName>
                                          <p:attrName>ppt_y</p:attrName>
                                        </p:attrNameLst>
                                      </p:cBhvr>
                                      <p:rCtr x="-3663" y="9213"/>
                                    </p:animMotion>
                                  </p:childTnLst>
                                </p:cTn>
                              </p:par>
                              <p:par>
                                <p:cTn id="138" presetID="42" presetClass="path" presetSubtype="0" accel="50000" decel="50000" fill="hold" nodeType="withEffect">
                                  <p:stCondLst>
                                    <p:cond delay="250"/>
                                  </p:stCondLst>
                                  <p:childTnLst>
                                    <p:animMotion origin="layout" path="M 0 0 L 0 0.25 E" pathEditMode="relative" ptsTypes="">
                                      <p:cBhvr>
                                        <p:cTn id="139" dur="750" fill="hold"/>
                                        <p:tgtEl>
                                          <p:spTgt spid="1026"/>
                                        </p:tgtEl>
                                        <p:attrNameLst>
                                          <p:attrName>ppt_x</p:attrName>
                                          <p:attrName>ppt_y</p:attrName>
                                        </p:attrNameLst>
                                      </p:cBhvr>
                                    </p:animMotion>
                                  </p:childTnLst>
                                </p:cTn>
                              </p:par>
                              <p:par>
                                <p:cTn id="140" presetID="42" presetClass="path" presetSubtype="0" accel="50000" decel="50000" fill="hold" nodeType="withEffect">
                                  <p:stCondLst>
                                    <p:cond delay="250"/>
                                  </p:stCondLst>
                                  <p:childTnLst>
                                    <p:animMotion origin="layout" path="M -0.00173 -0.01551 L -0.00173 0.08056 " pathEditMode="relative" rAng="0" ptsTypes="AA">
                                      <p:cBhvr>
                                        <p:cTn id="141" dur="750" fill="hold"/>
                                        <p:tgtEl>
                                          <p:spTgt spid="84"/>
                                        </p:tgtEl>
                                        <p:attrNameLst>
                                          <p:attrName>ppt_x</p:attrName>
                                          <p:attrName>ppt_y</p:attrName>
                                        </p:attrNameLst>
                                      </p:cBhvr>
                                      <p:rCtr x="0" y="4792"/>
                                    </p:animMotion>
                                  </p:childTnLst>
                                </p:cTn>
                              </p:par>
                              <p:par>
                                <p:cTn id="142" presetID="42" presetClass="path" presetSubtype="0" accel="50000" decel="50000" fill="hold" nodeType="withEffect">
                                  <p:stCondLst>
                                    <p:cond delay="250"/>
                                  </p:stCondLst>
                                  <p:childTnLst>
                                    <p:animMotion origin="layout" path="M -0.00173 -0.00671 L -0.00173 0.06829 " pathEditMode="relative" rAng="0" ptsTypes="AA">
                                      <p:cBhvr>
                                        <p:cTn id="143" dur="750" fill="hold"/>
                                        <p:tgtEl>
                                          <p:spTgt spid="87"/>
                                        </p:tgtEl>
                                        <p:attrNameLst>
                                          <p:attrName>ppt_x</p:attrName>
                                          <p:attrName>ppt_y</p:attrName>
                                        </p:attrNameLst>
                                      </p:cBhvr>
                                      <p:rCtr x="0" y="3750"/>
                                    </p:animMotion>
                                  </p:childTnLst>
                                </p:cTn>
                              </p:par>
                              <p:par>
                                <p:cTn id="144" presetID="42" presetClass="path" presetSubtype="0" accel="50000" decel="50000" fill="hold" nodeType="withEffect">
                                  <p:stCondLst>
                                    <p:cond delay="250"/>
                                  </p:stCondLst>
                                  <p:childTnLst>
                                    <p:animMotion origin="layout" path="M -0.00173 0.00231 L -0.00173 0.07708 " pathEditMode="relative" rAng="0" ptsTypes="AA">
                                      <p:cBhvr>
                                        <p:cTn id="145" dur="750" fill="hold"/>
                                        <p:tgtEl>
                                          <p:spTgt spid="94"/>
                                        </p:tgtEl>
                                        <p:attrNameLst>
                                          <p:attrName>ppt_x</p:attrName>
                                          <p:attrName>ppt_y</p:attrName>
                                        </p:attrNameLst>
                                      </p:cBhvr>
                                      <p:rCtr x="0" y="3727"/>
                                    </p:animMotion>
                                  </p:childTnLst>
                                </p:cTn>
                              </p:par>
                              <p:par>
                                <p:cTn id="146" presetID="42" presetClass="path" presetSubtype="0" accel="50000" decel="50000" fill="hold" nodeType="withEffect">
                                  <p:stCondLst>
                                    <p:cond delay="250"/>
                                  </p:stCondLst>
                                  <p:childTnLst>
                                    <p:animMotion origin="layout" path="M -0.00173 -0.0095 L -0.00173 0.08611 " pathEditMode="relative" rAng="0" ptsTypes="AA">
                                      <p:cBhvr>
                                        <p:cTn id="147" dur="750" fill="hold"/>
                                        <p:tgtEl>
                                          <p:spTgt spid="99"/>
                                        </p:tgtEl>
                                        <p:attrNameLst>
                                          <p:attrName>ppt_x</p:attrName>
                                          <p:attrName>ppt_y</p:attrName>
                                        </p:attrNameLst>
                                      </p:cBhvr>
                                      <p:rCtr x="0" y="4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763688" y="2204864"/>
            <a:ext cx="5054589" cy="1938992"/>
          </a:xfrm>
          <a:prstGeom prst="rect">
            <a:avLst/>
          </a:prstGeom>
          <a:noFill/>
        </p:spPr>
        <p:txBody>
          <a:bodyPr wrap="none" rtlCol="0">
            <a:spAutoFit/>
          </a:bodyPr>
          <a:lstStyle/>
          <a:p>
            <a:r>
              <a:rPr lang="ja-JP" altLang="en-US" sz="4000" dirty="0" smtClean="0">
                <a:solidFill>
                  <a:schemeClr val="bg1"/>
                </a:solidFill>
              </a:rPr>
              <a:t>それから</a:t>
            </a:r>
            <a:endParaRPr lang="en-US" altLang="ja-JP" sz="4000" dirty="0" smtClean="0">
              <a:solidFill>
                <a:schemeClr val="bg1"/>
              </a:solidFill>
            </a:endParaRPr>
          </a:p>
          <a:p>
            <a:endParaRPr lang="en-US" altLang="ja-JP" sz="4000" dirty="0">
              <a:solidFill>
                <a:schemeClr val="bg1"/>
              </a:solidFill>
            </a:endParaRPr>
          </a:p>
          <a:p>
            <a:r>
              <a:rPr lang="ja-JP" altLang="en-US" sz="4000" dirty="0" smtClean="0">
                <a:solidFill>
                  <a:schemeClr val="bg1"/>
                </a:solidFill>
              </a:rPr>
              <a:t>　　　　しばらくして・・・・</a:t>
            </a:r>
            <a:endParaRPr kumimoji="1" lang="ja-JP" altLang="en-US" sz="4000" dirty="0">
              <a:solidFill>
                <a:schemeClr val="bg1"/>
              </a:solidFill>
            </a:endParaRPr>
          </a:p>
        </p:txBody>
      </p:sp>
      <p:sp>
        <p:nvSpPr>
          <p:cNvPr id="3" name="円形吹き出し 2"/>
          <p:cNvSpPr/>
          <p:nvPr/>
        </p:nvSpPr>
        <p:spPr>
          <a:xfrm>
            <a:off x="1763688" y="4437112"/>
            <a:ext cx="6062701" cy="1872208"/>
          </a:xfrm>
          <a:prstGeom prst="wedgeEllipseCallout">
            <a:avLst>
              <a:gd name="adj1" fmla="val 56853"/>
              <a:gd name="adj2" fmla="val 53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rPr>
              <a:t>「みくちゃん」のおかげで</a:t>
            </a:r>
            <a:endParaRPr kumimoji="1" lang="en-US" altLang="ja-JP" sz="3200" dirty="0" smtClean="0">
              <a:solidFill>
                <a:schemeClr val="tx1"/>
              </a:solidFill>
            </a:endParaRPr>
          </a:p>
          <a:p>
            <a:r>
              <a:rPr kumimoji="1" lang="ja-JP" altLang="en-US" sz="1600" dirty="0" smtClean="0">
                <a:solidFill>
                  <a:schemeClr val="tx1"/>
                </a:solidFill>
              </a:rPr>
              <a:t>かんたん　　　　</a:t>
            </a:r>
            <a:r>
              <a:rPr kumimoji="1" lang="ja-JP" altLang="en-US" sz="1600" dirty="0" err="1" smtClean="0">
                <a:solidFill>
                  <a:schemeClr val="tx1"/>
                </a:solidFill>
              </a:rPr>
              <a:t>か</a:t>
            </a:r>
            <a:endParaRPr kumimoji="1" lang="en-US" altLang="ja-JP" sz="3200" dirty="0" smtClean="0">
              <a:solidFill>
                <a:schemeClr val="tx1"/>
              </a:solidFill>
            </a:endParaRPr>
          </a:p>
          <a:p>
            <a:r>
              <a:rPr lang="ja-JP" altLang="en-US" sz="3200" dirty="0" smtClean="0">
                <a:solidFill>
                  <a:schemeClr val="tx1"/>
                </a:solidFill>
              </a:rPr>
              <a:t>簡単に勝てたぁ</a:t>
            </a:r>
            <a:endParaRPr kumimoji="1" lang="ja-JP" altLang="en-US" sz="3200" dirty="0">
              <a:solidFill>
                <a:schemeClr val="tx1"/>
              </a:solidFill>
            </a:endParaRPr>
          </a:p>
        </p:txBody>
      </p:sp>
    </p:spTree>
    <p:extLst>
      <p:ext uri="{BB962C8B-B14F-4D97-AF65-F5344CB8AC3E}">
        <p14:creationId xmlns:p14="http://schemas.microsoft.com/office/powerpoint/2010/main" val="32061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strips(up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2583160" y="0"/>
            <a:ext cx="7034719" cy="7034719"/>
          </a:xfrm>
          <a:prstGeom prst="rect">
            <a:avLst/>
          </a:prstGeom>
        </p:spPr>
      </p:pic>
      <p:sp>
        <p:nvSpPr>
          <p:cNvPr id="39" name="正方形/長方形 38"/>
          <p:cNvSpPr/>
          <p:nvPr/>
        </p:nvSpPr>
        <p:spPr>
          <a:xfrm>
            <a:off x="0" y="0"/>
            <a:ext cx="4067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73689">
            <a:off x="4028364" y="1015946"/>
            <a:ext cx="4596825" cy="5193651"/>
          </a:xfrm>
          <a:prstGeom prst="rect">
            <a:avLst/>
          </a:prstGeom>
        </p:spPr>
      </p:pic>
      <p:grpSp>
        <p:nvGrpSpPr>
          <p:cNvPr id="49" name="グループ化 48"/>
          <p:cNvGrpSpPr/>
          <p:nvPr/>
        </p:nvGrpSpPr>
        <p:grpSpPr>
          <a:xfrm>
            <a:off x="251520" y="620688"/>
            <a:ext cx="3600400" cy="5472608"/>
            <a:chOff x="251520" y="620688"/>
            <a:chExt cx="3600400" cy="5472608"/>
          </a:xfrm>
        </p:grpSpPr>
        <p:sp>
          <p:nvSpPr>
            <p:cNvPr id="42" name="正方形/長方形 41"/>
            <p:cNvSpPr/>
            <p:nvPr/>
          </p:nvSpPr>
          <p:spPr>
            <a:xfrm>
              <a:off x="251520" y="620688"/>
              <a:ext cx="3600400" cy="5472608"/>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p:cNvSpPr txBox="1"/>
            <p:nvPr/>
          </p:nvSpPr>
          <p:spPr>
            <a:xfrm>
              <a:off x="575482" y="2039451"/>
              <a:ext cx="1558440" cy="646331"/>
            </a:xfrm>
            <a:prstGeom prst="rect">
              <a:avLst/>
            </a:prstGeom>
            <a:noFill/>
          </p:spPr>
          <p:txBody>
            <a:bodyPr wrap="none" rtlCol="0">
              <a:spAutoFit/>
            </a:bodyPr>
            <a:lstStyle/>
            <a:p>
              <a:r>
                <a:rPr kumimoji="1" lang="ja-JP" altLang="en-US" sz="3600" b="1" dirty="0" smtClean="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rPr>
                <a:t>パズル</a:t>
              </a:r>
              <a:endParaRPr kumimoji="1" lang="ja-JP" altLang="en-US" sz="3600" b="1" dirty="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endParaRPr>
            </a:p>
          </p:txBody>
        </p:sp>
        <p:sp>
          <p:nvSpPr>
            <p:cNvPr id="44" name="テキスト ボックス 43"/>
            <p:cNvSpPr txBox="1"/>
            <p:nvPr/>
          </p:nvSpPr>
          <p:spPr>
            <a:xfrm>
              <a:off x="1151478" y="2656565"/>
              <a:ext cx="603050" cy="646331"/>
            </a:xfrm>
            <a:prstGeom prst="rect">
              <a:avLst/>
            </a:prstGeom>
            <a:noFill/>
          </p:spPr>
          <p:txBody>
            <a:bodyPr wrap="none" rtlCol="0">
              <a:spAutoFit/>
            </a:bodyPr>
            <a:lstStyle/>
            <a:p>
              <a:r>
                <a:rPr kumimoji="1" lang="ja-JP" altLang="en-US" sz="3600" b="1" dirty="0" smtClean="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rPr>
                <a:t>で</a:t>
              </a:r>
              <a:endParaRPr kumimoji="1" lang="ja-JP" altLang="en-US" sz="3600" b="1" dirty="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endParaRPr>
            </a:p>
          </p:txBody>
        </p:sp>
        <p:sp>
          <p:nvSpPr>
            <p:cNvPr id="45" name="テキスト ボックス 44"/>
            <p:cNvSpPr txBox="1"/>
            <p:nvPr/>
          </p:nvSpPr>
          <p:spPr>
            <a:xfrm>
              <a:off x="1323066" y="3289605"/>
              <a:ext cx="1787669" cy="646331"/>
            </a:xfrm>
            <a:prstGeom prst="rect">
              <a:avLst/>
            </a:prstGeom>
            <a:noFill/>
          </p:spPr>
          <p:txBody>
            <a:bodyPr wrap="none" rtlCol="0">
              <a:spAutoFit/>
            </a:bodyPr>
            <a:lstStyle/>
            <a:p>
              <a:r>
                <a:rPr kumimoji="1" lang="ja-JP" altLang="en-US" sz="3600" b="1" dirty="0" smtClean="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rPr>
                <a:t>だらだら</a:t>
              </a:r>
              <a:endParaRPr kumimoji="1" lang="ja-JP" altLang="en-US" sz="3600" b="1" dirty="0">
                <a:ln w="13462">
                  <a:solidFill>
                    <a:srgbClr val="FFFF00"/>
                  </a:solidFill>
                  <a:prstDash val="solid"/>
                </a:ln>
                <a:solidFill>
                  <a:srgbClr val="FF0000"/>
                </a:solidFill>
                <a:effectLst>
                  <a:outerShdw blurRad="60007" dist="200025" dir="15000000" sy="30000" kx="-1800000" algn="bl" rotWithShape="0">
                    <a:prstClr val="black">
                      <a:alpha val="32000"/>
                    </a:prstClr>
                  </a:outerShdw>
                </a:effectLst>
              </a:endParaRPr>
            </a:p>
          </p:txBody>
        </p:sp>
        <p:pic>
          <p:nvPicPr>
            <p:cNvPr id="46" name="図 45"/>
            <p:cNvPicPr>
              <a:picLocks noChangeAspect="1"/>
            </p:cNvPicPr>
            <p:nvPr/>
          </p:nvPicPr>
          <p:blipFill rotWithShape="1">
            <a:blip r:embed="rId5"/>
            <a:srcRect l="15229" t="15230" r="24300" b="39417"/>
            <a:stretch/>
          </p:blipFill>
          <p:spPr>
            <a:xfrm flipH="1">
              <a:off x="275046" y="4176076"/>
              <a:ext cx="2236105" cy="1677079"/>
            </a:xfrm>
            <a:prstGeom prst="rect">
              <a:avLst/>
            </a:prstGeom>
          </p:spPr>
        </p:pic>
        <p:pic>
          <p:nvPicPr>
            <p:cNvPr id="47" name="図 46"/>
            <p:cNvPicPr>
              <a:picLocks noChangeAspect="1"/>
            </p:cNvPicPr>
            <p:nvPr/>
          </p:nvPicPr>
          <p:blipFill rotWithShape="1">
            <a:blip r:embed="rId6"/>
            <a:srcRect l="10694" t="18253" r="16741" b="31859"/>
            <a:stretch/>
          </p:blipFill>
          <p:spPr>
            <a:xfrm>
              <a:off x="1393098" y="1165210"/>
              <a:ext cx="2299837" cy="1581138"/>
            </a:xfrm>
            <a:prstGeom prst="rect">
              <a:avLst/>
            </a:prstGeom>
          </p:spPr>
        </p:pic>
      </p:grpSp>
      <p:grpSp>
        <p:nvGrpSpPr>
          <p:cNvPr id="76" name="グループ化 75"/>
          <p:cNvGrpSpPr/>
          <p:nvPr/>
        </p:nvGrpSpPr>
        <p:grpSpPr>
          <a:xfrm>
            <a:off x="251520" y="620688"/>
            <a:ext cx="3600400" cy="5472608"/>
            <a:chOff x="4410627" y="692696"/>
            <a:chExt cx="3600400" cy="5472608"/>
          </a:xfrm>
        </p:grpSpPr>
        <p:sp>
          <p:nvSpPr>
            <p:cNvPr id="48" name="正方形/長方形 47"/>
            <p:cNvSpPr/>
            <p:nvPr/>
          </p:nvSpPr>
          <p:spPr>
            <a:xfrm>
              <a:off x="4410627" y="692696"/>
              <a:ext cx="3600400" cy="54726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6" name="グループ化 65"/>
            <p:cNvGrpSpPr/>
            <p:nvPr/>
          </p:nvGrpSpPr>
          <p:grpSpPr>
            <a:xfrm>
              <a:off x="4707254" y="1043444"/>
              <a:ext cx="3007146" cy="793071"/>
              <a:chOff x="4301158" y="1043444"/>
              <a:chExt cx="3007146" cy="793071"/>
            </a:xfrm>
          </p:grpSpPr>
          <p:grpSp>
            <p:nvGrpSpPr>
              <p:cNvPr id="64" name="グループ化 63"/>
              <p:cNvGrpSpPr/>
              <p:nvPr/>
            </p:nvGrpSpPr>
            <p:grpSpPr>
              <a:xfrm>
                <a:off x="4316011" y="1043444"/>
                <a:ext cx="2992293" cy="369332"/>
                <a:chOff x="4316011" y="1043444"/>
                <a:chExt cx="2992293" cy="369332"/>
              </a:xfrm>
            </p:grpSpPr>
            <p:grpSp>
              <p:nvGrpSpPr>
                <p:cNvPr id="61" name="グループ化 60"/>
                <p:cNvGrpSpPr/>
                <p:nvPr/>
              </p:nvGrpSpPr>
              <p:grpSpPr>
                <a:xfrm>
                  <a:off x="4316011" y="1043444"/>
                  <a:ext cx="2992293" cy="369332"/>
                  <a:chOff x="4316011" y="1043444"/>
                  <a:chExt cx="2992293" cy="369332"/>
                </a:xfrm>
              </p:grpSpPr>
              <p:grpSp>
                <p:nvGrpSpPr>
                  <p:cNvPr id="57" name="グループ化 56"/>
                  <p:cNvGrpSpPr/>
                  <p:nvPr/>
                </p:nvGrpSpPr>
                <p:grpSpPr>
                  <a:xfrm>
                    <a:off x="4316011" y="1052736"/>
                    <a:ext cx="2992293" cy="360040"/>
                    <a:chOff x="4316011" y="1052736"/>
                    <a:chExt cx="2992293" cy="360040"/>
                  </a:xfrm>
                </p:grpSpPr>
                <p:sp>
                  <p:nvSpPr>
                    <p:cNvPr id="50" name="正方形/長方形 49"/>
                    <p:cNvSpPr/>
                    <p:nvPr/>
                  </p:nvSpPr>
                  <p:spPr>
                    <a:xfrm>
                      <a:off x="4316012" y="1052736"/>
                      <a:ext cx="2992292" cy="36004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p:cNvSpPr/>
                    <p:nvPr/>
                  </p:nvSpPr>
                  <p:spPr>
                    <a:xfrm>
                      <a:off x="4316011" y="1052736"/>
                      <a:ext cx="637017" cy="360040"/>
                    </a:xfrm>
                    <a:prstGeom prst="rect">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2" name="テキスト ボックス 51"/>
                  <p:cNvSpPr txBox="1"/>
                  <p:nvPr/>
                </p:nvSpPr>
                <p:spPr>
                  <a:xfrm>
                    <a:off x="4328339" y="1043444"/>
                    <a:ext cx="447558" cy="369332"/>
                  </a:xfrm>
                  <a:prstGeom prst="rect">
                    <a:avLst/>
                  </a:prstGeom>
                  <a:noFill/>
                </p:spPr>
                <p:txBody>
                  <a:bodyPr wrap="none" rtlCol="0">
                    <a:spAutoFit/>
                  </a:bodyPr>
                  <a:lstStyle/>
                  <a:p>
                    <a:r>
                      <a:rPr kumimoji="1" lang="en-US" altLang="ja-JP" dirty="0" smtClean="0">
                        <a:solidFill>
                          <a:schemeClr val="bg1"/>
                        </a:solidFill>
                      </a:rPr>
                      <a:t>HP</a:t>
                    </a:r>
                    <a:endParaRPr kumimoji="1" lang="ja-JP" altLang="en-US" dirty="0">
                      <a:solidFill>
                        <a:schemeClr val="bg1"/>
                      </a:solidFill>
                    </a:endParaRPr>
                  </a:p>
                </p:txBody>
              </p:sp>
            </p:grpSp>
            <p:sp>
              <p:nvSpPr>
                <p:cNvPr id="62" name="正方形/長方形 61"/>
                <p:cNvSpPr/>
                <p:nvPr/>
              </p:nvSpPr>
              <p:spPr>
                <a:xfrm>
                  <a:off x="4969931" y="1143393"/>
                  <a:ext cx="1772063" cy="221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5" name="グループ化 64"/>
              <p:cNvGrpSpPr/>
              <p:nvPr/>
            </p:nvGrpSpPr>
            <p:grpSpPr>
              <a:xfrm>
                <a:off x="4301158" y="1467183"/>
                <a:ext cx="3007146" cy="369332"/>
                <a:chOff x="4301158" y="1467183"/>
                <a:chExt cx="3007146" cy="369332"/>
              </a:xfrm>
            </p:grpSpPr>
            <p:grpSp>
              <p:nvGrpSpPr>
                <p:cNvPr id="60" name="グループ化 59"/>
                <p:cNvGrpSpPr/>
                <p:nvPr/>
              </p:nvGrpSpPr>
              <p:grpSpPr>
                <a:xfrm>
                  <a:off x="4301158" y="1467183"/>
                  <a:ext cx="3007146" cy="369332"/>
                  <a:chOff x="4301158" y="1467183"/>
                  <a:chExt cx="3007146" cy="369332"/>
                </a:xfrm>
              </p:grpSpPr>
              <p:grpSp>
                <p:nvGrpSpPr>
                  <p:cNvPr id="58" name="グループ化 57"/>
                  <p:cNvGrpSpPr/>
                  <p:nvPr/>
                </p:nvGrpSpPr>
                <p:grpSpPr>
                  <a:xfrm>
                    <a:off x="4316012" y="1467183"/>
                    <a:ext cx="2992292" cy="360040"/>
                    <a:chOff x="4316012" y="1467183"/>
                    <a:chExt cx="2992292" cy="360040"/>
                  </a:xfrm>
                </p:grpSpPr>
                <p:sp>
                  <p:nvSpPr>
                    <p:cNvPr id="51" name="正方形/長方形 50"/>
                    <p:cNvSpPr/>
                    <p:nvPr/>
                  </p:nvSpPr>
                  <p:spPr>
                    <a:xfrm>
                      <a:off x="4316012" y="1467183"/>
                      <a:ext cx="2992292" cy="36004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正方形/長方形 55"/>
                    <p:cNvSpPr/>
                    <p:nvPr/>
                  </p:nvSpPr>
                  <p:spPr>
                    <a:xfrm>
                      <a:off x="4316012" y="1467183"/>
                      <a:ext cx="624932" cy="360040"/>
                    </a:xfrm>
                    <a:prstGeom prst="rect">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9" name="テキスト ボックス 58"/>
                  <p:cNvSpPr txBox="1"/>
                  <p:nvPr/>
                </p:nvSpPr>
                <p:spPr>
                  <a:xfrm>
                    <a:off x="4301158" y="1467183"/>
                    <a:ext cx="668773" cy="369332"/>
                  </a:xfrm>
                  <a:prstGeom prst="rect">
                    <a:avLst/>
                  </a:prstGeom>
                  <a:noFill/>
                </p:spPr>
                <p:txBody>
                  <a:bodyPr wrap="none" rtlCol="0">
                    <a:spAutoFit/>
                  </a:bodyPr>
                  <a:lstStyle/>
                  <a:p>
                    <a:r>
                      <a:rPr kumimoji="1" lang="ja-JP" altLang="en-US" b="1" dirty="0" smtClean="0">
                        <a:solidFill>
                          <a:schemeClr val="bg1"/>
                        </a:solidFill>
                      </a:rPr>
                      <a:t>ﾊﾟﾜｰ</a:t>
                    </a:r>
                    <a:endParaRPr kumimoji="1" lang="ja-JP" altLang="en-US" b="1" dirty="0">
                      <a:solidFill>
                        <a:schemeClr val="bg1"/>
                      </a:solidFill>
                    </a:endParaRPr>
                  </a:p>
                </p:txBody>
              </p:sp>
            </p:grpSp>
            <p:sp>
              <p:nvSpPr>
                <p:cNvPr id="63" name="正方形/長方形 62"/>
                <p:cNvSpPr/>
                <p:nvPr/>
              </p:nvSpPr>
              <p:spPr>
                <a:xfrm>
                  <a:off x="4969931" y="1527894"/>
                  <a:ext cx="2208791" cy="2190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67" name="横巻き 66"/>
            <p:cNvSpPr/>
            <p:nvPr/>
          </p:nvSpPr>
          <p:spPr>
            <a:xfrm>
              <a:off x="4851270" y="2393022"/>
              <a:ext cx="2719115" cy="936104"/>
            </a:xfrm>
            <a:prstGeom prst="horizontalScroll">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rPr>
                <a:t>バトルする</a:t>
              </a:r>
              <a:endParaRPr kumimoji="1" lang="ja-JP" altLang="en-US" sz="3200" dirty="0">
                <a:solidFill>
                  <a:srgbClr val="FF0000"/>
                </a:solidFill>
              </a:endParaRPr>
            </a:p>
          </p:txBody>
        </p:sp>
        <p:sp>
          <p:nvSpPr>
            <p:cNvPr id="68" name="横巻き 67"/>
            <p:cNvSpPr/>
            <p:nvPr/>
          </p:nvSpPr>
          <p:spPr>
            <a:xfrm>
              <a:off x="4851270" y="3415067"/>
              <a:ext cx="2719115" cy="936104"/>
            </a:xfrm>
            <a:prstGeom prst="horizontalScroll">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アイテムを買う</a:t>
              </a:r>
              <a:endParaRPr kumimoji="1" lang="ja-JP" altLang="en-US" sz="2800" dirty="0">
                <a:solidFill>
                  <a:srgbClr val="FF0000"/>
                </a:solidFill>
              </a:endParaRPr>
            </a:p>
          </p:txBody>
        </p:sp>
        <p:sp>
          <p:nvSpPr>
            <p:cNvPr id="69" name="横巻き 68"/>
            <p:cNvSpPr/>
            <p:nvPr/>
          </p:nvSpPr>
          <p:spPr>
            <a:xfrm>
              <a:off x="4851270" y="4437112"/>
              <a:ext cx="2719115" cy="936104"/>
            </a:xfrm>
            <a:prstGeom prst="horizontalScroll">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rPr>
                <a:t>メール</a:t>
              </a:r>
              <a:endParaRPr kumimoji="1" lang="ja-JP" altLang="en-US" sz="3200" dirty="0">
                <a:solidFill>
                  <a:srgbClr val="FF0000"/>
                </a:solidFill>
              </a:endParaRPr>
            </a:p>
          </p:txBody>
        </p:sp>
        <p:grpSp>
          <p:nvGrpSpPr>
            <p:cNvPr id="73" name="グループ化 72"/>
            <p:cNvGrpSpPr/>
            <p:nvPr/>
          </p:nvGrpSpPr>
          <p:grpSpPr>
            <a:xfrm>
              <a:off x="5984986" y="5445224"/>
              <a:ext cx="1714483" cy="407931"/>
              <a:chOff x="4571931" y="5445224"/>
              <a:chExt cx="1714483" cy="407931"/>
            </a:xfrm>
          </p:grpSpPr>
          <p:sp>
            <p:nvSpPr>
              <p:cNvPr id="70" name="ホームベース 69"/>
              <p:cNvSpPr/>
              <p:nvPr/>
            </p:nvSpPr>
            <p:spPr>
              <a:xfrm>
                <a:off x="4571931" y="5445224"/>
                <a:ext cx="1240227" cy="407931"/>
              </a:xfrm>
              <a:prstGeom prst="homePlate">
                <a:avLst>
                  <a:gd name="adj" fmla="val 3327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トップへ</a:t>
                </a:r>
                <a:endParaRPr kumimoji="1" lang="ja-JP" altLang="en-US" b="1" dirty="0">
                  <a:solidFill>
                    <a:schemeClr val="tx1"/>
                  </a:solidFill>
                </a:endParaRPr>
              </a:p>
            </p:txBody>
          </p:sp>
          <p:sp>
            <p:nvSpPr>
              <p:cNvPr id="71" name="山形 70"/>
              <p:cNvSpPr/>
              <p:nvPr/>
            </p:nvSpPr>
            <p:spPr>
              <a:xfrm>
                <a:off x="5812158" y="5461735"/>
                <a:ext cx="252450" cy="391420"/>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2" name="山形 71"/>
              <p:cNvSpPr/>
              <p:nvPr/>
            </p:nvSpPr>
            <p:spPr>
              <a:xfrm>
                <a:off x="6033964" y="5461735"/>
                <a:ext cx="252450" cy="391420"/>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75" name="テキスト ボックス 74"/>
            <p:cNvSpPr txBox="1"/>
            <p:nvPr/>
          </p:nvSpPr>
          <p:spPr>
            <a:xfrm>
              <a:off x="4650945" y="1951682"/>
              <a:ext cx="3119765" cy="461665"/>
            </a:xfrm>
            <a:prstGeom prst="rect">
              <a:avLst/>
            </a:prstGeom>
            <a:noFill/>
          </p:spPr>
          <p:txBody>
            <a:bodyPr wrap="none" rtlCol="0">
              <a:spAutoFit/>
            </a:bodyPr>
            <a:lstStyle/>
            <a:p>
              <a:r>
                <a:rPr kumimoji="1" lang="ja-JP" altLang="en-US" sz="2400" dirty="0" smtClean="0">
                  <a:solidFill>
                    <a:schemeClr val="bg1"/>
                  </a:solidFill>
                </a:rPr>
                <a:t>ようこそ</a:t>
              </a:r>
              <a:r>
                <a:rPr kumimoji="1" lang="ja-JP" altLang="en-US" sz="2400" dirty="0" smtClean="0">
                  <a:solidFill>
                    <a:srgbClr val="FFFF00"/>
                  </a:solidFill>
                </a:rPr>
                <a:t>みきちゃん</a:t>
              </a:r>
              <a:r>
                <a:rPr kumimoji="1" lang="ja-JP" altLang="en-US" sz="2400" dirty="0" smtClean="0">
                  <a:solidFill>
                    <a:schemeClr val="bg1"/>
                  </a:solidFill>
                </a:rPr>
                <a:t>さん</a:t>
              </a:r>
              <a:endParaRPr kumimoji="1" lang="ja-JP" altLang="en-US" sz="2400" dirty="0">
                <a:solidFill>
                  <a:schemeClr val="bg1"/>
                </a:solidFill>
              </a:endParaRPr>
            </a:p>
          </p:txBody>
        </p:sp>
      </p:grpSp>
      <p:sp>
        <p:nvSpPr>
          <p:cNvPr id="78" name="角丸四角形 77"/>
          <p:cNvSpPr/>
          <p:nvPr/>
        </p:nvSpPr>
        <p:spPr>
          <a:xfrm>
            <a:off x="533457" y="4339807"/>
            <a:ext cx="3007146" cy="941696"/>
          </a:xfrm>
          <a:prstGeom prst="roundRect">
            <a:avLst>
              <a:gd name="adj" fmla="val 23957"/>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63022" y="-176719"/>
            <a:ext cx="4130966" cy="7974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0" y="6093296"/>
            <a:ext cx="4067944" cy="791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 name="グループ化 5"/>
          <p:cNvGrpSpPr/>
          <p:nvPr/>
        </p:nvGrpSpPr>
        <p:grpSpPr>
          <a:xfrm>
            <a:off x="251520" y="620688"/>
            <a:ext cx="3600400" cy="5472608"/>
            <a:chOff x="4139953" y="1176375"/>
            <a:chExt cx="3600400" cy="5472608"/>
          </a:xfrm>
        </p:grpSpPr>
        <p:grpSp>
          <p:nvGrpSpPr>
            <p:cNvPr id="102" name="グループ化 101"/>
            <p:cNvGrpSpPr/>
            <p:nvPr/>
          </p:nvGrpSpPr>
          <p:grpSpPr>
            <a:xfrm>
              <a:off x="4139953" y="1176375"/>
              <a:ext cx="3600400" cy="5472608"/>
              <a:chOff x="5044726" y="732500"/>
              <a:chExt cx="3600400" cy="5472608"/>
            </a:xfrm>
          </p:grpSpPr>
          <p:sp>
            <p:nvSpPr>
              <p:cNvPr id="127" name="正方形/長方形 126"/>
              <p:cNvSpPr/>
              <p:nvPr/>
            </p:nvSpPr>
            <p:spPr>
              <a:xfrm>
                <a:off x="5044726" y="732500"/>
                <a:ext cx="3600400" cy="54726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8" name="グループ化 127"/>
              <p:cNvGrpSpPr/>
              <p:nvPr/>
            </p:nvGrpSpPr>
            <p:grpSpPr>
              <a:xfrm>
                <a:off x="5341353" y="1083248"/>
                <a:ext cx="3007146" cy="793071"/>
                <a:chOff x="4301158" y="1043444"/>
                <a:chExt cx="3007146" cy="793071"/>
              </a:xfrm>
            </p:grpSpPr>
            <p:grpSp>
              <p:nvGrpSpPr>
                <p:cNvPr id="134" name="グループ化 133"/>
                <p:cNvGrpSpPr/>
                <p:nvPr/>
              </p:nvGrpSpPr>
              <p:grpSpPr>
                <a:xfrm>
                  <a:off x="4316011" y="1043444"/>
                  <a:ext cx="2992293" cy="369332"/>
                  <a:chOff x="4316011" y="1043444"/>
                  <a:chExt cx="2992293" cy="369332"/>
                </a:xfrm>
              </p:grpSpPr>
              <p:grpSp>
                <p:nvGrpSpPr>
                  <p:cNvPr id="142" name="グループ化 141"/>
                  <p:cNvGrpSpPr/>
                  <p:nvPr/>
                </p:nvGrpSpPr>
                <p:grpSpPr>
                  <a:xfrm>
                    <a:off x="4316011" y="1043444"/>
                    <a:ext cx="2992293" cy="369332"/>
                    <a:chOff x="4316011" y="1043444"/>
                    <a:chExt cx="2992293" cy="369332"/>
                  </a:xfrm>
                </p:grpSpPr>
                <p:grpSp>
                  <p:nvGrpSpPr>
                    <p:cNvPr id="144" name="グループ化 143"/>
                    <p:cNvGrpSpPr/>
                    <p:nvPr/>
                  </p:nvGrpSpPr>
                  <p:grpSpPr>
                    <a:xfrm>
                      <a:off x="4316011" y="1052736"/>
                      <a:ext cx="2992293" cy="360040"/>
                      <a:chOff x="4316011" y="1052736"/>
                      <a:chExt cx="2992293" cy="360040"/>
                    </a:xfrm>
                  </p:grpSpPr>
                  <p:sp>
                    <p:nvSpPr>
                      <p:cNvPr id="146" name="正方形/長方形 145"/>
                      <p:cNvSpPr/>
                      <p:nvPr/>
                    </p:nvSpPr>
                    <p:spPr>
                      <a:xfrm>
                        <a:off x="4316012" y="1052736"/>
                        <a:ext cx="2992292" cy="36004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7" name="正方形/長方形 146"/>
                      <p:cNvSpPr/>
                      <p:nvPr/>
                    </p:nvSpPr>
                    <p:spPr>
                      <a:xfrm>
                        <a:off x="4316011" y="1052736"/>
                        <a:ext cx="637017" cy="360040"/>
                      </a:xfrm>
                      <a:prstGeom prst="rect">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5" name="テキスト ボックス 144"/>
                    <p:cNvSpPr txBox="1"/>
                    <p:nvPr/>
                  </p:nvSpPr>
                  <p:spPr>
                    <a:xfrm>
                      <a:off x="4328339" y="1043444"/>
                      <a:ext cx="447558" cy="369332"/>
                    </a:xfrm>
                    <a:prstGeom prst="rect">
                      <a:avLst/>
                    </a:prstGeom>
                    <a:noFill/>
                  </p:spPr>
                  <p:txBody>
                    <a:bodyPr wrap="none" rtlCol="0">
                      <a:spAutoFit/>
                    </a:bodyPr>
                    <a:lstStyle/>
                    <a:p>
                      <a:r>
                        <a:rPr kumimoji="1" lang="en-US" altLang="ja-JP" dirty="0" smtClean="0">
                          <a:solidFill>
                            <a:schemeClr val="bg1"/>
                          </a:solidFill>
                        </a:rPr>
                        <a:t>HP</a:t>
                      </a:r>
                      <a:endParaRPr kumimoji="1" lang="ja-JP" altLang="en-US" dirty="0">
                        <a:solidFill>
                          <a:schemeClr val="bg1"/>
                        </a:solidFill>
                      </a:endParaRPr>
                    </a:p>
                  </p:txBody>
                </p:sp>
              </p:grpSp>
              <p:sp>
                <p:nvSpPr>
                  <p:cNvPr id="143" name="正方形/長方形 142"/>
                  <p:cNvSpPr/>
                  <p:nvPr/>
                </p:nvSpPr>
                <p:spPr>
                  <a:xfrm>
                    <a:off x="4969932" y="1143393"/>
                    <a:ext cx="758262" cy="2160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5" name="グループ化 134"/>
                <p:cNvGrpSpPr/>
                <p:nvPr/>
              </p:nvGrpSpPr>
              <p:grpSpPr>
                <a:xfrm>
                  <a:off x="4301158" y="1467183"/>
                  <a:ext cx="3007146" cy="369332"/>
                  <a:chOff x="4301158" y="1467183"/>
                  <a:chExt cx="3007146" cy="369332"/>
                </a:xfrm>
              </p:grpSpPr>
              <p:grpSp>
                <p:nvGrpSpPr>
                  <p:cNvPr id="136" name="グループ化 135"/>
                  <p:cNvGrpSpPr/>
                  <p:nvPr/>
                </p:nvGrpSpPr>
                <p:grpSpPr>
                  <a:xfrm>
                    <a:off x="4301158" y="1467183"/>
                    <a:ext cx="3007146" cy="369332"/>
                    <a:chOff x="4301158" y="1467183"/>
                    <a:chExt cx="3007146" cy="369332"/>
                  </a:xfrm>
                </p:grpSpPr>
                <p:grpSp>
                  <p:nvGrpSpPr>
                    <p:cNvPr id="138" name="グループ化 137"/>
                    <p:cNvGrpSpPr/>
                    <p:nvPr/>
                  </p:nvGrpSpPr>
                  <p:grpSpPr>
                    <a:xfrm>
                      <a:off x="4316012" y="1467183"/>
                      <a:ext cx="2992292" cy="360040"/>
                      <a:chOff x="4316012" y="1467183"/>
                      <a:chExt cx="2992292" cy="360040"/>
                    </a:xfrm>
                  </p:grpSpPr>
                  <p:sp>
                    <p:nvSpPr>
                      <p:cNvPr id="140" name="正方形/長方形 139"/>
                      <p:cNvSpPr/>
                      <p:nvPr/>
                    </p:nvSpPr>
                    <p:spPr>
                      <a:xfrm>
                        <a:off x="4316012" y="1467183"/>
                        <a:ext cx="2992292" cy="36004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1" name="正方形/長方形 140"/>
                      <p:cNvSpPr/>
                      <p:nvPr/>
                    </p:nvSpPr>
                    <p:spPr>
                      <a:xfrm>
                        <a:off x="4316012" y="1467183"/>
                        <a:ext cx="624932" cy="360040"/>
                      </a:xfrm>
                      <a:prstGeom prst="rect">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9" name="テキスト ボックス 138"/>
                    <p:cNvSpPr txBox="1"/>
                    <p:nvPr/>
                  </p:nvSpPr>
                  <p:spPr>
                    <a:xfrm>
                      <a:off x="4301158" y="1467183"/>
                      <a:ext cx="668773" cy="369332"/>
                    </a:xfrm>
                    <a:prstGeom prst="rect">
                      <a:avLst/>
                    </a:prstGeom>
                    <a:noFill/>
                  </p:spPr>
                  <p:txBody>
                    <a:bodyPr wrap="none" rtlCol="0">
                      <a:spAutoFit/>
                    </a:bodyPr>
                    <a:lstStyle/>
                    <a:p>
                      <a:r>
                        <a:rPr kumimoji="1" lang="ja-JP" altLang="en-US" b="1" dirty="0" smtClean="0">
                          <a:solidFill>
                            <a:schemeClr val="bg1"/>
                          </a:solidFill>
                        </a:rPr>
                        <a:t>ﾊﾟﾜｰ</a:t>
                      </a:r>
                      <a:endParaRPr kumimoji="1" lang="ja-JP" altLang="en-US" b="1" dirty="0">
                        <a:solidFill>
                          <a:schemeClr val="bg1"/>
                        </a:solidFill>
                      </a:endParaRPr>
                    </a:p>
                  </p:txBody>
                </p:sp>
              </p:grpSp>
              <p:sp>
                <p:nvSpPr>
                  <p:cNvPr id="137" name="正方形/長方形 136"/>
                  <p:cNvSpPr/>
                  <p:nvPr/>
                </p:nvSpPr>
                <p:spPr>
                  <a:xfrm>
                    <a:off x="4969931" y="1527894"/>
                    <a:ext cx="2280826" cy="24492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129" name="グループ化 128"/>
              <p:cNvGrpSpPr/>
              <p:nvPr/>
            </p:nvGrpSpPr>
            <p:grpSpPr>
              <a:xfrm>
                <a:off x="6619085" y="5485028"/>
                <a:ext cx="1714483" cy="407931"/>
                <a:chOff x="4571931" y="5445224"/>
                <a:chExt cx="1714483" cy="407931"/>
              </a:xfrm>
            </p:grpSpPr>
            <p:sp>
              <p:nvSpPr>
                <p:cNvPr id="131" name="ホームベース 130"/>
                <p:cNvSpPr/>
                <p:nvPr/>
              </p:nvSpPr>
              <p:spPr>
                <a:xfrm>
                  <a:off x="4571931" y="5445224"/>
                  <a:ext cx="1240227" cy="407931"/>
                </a:xfrm>
                <a:prstGeom prst="homePlate">
                  <a:avLst>
                    <a:gd name="adj" fmla="val 3327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トップへ</a:t>
                  </a:r>
                  <a:endParaRPr kumimoji="1" lang="ja-JP" altLang="en-US" b="1" dirty="0">
                    <a:solidFill>
                      <a:schemeClr val="tx1"/>
                    </a:solidFill>
                  </a:endParaRPr>
                </a:p>
              </p:txBody>
            </p:sp>
            <p:sp>
              <p:nvSpPr>
                <p:cNvPr id="132" name="山形 131"/>
                <p:cNvSpPr/>
                <p:nvPr/>
              </p:nvSpPr>
              <p:spPr>
                <a:xfrm>
                  <a:off x="5812158" y="5461735"/>
                  <a:ext cx="252450" cy="391420"/>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3" name="山形 132"/>
                <p:cNvSpPr/>
                <p:nvPr/>
              </p:nvSpPr>
              <p:spPr>
                <a:xfrm>
                  <a:off x="6033964" y="5461735"/>
                  <a:ext cx="252450" cy="391420"/>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30" name="テキスト ボックス 129"/>
              <p:cNvSpPr txBox="1"/>
              <p:nvPr/>
            </p:nvSpPr>
            <p:spPr>
              <a:xfrm>
                <a:off x="5285044" y="1991486"/>
                <a:ext cx="2106667" cy="461665"/>
              </a:xfrm>
              <a:prstGeom prst="rect">
                <a:avLst/>
              </a:prstGeom>
              <a:noFill/>
            </p:spPr>
            <p:txBody>
              <a:bodyPr wrap="none" rtlCol="0">
                <a:spAutoFit/>
              </a:bodyPr>
              <a:lstStyle/>
              <a:p>
                <a:r>
                  <a:rPr kumimoji="1" lang="ja-JP" altLang="en-US" sz="2400" dirty="0" smtClean="0">
                    <a:solidFill>
                      <a:srgbClr val="FFFF00"/>
                    </a:solidFill>
                  </a:rPr>
                  <a:t>みきちゃん</a:t>
                </a:r>
                <a:r>
                  <a:rPr kumimoji="1" lang="ja-JP" altLang="en-US" sz="2400" dirty="0" smtClean="0">
                    <a:solidFill>
                      <a:schemeClr val="bg1"/>
                    </a:solidFill>
                  </a:rPr>
                  <a:t>さん</a:t>
                </a:r>
                <a:endParaRPr kumimoji="1" lang="ja-JP" altLang="en-US" sz="2400" dirty="0">
                  <a:solidFill>
                    <a:schemeClr val="bg1"/>
                  </a:solidFill>
                </a:endParaRPr>
              </a:p>
            </p:txBody>
          </p:sp>
        </p:grpSp>
        <p:grpSp>
          <p:nvGrpSpPr>
            <p:cNvPr id="148" name="グループ化 147"/>
            <p:cNvGrpSpPr/>
            <p:nvPr/>
          </p:nvGrpSpPr>
          <p:grpSpPr>
            <a:xfrm>
              <a:off x="4440341" y="3519640"/>
              <a:ext cx="2994421" cy="786077"/>
              <a:chOff x="4815387" y="3673324"/>
              <a:chExt cx="2994421" cy="786077"/>
            </a:xfrm>
          </p:grpSpPr>
          <p:grpSp>
            <p:nvGrpSpPr>
              <p:cNvPr id="149" name="グループ化 148"/>
              <p:cNvGrpSpPr/>
              <p:nvPr/>
            </p:nvGrpSpPr>
            <p:grpSpPr>
              <a:xfrm>
                <a:off x="4815387" y="3673324"/>
                <a:ext cx="2994421" cy="771011"/>
                <a:chOff x="4815387" y="3673324"/>
                <a:chExt cx="2994421" cy="771011"/>
              </a:xfrm>
            </p:grpSpPr>
            <p:sp>
              <p:nvSpPr>
                <p:cNvPr id="153" name="正方形/長方形 152"/>
                <p:cNvSpPr/>
                <p:nvPr/>
              </p:nvSpPr>
              <p:spPr>
                <a:xfrm>
                  <a:off x="4815387" y="3673324"/>
                  <a:ext cx="2994421" cy="771011"/>
                </a:xfrm>
                <a:prstGeom prst="rect">
                  <a:avLst/>
                </a:prstGeom>
                <a:solidFill>
                  <a:srgbClr val="FF99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4" name="角丸四角形 153"/>
                <p:cNvSpPr/>
                <p:nvPr/>
              </p:nvSpPr>
              <p:spPr>
                <a:xfrm>
                  <a:off x="4901290" y="3732278"/>
                  <a:ext cx="770149" cy="653102"/>
                </a:xfrm>
                <a:prstGeom prst="roundRect">
                  <a:avLst/>
                </a:prstGeom>
                <a:solidFill>
                  <a:srgbClr val="FFE1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5" name="図 154"/>
                <p:cNvPicPr>
                  <a:picLocks noChangeAspect="1"/>
                </p:cNvPicPr>
                <p:nvPr/>
              </p:nvPicPr>
              <p:blipFill rotWithShape="1">
                <a:blip r:embed="rId7"/>
                <a:srcRect l="31859" t="13717" r="51512" b="71165"/>
                <a:stretch/>
              </p:blipFill>
              <p:spPr>
                <a:xfrm>
                  <a:off x="4896566" y="3673324"/>
                  <a:ext cx="792088" cy="720080"/>
                </a:xfrm>
                <a:prstGeom prst="rect">
                  <a:avLst/>
                </a:prstGeom>
              </p:spPr>
            </p:pic>
          </p:grpSp>
          <p:sp>
            <p:nvSpPr>
              <p:cNvPr id="150" name="テキスト ボックス 149"/>
              <p:cNvSpPr txBox="1"/>
              <p:nvPr/>
            </p:nvSpPr>
            <p:spPr>
              <a:xfrm>
                <a:off x="5712979" y="3676974"/>
                <a:ext cx="596638" cy="400110"/>
              </a:xfrm>
              <a:prstGeom prst="rect">
                <a:avLst/>
              </a:prstGeom>
              <a:noFill/>
            </p:spPr>
            <p:txBody>
              <a:bodyPr wrap="none" rtlCol="0">
                <a:spAutoFit/>
              </a:bodyPr>
              <a:lstStyle/>
              <a:p>
                <a:r>
                  <a:rPr kumimoji="1" lang="ja-JP" altLang="en-US" sz="2000" b="1" dirty="0" smtClean="0">
                    <a:solidFill>
                      <a:srgbClr val="FF0000"/>
                    </a:solidFill>
                  </a:rPr>
                  <a:t>みく</a:t>
                </a:r>
                <a:endParaRPr kumimoji="1" lang="ja-JP" altLang="en-US" sz="2000" b="1" dirty="0">
                  <a:solidFill>
                    <a:srgbClr val="FF0000"/>
                  </a:solidFill>
                </a:endParaRPr>
              </a:p>
            </p:txBody>
          </p:sp>
          <p:sp>
            <p:nvSpPr>
              <p:cNvPr id="151" name="テキスト ボックス 150"/>
              <p:cNvSpPr txBox="1"/>
              <p:nvPr/>
            </p:nvSpPr>
            <p:spPr>
              <a:xfrm>
                <a:off x="6685289" y="3677452"/>
                <a:ext cx="1075936" cy="400110"/>
              </a:xfrm>
              <a:prstGeom prst="rect">
                <a:avLst/>
              </a:prstGeom>
              <a:noFill/>
            </p:spPr>
            <p:txBody>
              <a:bodyPr wrap="none" rtlCol="0">
                <a:spAutoFit/>
              </a:bodyPr>
              <a:lstStyle/>
              <a:p>
                <a:r>
                  <a:rPr kumimoji="1" lang="ja-JP" altLang="en-US" sz="2000" b="1" dirty="0" smtClean="0">
                    <a:solidFill>
                      <a:srgbClr val="FF0000"/>
                    </a:solidFill>
                  </a:rPr>
                  <a:t>レベル８</a:t>
                </a:r>
                <a:endParaRPr kumimoji="1" lang="ja-JP" altLang="en-US" sz="2000" b="1" dirty="0">
                  <a:solidFill>
                    <a:srgbClr val="FF0000"/>
                  </a:solidFill>
                </a:endParaRPr>
              </a:p>
            </p:txBody>
          </p:sp>
          <p:sp>
            <p:nvSpPr>
              <p:cNvPr id="152" name="テキスト ボックス 151"/>
              <p:cNvSpPr txBox="1"/>
              <p:nvPr/>
            </p:nvSpPr>
            <p:spPr>
              <a:xfrm>
                <a:off x="5700188" y="4059291"/>
                <a:ext cx="1460656" cy="400110"/>
              </a:xfrm>
              <a:prstGeom prst="rect">
                <a:avLst/>
              </a:prstGeom>
              <a:noFill/>
            </p:spPr>
            <p:txBody>
              <a:bodyPr wrap="none" rtlCol="0">
                <a:spAutoFit/>
              </a:bodyPr>
              <a:lstStyle/>
              <a:p>
                <a:r>
                  <a:rPr kumimoji="1" lang="ja-JP" altLang="en-US" sz="2000" b="1" dirty="0" smtClean="0">
                    <a:solidFill>
                      <a:srgbClr val="FF0000"/>
                    </a:solidFill>
                  </a:rPr>
                  <a:t>パワー１８０</a:t>
                </a:r>
                <a:endParaRPr kumimoji="1" lang="ja-JP" altLang="en-US" sz="2000" b="1" dirty="0">
                  <a:solidFill>
                    <a:srgbClr val="FF0000"/>
                  </a:solidFill>
                </a:endParaRPr>
              </a:p>
            </p:txBody>
          </p:sp>
        </p:grpSp>
        <p:sp>
          <p:nvSpPr>
            <p:cNvPr id="5" name="テキスト ボックス 4"/>
            <p:cNvSpPr txBox="1"/>
            <p:nvPr/>
          </p:nvSpPr>
          <p:spPr>
            <a:xfrm>
              <a:off x="4404662" y="4601638"/>
              <a:ext cx="2220480" cy="461665"/>
            </a:xfrm>
            <a:prstGeom prst="rect">
              <a:avLst/>
            </a:prstGeom>
            <a:solidFill>
              <a:srgbClr val="99FFCC"/>
            </a:solidFill>
          </p:spPr>
          <p:txBody>
            <a:bodyPr wrap="none" rtlCol="0">
              <a:spAutoFit/>
            </a:bodyPr>
            <a:lstStyle/>
            <a:p>
              <a:r>
                <a:rPr lang="ja-JP" altLang="en-US" sz="2400" dirty="0" smtClean="0">
                  <a:solidFill>
                    <a:srgbClr val="FF0000"/>
                  </a:solidFill>
                </a:rPr>
                <a:t>友だち登録す</a:t>
              </a:r>
              <a:r>
                <a:rPr lang="ja-JP" altLang="en-US" sz="2400" dirty="0">
                  <a:solidFill>
                    <a:srgbClr val="FF0000"/>
                  </a:solidFill>
                </a:rPr>
                <a:t>る</a:t>
              </a:r>
              <a:endParaRPr kumimoji="1" lang="ja-JP" altLang="en-US" sz="2400" dirty="0">
                <a:solidFill>
                  <a:srgbClr val="FF0000"/>
                </a:solidFill>
              </a:endParaRPr>
            </a:p>
          </p:txBody>
        </p:sp>
        <p:sp>
          <p:nvSpPr>
            <p:cNvPr id="157" name="テキスト ボックス 156"/>
            <p:cNvSpPr txBox="1"/>
            <p:nvPr/>
          </p:nvSpPr>
          <p:spPr>
            <a:xfrm>
              <a:off x="4438176" y="3015959"/>
              <a:ext cx="2590774" cy="461665"/>
            </a:xfrm>
            <a:prstGeom prst="rect">
              <a:avLst/>
            </a:prstGeom>
            <a:noFill/>
          </p:spPr>
          <p:txBody>
            <a:bodyPr wrap="none" rtlCol="0">
              <a:spAutoFit/>
            </a:bodyPr>
            <a:lstStyle/>
            <a:p>
              <a:r>
                <a:rPr kumimoji="1" lang="ja-JP" altLang="en-US" sz="2400" dirty="0" smtClean="0">
                  <a:solidFill>
                    <a:schemeClr val="bg1"/>
                  </a:solidFill>
                </a:rPr>
                <a:t>今日の助</a:t>
              </a:r>
              <a:r>
                <a:rPr kumimoji="1" lang="ja-JP" altLang="en-US" sz="2400" dirty="0" err="1" smtClean="0">
                  <a:solidFill>
                    <a:schemeClr val="bg1"/>
                  </a:solidFill>
                </a:rPr>
                <a:t>っ</a:t>
              </a:r>
              <a:r>
                <a:rPr kumimoji="1" lang="ja-JP" altLang="en-US" sz="2400" dirty="0" smtClean="0">
                  <a:solidFill>
                    <a:schemeClr val="bg1"/>
                  </a:solidFill>
                </a:rPr>
                <a:t>人さん</a:t>
              </a:r>
              <a:endParaRPr kumimoji="1" lang="ja-JP" altLang="en-US" sz="2400" dirty="0">
                <a:solidFill>
                  <a:schemeClr val="bg1"/>
                </a:solidFill>
              </a:endParaRPr>
            </a:p>
          </p:txBody>
        </p:sp>
        <p:sp>
          <p:nvSpPr>
            <p:cNvPr id="158" name="テキスト ボックス 157"/>
            <p:cNvSpPr txBox="1"/>
            <p:nvPr/>
          </p:nvSpPr>
          <p:spPr>
            <a:xfrm>
              <a:off x="4404662" y="5229811"/>
              <a:ext cx="2462534" cy="461665"/>
            </a:xfrm>
            <a:prstGeom prst="rect">
              <a:avLst/>
            </a:prstGeom>
            <a:solidFill>
              <a:schemeClr val="accent6">
                <a:lumMod val="40000"/>
                <a:lumOff val="60000"/>
              </a:schemeClr>
            </a:solidFill>
          </p:spPr>
          <p:txBody>
            <a:bodyPr wrap="none" rtlCol="0">
              <a:spAutoFit/>
            </a:bodyPr>
            <a:lstStyle/>
            <a:p>
              <a:r>
                <a:rPr lang="ja-JP" altLang="en-US" sz="2400" dirty="0" smtClean="0">
                  <a:solidFill>
                    <a:srgbClr val="FF0000"/>
                  </a:solidFill>
                </a:rPr>
                <a:t>友だち登録しない</a:t>
              </a:r>
              <a:endParaRPr kumimoji="1" lang="ja-JP" altLang="en-US" sz="2400" dirty="0">
                <a:solidFill>
                  <a:srgbClr val="FF0000"/>
                </a:solidFill>
              </a:endParaRPr>
            </a:p>
          </p:txBody>
        </p:sp>
      </p:grpSp>
      <p:sp>
        <p:nvSpPr>
          <p:cNvPr id="160" name="角丸四角形 159"/>
          <p:cNvSpPr/>
          <p:nvPr/>
        </p:nvSpPr>
        <p:spPr>
          <a:xfrm>
            <a:off x="341492" y="3916150"/>
            <a:ext cx="2637271" cy="718268"/>
          </a:xfrm>
          <a:prstGeom prst="roundRect">
            <a:avLst>
              <a:gd name="adj" fmla="val 23957"/>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60" y="137770"/>
            <a:ext cx="3929375" cy="6582460"/>
          </a:xfrm>
          <a:prstGeom prst="rect">
            <a:avLst/>
          </a:prstGeom>
        </p:spPr>
      </p:pic>
      <p:sp>
        <p:nvSpPr>
          <p:cNvPr id="77" name="円形吹き出し 76"/>
          <p:cNvSpPr/>
          <p:nvPr/>
        </p:nvSpPr>
        <p:spPr>
          <a:xfrm>
            <a:off x="2162368" y="195699"/>
            <a:ext cx="4208369" cy="1092857"/>
          </a:xfrm>
          <a:prstGeom prst="wedgeEllipseCallout">
            <a:avLst>
              <a:gd name="adj1" fmla="val 24871"/>
              <a:gd name="adj2" fmla="val 763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とも　　　　　　  とうろく</a:t>
            </a:r>
            <a:endParaRPr kumimoji="1" lang="en-US" altLang="ja-JP" dirty="0" smtClean="0">
              <a:solidFill>
                <a:schemeClr val="tx1"/>
              </a:solidFill>
            </a:endParaRPr>
          </a:p>
          <a:p>
            <a:r>
              <a:rPr kumimoji="1" lang="ja-JP" altLang="en-US" sz="2800" dirty="0" smtClean="0">
                <a:solidFill>
                  <a:schemeClr val="tx1"/>
                </a:solidFill>
              </a:rPr>
              <a:t>友だちに登録し</a:t>
            </a:r>
            <a:r>
              <a:rPr kumimoji="1" lang="ja-JP" altLang="en-US" sz="2800" dirty="0" err="1" smtClean="0">
                <a:solidFill>
                  <a:schemeClr val="tx1"/>
                </a:solidFill>
              </a:rPr>
              <a:t>よ</a:t>
            </a:r>
            <a:r>
              <a:rPr kumimoji="1" lang="ja-JP" altLang="en-US" sz="2800" dirty="0" smtClean="0">
                <a:solidFill>
                  <a:schemeClr val="tx1"/>
                </a:solidFill>
              </a:rPr>
              <a:t>。</a:t>
            </a:r>
            <a:endParaRPr kumimoji="1" lang="ja-JP" altLang="en-US" sz="2800" dirty="0">
              <a:solidFill>
                <a:schemeClr val="tx1"/>
              </a:solidFill>
            </a:endParaRPr>
          </a:p>
        </p:txBody>
      </p:sp>
      <p:sp>
        <p:nvSpPr>
          <p:cNvPr id="79" name="円形吹き出し 78"/>
          <p:cNvSpPr/>
          <p:nvPr/>
        </p:nvSpPr>
        <p:spPr>
          <a:xfrm>
            <a:off x="2874572" y="5466532"/>
            <a:ext cx="4208369" cy="1092857"/>
          </a:xfrm>
          <a:prstGeom prst="wedgeEllipseCallout">
            <a:avLst>
              <a:gd name="adj1" fmla="val 43168"/>
              <a:gd name="adj2" fmla="val -1129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そうだ、メール</a:t>
            </a:r>
            <a:r>
              <a:rPr kumimoji="1" lang="ja-JP" altLang="en-US" sz="2800" dirty="0" err="1" smtClean="0">
                <a:solidFill>
                  <a:schemeClr val="tx1"/>
                </a:solidFill>
              </a:rPr>
              <a:t>しよ</a:t>
            </a:r>
            <a:r>
              <a:rPr kumimoji="1" lang="ja-JP" altLang="en-US" sz="2800" dirty="0" smtClean="0">
                <a:solidFill>
                  <a:schemeClr val="tx1"/>
                </a:solidFill>
              </a:rPr>
              <a:t>。</a:t>
            </a:r>
            <a:endParaRPr kumimoji="1" lang="ja-JP" altLang="en-US" sz="2800" dirty="0">
              <a:solidFill>
                <a:schemeClr val="tx1"/>
              </a:solidFill>
            </a:endParaRPr>
          </a:p>
        </p:txBody>
      </p:sp>
    </p:spTree>
    <p:extLst>
      <p:ext uri="{BB962C8B-B14F-4D97-AF65-F5344CB8AC3E}">
        <p14:creationId xmlns:p14="http://schemas.microsoft.com/office/powerpoint/2010/main" val="416199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strips(upLeft)">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wedge">
                                      <p:cBhvr>
                                        <p:cTn id="12" dur="750"/>
                                        <p:tgtEl>
                                          <p:spTgt spid="1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60"/>
                                        </p:tgtEl>
                                      </p:cBhvr>
                                    </p:animEffect>
                                    <p:set>
                                      <p:cBhvr>
                                        <p:cTn id="17" dur="1" fill="hold">
                                          <p:stCondLst>
                                            <p:cond delay="499"/>
                                          </p:stCondLst>
                                        </p:cTn>
                                        <p:tgtEl>
                                          <p:spTgt spid="160"/>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77"/>
                                        </p:tgtEl>
                                      </p:cBhvr>
                                    </p:animEffect>
                                    <p:set>
                                      <p:cBhvr>
                                        <p:cTn id="23" dur="1" fill="hold">
                                          <p:stCondLst>
                                            <p:cond delay="499"/>
                                          </p:stCondLst>
                                        </p:cTn>
                                        <p:tgtEl>
                                          <p:spTgt spid="77"/>
                                        </p:tgtEl>
                                        <p:attrNameLst>
                                          <p:attrName>style.visibility</p:attrName>
                                        </p:attrNameLst>
                                      </p:cBhvr>
                                      <p:to>
                                        <p:strVal val="hidden"/>
                                      </p:to>
                                    </p:set>
                                  </p:childTnLst>
                                </p:cTn>
                              </p:par>
                            </p:childTnLst>
                          </p:cTn>
                        </p:par>
                        <p:par>
                          <p:cTn id="24" fill="hold">
                            <p:stCondLst>
                              <p:cond delay="500"/>
                            </p:stCondLst>
                            <p:childTnLst>
                              <p:par>
                                <p:cTn id="25" presetID="18" presetClass="entr" presetSubtype="12" fill="hold" grpId="0"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strips(down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edge">
                                      <p:cBhvr>
                                        <p:cTn id="32"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60" grpId="0" animBg="1"/>
      <p:bldP spid="160" grpId="1" animBg="1"/>
      <p:bldP spid="77" grpId="0" animBg="1"/>
      <p:bldP spid="77" grpId="1" animBg="1"/>
      <p:bldP spid="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82" name="グループ化 181"/>
          <p:cNvGrpSpPr/>
          <p:nvPr/>
        </p:nvGrpSpPr>
        <p:grpSpPr>
          <a:xfrm>
            <a:off x="2771800" y="692696"/>
            <a:ext cx="3645422" cy="5472608"/>
            <a:chOff x="4557346" y="1025467"/>
            <a:chExt cx="3645422" cy="5472608"/>
          </a:xfrm>
        </p:grpSpPr>
        <p:grpSp>
          <p:nvGrpSpPr>
            <p:cNvPr id="149" name="グループ化 148"/>
            <p:cNvGrpSpPr/>
            <p:nvPr/>
          </p:nvGrpSpPr>
          <p:grpSpPr>
            <a:xfrm>
              <a:off x="4557346" y="1025467"/>
              <a:ext cx="3600400" cy="5472608"/>
              <a:chOff x="2771800" y="692696"/>
              <a:chExt cx="3600400" cy="5472608"/>
            </a:xfrm>
          </p:grpSpPr>
          <p:sp>
            <p:nvSpPr>
              <p:cNvPr id="150" name="正方形/長方形 149"/>
              <p:cNvSpPr/>
              <p:nvPr/>
            </p:nvSpPr>
            <p:spPr>
              <a:xfrm>
                <a:off x="2771800" y="692696"/>
                <a:ext cx="3600400" cy="547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 name="テキスト ボックス 150"/>
              <p:cNvSpPr txBox="1"/>
              <p:nvPr/>
            </p:nvSpPr>
            <p:spPr>
              <a:xfrm>
                <a:off x="2845145" y="936692"/>
                <a:ext cx="1233030" cy="369332"/>
              </a:xfrm>
              <a:prstGeom prst="rect">
                <a:avLst/>
              </a:prstGeom>
              <a:noFill/>
            </p:spPr>
            <p:txBody>
              <a:bodyPr wrap="none" rtlCol="0">
                <a:spAutoFit/>
              </a:bodyPr>
              <a:lstStyle/>
              <a:p>
                <a:r>
                  <a:rPr kumimoji="1" lang="ja-JP" altLang="en-US" b="1" dirty="0" smtClean="0">
                    <a:solidFill>
                      <a:srgbClr val="0000FF"/>
                    </a:solidFill>
                  </a:rPr>
                  <a:t>キャンセル</a:t>
                </a:r>
                <a:endParaRPr kumimoji="1" lang="ja-JP" altLang="en-US" b="1" dirty="0">
                  <a:solidFill>
                    <a:srgbClr val="0000FF"/>
                  </a:solidFill>
                </a:endParaRPr>
              </a:p>
            </p:txBody>
          </p:sp>
          <p:sp>
            <p:nvSpPr>
              <p:cNvPr id="152" name="テキスト ボックス 151"/>
              <p:cNvSpPr txBox="1"/>
              <p:nvPr/>
            </p:nvSpPr>
            <p:spPr>
              <a:xfrm>
                <a:off x="5588878" y="936692"/>
                <a:ext cx="649537" cy="369332"/>
              </a:xfrm>
              <a:prstGeom prst="rect">
                <a:avLst/>
              </a:prstGeom>
              <a:noFill/>
            </p:spPr>
            <p:txBody>
              <a:bodyPr wrap="none" rtlCol="0">
                <a:spAutoFit/>
              </a:bodyPr>
              <a:lstStyle/>
              <a:p>
                <a:r>
                  <a:rPr kumimoji="1" lang="ja-JP" altLang="en-US" b="1" dirty="0" smtClean="0">
                    <a:solidFill>
                      <a:srgbClr val="0000FF"/>
                    </a:solidFill>
                  </a:rPr>
                  <a:t>送信</a:t>
                </a:r>
                <a:endParaRPr kumimoji="1" lang="ja-JP" altLang="en-US" b="1" dirty="0">
                  <a:solidFill>
                    <a:srgbClr val="0000FF"/>
                  </a:solidFill>
                </a:endParaRPr>
              </a:p>
            </p:txBody>
          </p:sp>
          <p:sp>
            <p:nvSpPr>
              <p:cNvPr id="153" name="テキスト ボックス 152"/>
              <p:cNvSpPr txBox="1"/>
              <p:nvPr/>
            </p:nvSpPr>
            <p:spPr>
              <a:xfrm>
                <a:off x="3936249" y="936692"/>
                <a:ext cx="1271502" cy="369332"/>
              </a:xfrm>
              <a:prstGeom prst="rect">
                <a:avLst/>
              </a:prstGeom>
              <a:noFill/>
            </p:spPr>
            <p:txBody>
              <a:bodyPr wrap="none" rtlCol="0">
                <a:spAutoFit/>
              </a:bodyPr>
              <a:lstStyle/>
              <a:p>
                <a:r>
                  <a:rPr kumimoji="1" lang="ja-JP" altLang="en-US" b="1" dirty="0" smtClean="0"/>
                  <a:t>メール編集</a:t>
                </a:r>
                <a:endParaRPr kumimoji="1" lang="ja-JP" altLang="en-US" b="1" dirty="0"/>
              </a:p>
            </p:txBody>
          </p:sp>
          <p:sp>
            <p:nvSpPr>
              <p:cNvPr id="154" name="テキスト ボックス 153"/>
              <p:cNvSpPr txBox="1"/>
              <p:nvPr/>
            </p:nvSpPr>
            <p:spPr>
              <a:xfrm>
                <a:off x="2931646" y="1374597"/>
                <a:ext cx="1887055" cy="369332"/>
              </a:xfrm>
              <a:prstGeom prst="rect">
                <a:avLst/>
              </a:prstGeom>
              <a:noFill/>
            </p:spPr>
            <p:txBody>
              <a:bodyPr wrap="none" rtlCol="0">
                <a:spAutoFit/>
              </a:bodyPr>
              <a:lstStyle/>
              <a:p>
                <a:r>
                  <a:rPr lang="ja-JP" altLang="en-US" b="1" dirty="0" smtClean="0"/>
                  <a:t>あて先：みく　さん</a:t>
                </a:r>
                <a:endParaRPr kumimoji="1" lang="ja-JP" altLang="en-US" b="1" dirty="0"/>
              </a:p>
            </p:txBody>
          </p:sp>
          <p:sp>
            <p:nvSpPr>
              <p:cNvPr id="155" name="テキスト ボックス 154"/>
              <p:cNvSpPr txBox="1"/>
              <p:nvPr/>
            </p:nvSpPr>
            <p:spPr>
              <a:xfrm>
                <a:off x="2931646" y="1754313"/>
                <a:ext cx="543739" cy="307777"/>
              </a:xfrm>
              <a:prstGeom prst="rect">
                <a:avLst/>
              </a:prstGeom>
              <a:noFill/>
            </p:spPr>
            <p:txBody>
              <a:bodyPr wrap="none" rtlCol="0">
                <a:spAutoFit/>
              </a:bodyPr>
              <a:lstStyle/>
              <a:p>
                <a:r>
                  <a:rPr lang="ja-JP" altLang="en-US" sz="1400" b="1" dirty="0" smtClean="0">
                    <a:solidFill>
                      <a:schemeClr val="bg1">
                        <a:lumMod val="65000"/>
                      </a:schemeClr>
                    </a:solidFill>
                  </a:rPr>
                  <a:t>本文</a:t>
                </a:r>
                <a:endParaRPr kumimoji="1" lang="ja-JP" altLang="en-US" sz="1400" b="1" dirty="0">
                  <a:solidFill>
                    <a:schemeClr val="bg1">
                      <a:lumMod val="65000"/>
                    </a:schemeClr>
                  </a:solidFill>
                </a:endParaRPr>
              </a:p>
            </p:txBody>
          </p:sp>
          <p:grpSp>
            <p:nvGrpSpPr>
              <p:cNvPr id="156" name="グループ化 155"/>
              <p:cNvGrpSpPr/>
              <p:nvPr/>
            </p:nvGrpSpPr>
            <p:grpSpPr>
              <a:xfrm>
                <a:off x="2875217" y="4005112"/>
                <a:ext cx="3450942" cy="1944168"/>
                <a:chOff x="2875217" y="4005112"/>
                <a:chExt cx="3450942" cy="1944168"/>
              </a:xfrm>
            </p:grpSpPr>
            <p:sp>
              <p:nvSpPr>
                <p:cNvPr id="160" name="角丸四角形 159"/>
                <p:cNvSpPr/>
                <p:nvPr/>
              </p:nvSpPr>
              <p:spPr>
                <a:xfrm>
                  <a:off x="2875217" y="4005112"/>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a:t>
                  </a:r>
                  <a:endParaRPr kumimoji="1" lang="ja-JP" altLang="en-US" dirty="0">
                    <a:solidFill>
                      <a:schemeClr val="tx1"/>
                    </a:solidFill>
                  </a:endParaRPr>
                </a:p>
              </p:txBody>
            </p:sp>
            <p:sp>
              <p:nvSpPr>
                <p:cNvPr id="161" name="角丸四角形 160"/>
                <p:cNvSpPr/>
                <p:nvPr/>
              </p:nvSpPr>
              <p:spPr>
                <a:xfrm>
                  <a:off x="3584583" y="4005112"/>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あ</a:t>
                  </a:r>
                  <a:endParaRPr kumimoji="1" lang="ja-JP" altLang="en-US" dirty="0">
                    <a:solidFill>
                      <a:schemeClr val="tx1"/>
                    </a:solidFill>
                  </a:endParaRPr>
                </a:p>
              </p:txBody>
            </p:sp>
            <p:sp>
              <p:nvSpPr>
                <p:cNvPr id="162" name="角丸四角形 161"/>
                <p:cNvSpPr/>
                <p:nvPr/>
              </p:nvSpPr>
              <p:spPr>
                <a:xfrm>
                  <a:off x="4293949" y="4005112"/>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か</a:t>
                  </a:r>
                  <a:endParaRPr kumimoji="1" lang="ja-JP" altLang="en-US" dirty="0">
                    <a:solidFill>
                      <a:schemeClr val="tx1"/>
                    </a:solidFill>
                  </a:endParaRPr>
                </a:p>
              </p:txBody>
            </p:sp>
            <p:sp>
              <p:nvSpPr>
                <p:cNvPr id="163" name="角丸四角形 162"/>
                <p:cNvSpPr/>
                <p:nvPr/>
              </p:nvSpPr>
              <p:spPr>
                <a:xfrm>
                  <a:off x="5003315" y="4005112"/>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さ</a:t>
                  </a:r>
                  <a:endParaRPr kumimoji="1" lang="ja-JP" altLang="en-US" dirty="0">
                    <a:solidFill>
                      <a:schemeClr val="tx1"/>
                    </a:solidFill>
                  </a:endParaRPr>
                </a:p>
              </p:txBody>
            </p:sp>
            <p:sp>
              <p:nvSpPr>
                <p:cNvPr id="164" name="角丸四角形 163"/>
                <p:cNvSpPr/>
                <p:nvPr/>
              </p:nvSpPr>
              <p:spPr>
                <a:xfrm>
                  <a:off x="5711353" y="4005112"/>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a:t>
                  </a:r>
                </a:p>
              </p:txBody>
            </p:sp>
            <p:sp>
              <p:nvSpPr>
                <p:cNvPr id="165" name="角丸四角形 164"/>
                <p:cNvSpPr/>
                <p:nvPr/>
              </p:nvSpPr>
              <p:spPr>
                <a:xfrm>
                  <a:off x="2875217" y="5517280"/>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a:t>
                  </a:r>
                  <a:endParaRPr kumimoji="1" lang="ja-JP" altLang="en-US" dirty="0">
                    <a:solidFill>
                      <a:schemeClr val="tx1"/>
                    </a:solidFill>
                  </a:endParaRPr>
                </a:p>
              </p:txBody>
            </p:sp>
            <p:sp>
              <p:nvSpPr>
                <p:cNvPr id="166" name="角丸四角形 165"/>
                <p:cNvSpPr/>
                <p:nvPr/>
              </p:nvSpPr>
              <p:spPr>
                <a:xfrm>
                  <a:off x="4293949" y="5517280"/>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わ</a:t>
                  </a:r>
                  <a:endParaRPr kumimoji="1" lang="ja-JP" altLang="en-US" dirty="0">
                    <a:solidFill>
                      <a:schemeClr val="tx1"/>
                    </a:solidFill>
                  </a:endParaRPr>
                </a:p>
              </p:txBody>
            </p:sp>
            <p:sp>
              <p:nvSpPr>
                <p:cNvPr id="167" name="角丸四角形 166"/>
                <p:cNvSpPr/>
                <p:nvPr/>
              </p:nvSpPr>
              <p:spPr>
                <a:xfrm>
                  <a:off x="2875217" y="4509168"/>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a:t>
                  </a:r>
                  <a:endParaRPr kumimoji="1" lang="ja-JP" altLang="en-US" dirty="0">
                    <a:solidFill>
                      <a:schemeClr val="tx1"/>
                    </a:solidFill>
                  </a:endParaRPr>
                </a:p>
              </p:txBody>
            </p:sp>
            <p:sp>
              <p:nvSpPr>
                <p:cNvPr id="168" name="角丸四角形 167"/>
                <p:cNvSpPr/>
                <p:nvPr/>
              </p:nvSpPr>
              <p:spPr>
                <a:xfrm>
                  <a:off x="3584583" y="4509168"/>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た</a:t>
                  </a:r>
                  <a:endParaRPr kumimoji="1" lang="ja-JP" altLang="en-US" dirty="0">
                    <a:solidFill>
                      <a:schemeClr val="tx1"/>
                    </a:solidFill>
                  </a:endParaRPr>
                </a:p>
              </p:txBody>
            </p:sp>
            <p:sp>
              <p:nvSpPr>
                <p:cNvPr id="169" name="角丸四角形 168"/>
                <p:cNvSpPr/>
                <p:nvPr/>
              </p:nvSpPr>
              <p:spPr>
                <a:xfrm>
                  <a:off x="4293949" y="4509168"/>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な</a:t>
                  </a:r>
                  <a:endParaRPr kumimoji="1" lang="ja-JP" altLang="en-US" dirty="0">
                    <a:solidFill>
                      <a:schemeClr val="tx1"/>
                    </a:solidFill>
                  </a:endParaRPr>
                </a:p>
              </p:txBody>
            </p:sp>
            <p:sp>
              <p:nvSpPr>
                <p:cNvPr id="170" name="角丸四角形 169"/>
                <p:cNvSpPr/>
                <p:nvPr/>
              </p:nvSpPr>
              <p:spPr>
                <a:xfrm>
                  <a:off x="5003315" y="4509168"/>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は</a:t>
                  </a:r>
                  <a:endParaRPr kumimoji="1" lang="ja-JP" altLang="en-US" dirty="0">
                    <a:solidFill>
                      <a:schemeClr val="tx1"/>
                    </a:solidFill>
                  </a:endParaRPr>
                </a:p>
              </p:txBody>
            </p:sp>
            <p:sp>
              <p:nvSpPr>
                <p:cNvPr id="171" name="角丸四角形 170"/>
                <p:cNvSpPr/>
                <p:nvPr/>
              </p:nvSpPr>
              <p:spPr>
                <a:xfrm>
                  <a:off x="5714159" y="4509168"/>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空白</a:t>
                  </a:r>
                  <a:endParaRPr kumimoji="1" lang="ja-JP" altLang="en-US" sz="1400" dirty="0">
                    <a:solidFill>
                      <a:schemeClr val="tx1"/>
                    </a:solidFill>
                  </a:endParaRPr>
                </a:p>
              </p:txBody>
            </p:sp>
            <p:sp>
              <p:nvSpPr>
                <p:cNvPr id="172" name="角丸四角形 171"/>
                <p:cNvSpPr/>
                <p:nvPr/>
              </p:nvSpPr>
              <p:spPr>
                <a:xfrm>
                  <a:off x="3584583" y="5517280"/>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^_^</a:t>
                  </a:r>
                  <a:endParaRPr kumimoji="1" lang="ja-JP" altLang="en-US" sz="1200" dirty="0">
                    <a:solidFill>
                      <a:schemeClr val="tx1"/>
                    </a:solidFill>
                  </a:endParaRPr>
                </a:p>
              </p:txBody>
            </p:sp>
            <p:sp>
              <p:nvSpPr>
                <p:cNvPr id="173" name="角丸四角形 172"/>
                <p:cNvSpPr/>
                <p:nvPr/>
              </p:nvSpPr>
              <p:spPr>
                <a:xfrm>
                  <a:off x="2875217" y="5013224"/>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ABC</a:t>
                  </a:r>
                  <a:endParaRPr kumimoji="1" lang="ja-JP" altLang="en-US" sz="1200" dirty="0">
                    <a:solidFill>
                      <a:schemeClr val="tx1"/>
                    </a:solidFill>
                  </a:endParaRPr>
                </a:p>
              </p:txBody>
            </p:sp>
            <p:sp>
              <p:nvSpPr>
                <p:cNvPr id="174" name="角丸四角形 173"/>
                <p:cNvSpPr/>
                <p:nvPr/>
              </p:nvSpPr>
              <p:spPr>
                <a:xfrm>
                  <a:off x="3584583" y="5013224"/>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ま</a:t>
                  </a:r>
                  <a:endParaRPr kumimoji="1" lang="ja-JP" altLang="en-US" dirty="0">
                    <a:solidFill>
                      <a:schemeClr val="tx1"/>
                    </a:solidFill>
                  </a:endParaRPr>
                </a:p>
              </p:txBody>
            </p:sp>
            <p:sp>
              <p:nvSpPr>
                <p:cNvPr id="175" name="角丸四角形 174"/>
                <p:cNvSpPr/>
                <p:nvPr/>
              </p:nvSpPr>
              <p:spPr>
                <a:xfrm>
                  <a:off x="4293949" y="5013224"/>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や</a:t>
                  </a:r>
                  <a:endParaRPr kumimoji="1" lang="ja-JP" altLang="en-US" dirty="0">
                    <a:solidFill>
                      <a:schemeClr val="tx1"/>
                    </a:solidFill>
                  </a:endParaRPr>
                </a:p>
              </p:txBody>
            </p:sp>
            <p:sp>
              <p:nvSpPr>
                <p:cNvPr id="176" name="角丸四角形 175"/>
                <p:cNvSpPr/>
                <p:nvPr/>
              </p:nvSpPr>
              <p:spPr>
                <a:xfrm>
                  <a:off x="5003315" y="5013224"/>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ら</a:t>
                  </a:r>
                  <a:endParaRPr kumimoji="1" lang="ja-JP" altLang="en-US" dirty="0">
                    <a:solidFill>
                      <a:schemeClr val="tx1"/>
                    </a:solidFill>
                  </a:endParaRPr>
                </a:p>
              </p:txBody>
            </p:sp>
            <p:sp>
              <p:nvSpPr>
                <p:cNvPr id="177" name="角丸四角形 176"/>
                <p:cNvSpPr/>
                <p:nvPr/>
              </p:nvSpPr>
              <p:spPr>
                <a:xfrm>
                  <a:off x="5712680" y="4988886"/>
                  <a:ext cx="612000" cy="96039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改行</a:t>
                  </a:r>
                  <a:endParaRPr kumimoji="1" lang="ja-JP" altLang="en-US" dirty="0">
                    <a:solidFill>
                      <a:schemeClr val="tx1"/>
                    </a:solidFill>
                  </a:endParaRPr>
                </a:p>
              </p:txBody>
            </p:sp>
            <p:sp>
              <p:nvSpPr>
                <p:cNvPr id="178" name="角丸四角形 177"/>
                <p:cNvSpPr/>
                <p:nvPr/>
              </p:nvSpPr>
              <p:spPr>
                <a:xfrm>
                  <a:off x="5003315" y="5517280"/>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err="1" smtClean="0">
                      <a:solidFill>
                        <a:schemeClr val="tx1"/>
                      </a:solidFill>
                    </a:rPr>
                    <a:t>、</a:t>
                  </a:r>
                  <a:r>
                    <a:rPr kumimoji="1" lang="ja-JP" altLang="en-US" sz="1400" dirty="0" smtClean="0">
                      <a:solidFill>
                        <a:schemeClr val="tx1"/>
                      </a:solidFill>
                    </a:rPr>
                    <a:t>。？</a:t>
                  </a:r>
                  <a:endParaRPr kumimoji="1" lang="ja-JP" altLang="en-US" sz="1400" dirty="0">
                    <a:solidFill>
                      <a:schemeClr val="tx1"/>
                    </a:solidFill>
                  </a:endParaRPr>
                </a:p>
              </p:txBody>
            </p:sp>
          </p:grpSp>
          <p:cxnSp>
            <p:nvCxnSpPr>
              <p:cNvPr id="157" name="直線コネクタ 156"/>
              <p:cNvCxnSpPr/>
              <p:nvPr/>
            </p:nvCxnSpPr>
            <p:spPr>
              <a:xfrm>
                <a:off x="2782031" y="1288020"/>
                <a:ext cx="352839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2782031" y="1754313"/>
                <a:ext cx="352839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a:off x="2782031" y="2042345"/>
                <a:ext cx="352839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79" name="テキスト ボックス 178"/>
            <p:cNvSpPr txBox="1"/>
            <p:nvPr/>
          </p:nvSpPr>
          <p:spPr>
            <a:xfrm>
              <a:off x="4629354" y="2498219"/>
              <a:ext cx="3573414" cy="461665"/>
            </a:xfrm>
            <a:prstGeom prst="rect">
              <a:avLst/>
            </a:prstGeom>
            <a:noFill/>
          </p:spPr>
          <p:txBody>
            <a:bodyPr wrap="none" rtlCol="0">
              <a:spAutoFit/>
            </a:bodyPr>
            <a:lstStyle/>
            <a:p>
              <a:r>
                <a:rPr kumimoji="1" lang="ja-JP" altLang="en-US" sz="2400" dirty="0" smtClean="0"/>
                <a:t>はじめまして　みき　です。</a:t>
              </a:r>
              <a:endParaRPr kumimoji="1" lang="ja-JP" altLang="en-US" sz="2400" dirty="0"/>
            </a:p>
          </p:txBody>
        </p:sp>
        <p:sp>
          <p:nvSpPr>
            <p:cNvPr id="180" name="テキスト ボックス 179"/>
            <p:cNvSpPr txBox="1"/>
            <p:nvPr/>
          </p:nvSpPr>
          <p:spPr>
            <a:xfrm>
              <a:off x="4629354" y="2914264"/>
              <a:ext cx="3020379" cy="830997"/>
            </a:xfrm>
            <a:prstGeom prst="rect">
              <a:avLst/>
            </a:prstGeom>
            <a:noFill/>
          </p:spPr>
          <p:txBody>
            <a:bodyPr wrap="none" rtlCol="0">
              <a:spAutoFit/>
            </a:bodyPr>
            <a:lstStyle/>
            <a:p>
              <a:r>
                <a:rPr kumimoji="1" lang="ja-JP" altLang="en-US" sz="2400" dirty="0" smtClean="0"/>
                <a:t>わたしは　○○学校</a:t>
              </a:r>
              <a:endParaRPr kumimoji="1" lang="en-US" altLang="ja-JP" sz="2400" dirty="0" smtClean="0"/>
            </a:p>
            <a:p>
              <a:r>
                <a:rPr lang="ja-JP" altLang="en-US" sz="2400" dirty="0" smtClean="0"/>
                <a:t>２年生の女の子です。</a:t>
              </a:r>
              <a:endParaRPr kumimoji="1" lang="ja-JP" altLang="en-US" sz="2400" dirty="0"/>
            </a:p>
          </p:txBody>
        </p:sp>
        <p:sp>
          <p:nvSpPr>
            <p:cNvPr id="181" name="テキスト ボックス 180"/>
            <p:cNvSpPr txBox="1"/>
            <p:nvPr/>
          </p:nvSpPr>
          <p:spPr>
            <a:xfrm>
              <a:off x="4629354" y="3721921"/>
              <a:ext cx="1640193" cy="461665"/>
            </a:xfrm>
            <a:prstGeom prst="rect">
              <a:avLst/>
            </a:prstGeom>
            <a:noFill/>
          </p:spPr>
          <p:txBody>
            <a:bodyPr wrap="none" rtlCol="0">
              <a:spAutoFit/>
            </a:bodyPr>
            <a:lstStyle/>
            <a:p>
              <a:r>
                <a:rPr kumimoji="1" lang="ja-JP" altLang="en-US" sz="2400" dirty="0" smtClean="0"/>
                <a:t>よろしく</a:t>
              </a:r>
              <a:r>
                <a:rPr kumimoji="1" lang="ja-JP" altLang="en-US" sz="2400" dirty="0" err="1" smtClean="0"/>
                <a:t>ね</a:t>
              </a:r>
              <a:r>
                <a:rPr kumimoji="1" lang="ja-JP" altLang="en-US" sz="2400" dirty="0" smtClean="0"/>
                <a:t>。</a:t>
              </a:r>
              <a:endParaRPr kumimoji="1" lang="ja-JP" altLang="en-US" sz="2400" dirty="0"/>
            </a:p>
          </p:txBody>
        </p:sp>
      </p:grpSp>
      <p:grpSp>
        <p:nvGrpSpPr>
          <p:cNvPr id="62" name="グループ化 61"/>
          <p:cNvGrpSpPr/>
          <p:nvPr/>
        </p:nvGrpSpPr>
        <p:grpSpPr>
          <a:xfrm>
            <a:off x="2771800" y="692696"/>
            <a:ext cx="3600400" cy="5472608"/>
            <a:chOff x="2771800" y="692696"/>
            <a:chExt cx="3600400" cy="5472608"/>
          </a:xfrm>
        </p:grpSpPr>
        <p:sp>
          <p:nvSpPr>
            <p:cNvPr id="17" name="正方形/長方形 16"/>
            <p:cNvSpPr/>
            <p:nvPr/>
          </p:nvSpPr>
          <p:spPr>
            <a:xfrm>
              <a:off x="2771800" y="692696"/>
              <a:ext cx="3600400" cy="54726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9" name="グループ化 18"/>
            <p:cNvGrpSpPr/>
            <p:nvPr/>
          </p:nvGrpSpPr>
          <p:grpSpPr>
            <a:xfrm>
              <a:off x="4346159" y="5543812"/>
              <a:ext cx="1714483" cy="407931"/>
              <a:chOff x="4571931" y="5445224"/>
              <a:chExt cx="1714483" cy="407931"/>
            </a:xfrm>
          </p:grpSpPr>
          <p:sp>
            <p:nvSpPr>
              <p:cNvPr id="21" name="ホームベース 20"/>
              <p:cNvSpPr/>
              <p:nvPr/>
            </p:nvSpPr>
            <p:spPr>
              <a:xfrm>
                <a:off x="4571931" y="5445224"/>
                <a:ext cx="1240227" cy="407931"/>
              </a:xfrm>
              <a:prstGeom prst="homePlate">
                <a:avLst>
                  <a:gd name="adj" fmla="val 3327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つ</a:t>
                </a:r>
                <a:r>
                  <a:rPr lang="ja-JP" altLang="en-US" b="1" dirty="0">
                    <a:solidFill>
                      <a:schemeClr val="tx1"/>
                    </a:solidFill>
                  </a:rPr>
                  <a:t>ぎ</a:t>
                </a:r>
                <a:r>
                  <a:rPr kumimoji="1" lang="ja-JP" altLang="en-US" b="1" dirty="0" smtClean="0">
                    <a:solidFill>
                      <a:schemeClr val="tx1"/>
                    </a:solidFill>
                  </a:rPr>
                  <a:t>へ</a:t>
                </a:r>
                <a:endParaRPr kumimoji="1" lang="ja-JP" altLang="en-US" b="1" dirty="0">
                  <a:solidFill>
                    <a:schemeClr val="tx1"/>
                  </a:solidFill>
                </a:endParaRPr>
              </a:p>
            </p:txBody>
          </p:sp>
          <p:sp>
            <p:nvSpPr>
              <p:cNvPr id="22" name="山形 21"/>
              <p:cNvSpPr/>
              <p:nvPr/>
            </p:nvSpPr>
            <p:spPr>
              <a:xfrm>
                <a:off x="5812158" y="5461735"/>
                <a:ext cx="252450" cy="391420"/>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山形 22"/>
              <p:cNvSpPr/>
              <p:nvPr/>
            </p:nvSpPr>
            <p:spPr>
              <a:xfrm>
                <a:off x="6033964" y="5461735"/>
                <a:ext cx="252450" cy="391420"/>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0" name="テキスト ボックス 19"/>
            <p:cNvSpPr txBox="1"/>
            <p:nvPr/>
          </p:nvSpPr>
          <p:spPr>
            <a:xfrm>
              <a:off x="3012118" y="1450539"/>
              <a:ext cx="2106667" cy="461665"/>
            </a:xfrm>
            <a:prstGeom prst="rect">
              <a:avLst/>
            </a:prstGeom>
            <a:noFill/>
          </p:spPr>
          <p:txBody>
            <a:bodyPr wrap="none" rtlCol="0">
              <a:spAutoFit/>
            </a:bodyPr>
            <a:lstStyle/>
            <a:p>
              <a:r>
                <a:rPr kumimoji="1" lang="ja-JP" altLang="en-US" sz="2400" dirty="0" smtClean="0">
                  <a:solidFill>
                    <a:srgbClr val="FFFF00"/>
                  </a:solidFill>
                </a:rPr>
                <a:t>みきちゃん</a:t>
              </a:r>
              <a:r>
                <a:rPr kumimoji="1" lang="ja-JP" altLang="en-US" sz="2400" dirty="0" smtClean="0">
                  <a:solidFill>
                    <a:schemeClr val="bg1"/>
                  </a:solidFill>
                </a:rPr>
                <a:t>さん</a:t>
              </a:r>
              <a:endParaRPr kumimoji="1" lang="ja-JP" altLang="en-US" sz="2400" dirty="0">
                <a:solidFill>
                  <a:schemeClr val="bg1"/>
                </a:solidFill>
              </a:endParaRPr>
            </a:p>
          </p:txBody>
        </p:sp>
        <p:grpSp>
          <p:nvGrpSpPr>
            <p:cNvPr id="6" name="グループ化 5"/>
            <p:cNvGrpSpPr/>
            <p:nvPr/>
          </p:nvGrpSpPr>
          <p:grpSpPr>
            <a:xfrm>
              <a:off x="3072188" y="2820508"/>
              <a:ext cx="2994421" cy="786077"/>
              <a:chOff x="4815387" y="3673324"/>
              <a:chExt cx="2994421" cy="786077"/>
            </a:xfrm>
          </p:grpSpPr>
          <p:grpSp>
            <p:nvGrpSpPr>
              <p:cNvPr id="10" name="グループ化 9"/>
              <p:cNvGrpSpPr/>
              <p:nvPr/>
            </p:nvGrpSpPr>
            <p:grpSpPr>
              <a:xfrm>
                <a:off x="4815387" y="3673324"/>
                <a:ext cx="2994421" cy="771011"/>
                <a:chOff x="4815387" y="3673324"/>
                <a:chExt cx="2994421" cy="771011"/>
              </a:xfrm>
            </p:grpSpPr>
            <p:sp>
              <p:nvSpPr>
                <p:cNvPr id="14" name="正方形/長方形 13"/>
                <p:cNvSpPr/>
                <p:nvPr/>
              </p:nvSpPr>
              <p:spPr>
                <a:xfrm>
                  <a:off x="4815387" y="3673324"/>
                  <a:ext cx="2994421" cy="771011"/>
                </a:xfrm>
                <a:prstGeom prst="rect">
                  <a:avLst/>
                </a:prstGeom>
                <a:solidFill>
                  <a:srgbClr val="FF99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901290" y="3732278"/>
                  <a:ext cx="770149" cy="653102"/>
                </a:xfrm>
                <a:prstGeom prst="roundRect">
                  <a:avLst/>
                </a:prstGeom>
                <a:solidFill>
                  <a:srgbClr val="FFE1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rotWithShape="1">
                <a:blip r:embed="rId3"/>
                <a:srcRect l="31859" t="13717" r="51512" b="71165"/>
                <a:stretch/>
              </p:blipFill>
              <p:spPr>
                <a:xfrm>
                  <a:off x="4896566" y="3673324"/>
                  <a:ext cx="792088" cy="720080"/>
                </a:xfrm>
                <a:prstGeom prst="rect">
                  <a:avLst/>
                </a:prstGeom>
              </p:spPr>
            </p:pic>
          </p:grpSp>
          <p:sp>
            <p:nvSpPr>
              <p:cNvPr id="11" name="テキスト ボックス 10"/>
              <p:cNvSpPr txBox="1"/>
              <p:nvPr/>
            </p:nvSpPr>
            <p:spPr>
              <a:xfrm>
                <a:off x="5667127" y="3676974"/>
                <a:ext cx="596638" cy="400110"/>
              </a:xfrm>
              <a:prstGeom prst="rect">
                <a:avLst/>
              </a:prstGeom>
              <a:noFill/>
            </p:spPr>
            <p:txBody>
              <a:bodyPr wrap="none" rtlCol="0">
                <a:spAutoFit/>
              </a:bodyPr>
              <a:lstStyle/>
              <a:p>
                <a:r>
                  <a:rPr kumimoji="1" lang="ja-JP" altLang="en-US" sz="2000" b="1" dirty="0" smtClean="0">
                    <a:solidFill>
                      <a:srgbClr val="FF0000"/>
                    </a:solidFill>
                  </a:rPr>
                  <a:t>みく</a:t>
                </a:r>
                <a:endParaRPr kumimoji="1" lang="ja-JP" altLang="en-US" sz="2000" b="1" dirty="0">
                  <a:solidFill>
                    <a:srgbClr val="FF0000"/>
                  </a:solidFill>
                </a:endParaRPr>
              </a:p>
            </p:txBody>
          </p:sp>
          <p:sp>
            <p:nvSpPr>
              <p:cNvPr id="12" name="テキスト ボックス 11"/>
              <p:cNvSpPr txBox="1"/>
              <p:nvPr/>
            </p:nvSpPr>
            <p:spPr>
              <a:xfrm>
                <a:off x="6364739" y="3677452"/>
                <a:ext cx="1075936" cy="400110"/>
              </a:xfrm>
              <a:prstGeom prst="rect">
                <a:avLst/>
              </a:prstGeom>
              <a:noFill/>
            </p:spPr>
            <p:txBody>
              <a:bodyPr wrap="none" rtlCol="0">
                <a:spAutoFit/>
              </a:bodyPr>
              <a:lstStyle/>
              <a:p>
                <a:r>
                  <a:rPr kumimoji="1" lang="ja-JP" altLang="en-US" sz="2000" b="1" dirty="0" smtClean="0">
                    <a:solidFill>
                      <a:srgbClr val="FF0000"/>
                    </a:solidFill>
                  </a:rPr>
                  <a:t>レベル８</a:t>
                </a:r>
                <a:endParaRPr kumimoji="1" lang="ja-JP" altLang="en-US" sz="2000" b="1" dirty="0">
                  <a:solidFill>
                    <a:srgbClr val="FF0000"/>
                  </a:solidFill>
                </a:endParaRPr>
              </a:p>
            </p:txBody>
          </p:sp>
          <p:sp>
            <p:nvSpPr>
              <p:cNvPr id="13" name="テキスト ボックス 12"/>
              <p:cNvSpPr txBox="1"/>
              <p:nvPr/>
            </p:nvSpPr>
            <p:spPr>
              <a:xfrm>
                <a:off x="5700188" y="4059291"/>
                <a:ext cx="1460656" cy="400110"/>
              </a:xfrm>
              <a:prstGeom prst="rect">
                <a:avLst/>
              </a:prstGeom>
              <a:noFill/>
            </p:spPr>
            <p:txBody>
              <a:bodyPr wrap="none" rtlCol="0">
                <a:spAutoFit/>
              </a:bodyPr>
              <a:lstStyle/>
              <a:p>
                <a:r>
                  <a:rPr kumimoji="1" lang="ja-JP" altLang="en-US" sz="2000" b="1" dirty="0" smtClean="0">
                    <a:solidFill>
                      <a:srgbClr val="FF0000"/>
                    </a:solidFill>
                  </a:rPr>
                  <a:t>パワー１８０</a:t>
                </a:r>
                <a:endParaRPr kumimoji="1" lang="ja-JP" altLang="en-US" sz="2000" b="1" dirty="0">
                  <a:solidFill>
                    <a:srgbClr val="FF0000"/>
                  </a:solidFill>
                </a:endParaRPr>
              </a:p>
            </p:txBody>
          </p:sp>
        </p:grpSp>
        <p:sp>
          <p:nvSpPr>
            <p:cNvPr id="39" name="テキスト ボックス 38"/>
            <p:cNvSpPr txBox="1"/>
            <p:nvPr/>
          </p:nvSpPr>
          <p:spPr>
            <a:xfrm>
              <a:off x="3275599" y="908720"/>
              <a:ext cx="2592802" cy="461665"/>
            </a:xfrm>
            <a:prstGeom prst="rect">
              <a:avLst/>
            </a:prstGeom>
            <a:noFill/>
          </p:spPr>
          <p:txBody>
            <a:bodyPr wrap="square" rtlCol="0">
              <a:spAutoFit/>
            </a:bodyPr>
            <a:lstStyle/>
            <a:p>
              <a:r>
                <a:rPr kumimoji="1" lang="ja-JP" altLang="en-US" sz="2400" b="1" dirty="0" smtClean="0">
                  <a:ln w="6600">
                    <a:solidFill>
                      <a:srgbClr val="FFFF00"/>
                    </a:solidFill>
                    <a:prstDash val="solid"/>
                  </a:ln>
                  <a:solidFill>
                    <a:srgbClr val="FF0000"/>
                  </a:solidFill>
                  <a:effectLst>
                    <a:outerShdw blurRad="203200" dist="215900" dir="3780000" algn="tl" rotWithShape="0">
                      <a:schemeClr val="bg1">
                        <a:lumMod val="95000"/>
                        <a:alpha val="40000"/>
                      </a:schemeClr>
                    </a:outerShdw>
                  </a:effectLst>
                </a:rPr>
                <a:t>パズル＆ダラダラ</a:t>
              </a:r>
              <a:endParaRPr kumimoji="1" lang="ja-JP" altLang="en-US" sz="2400" b="1" dirty="0">
                <a:ln w="6600">
                  <a:solidFill>
                    <a:srgbClr val="FFFF00"/>
                  </a:solidFill>
                  <a:prstDash val="solid"/>
                </a:ln>
                <a:solidFill>
                  <a:srgbClr val="FF0000"/>
                </a:solidFill>
                <a:effectLst>
                  <a:outerShdw blurRad="203200" dist="215900" dir="3780000" algn="tl" rotWithShape="0">
                    <a:schemeClr val="bg1">
                      <a:lumMod val="95000"/>
                      <a:alpha val="40000"/>
                    </a:schemeClr>
                  </a:outerShdw>
                </a:effectLst>
              </a:endParaRPr>
            </a:p>
          </p:txBody>
        </p:sp>
        <p:sp>
          <p:nvSpPr>
            <p:cNvPr id="40" name="横巻き 39"/>
            <p:cNvSpPr/>
            <p:nvPr/>
          </p:nvSpPr>
          <p:spPr>
            <a:xfrm>
              <a:off x="3055527" y="1886747"/>
              <a:ext cx="2948003" cy="716055"/>
            </a:xfrm>
            <a:prstGeom prst="horizontalScroll">
              <a:avLst/>
            </a:prstGeom>
            <a:solidFill>
              <a:srgbClr val="FFE1FF"/>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kumimoji="1" lang="ja-JP" altLang="en-US" b="1" dirty="0" smtClean="0">
                  <a:solidFill>
                    <a:srgbClr val="FF0000"/>
                  </a:solidFill>
                </a:rPr>
                <a:t>　　   </a:t>
              </a:r>
              <a:r>
                <a:rPr kumimoji="1" lang="ja-JP" altLang="en-US" sz="1600" b="1" dirty="0" smtClean="0">
                  <a:solidFill>
                    <a:srgbClr val="FF0000"/>
                  </a:solidFill>
                </a:rPr>
                <a:t>とも             いち  らん</a:t>
              </a:r>
              <a:endParaRPr kumimoji="1" lang="en-US" altLang="ja-JP" b="1" dirty="0" smtClean="0">
                <a:solidFill>
                  <a:srgbClr val="FF0000"/>
                </a:solidFill>
              </a:endParaRPr>
            </a:p>
            <a:p>
              <a:pPr algn="ctr">
                <a:lnSpc>
                  <a:spcPts val="2200"/>
                </a:lnSpc>
              </a:pPr>
              <a:r>
                <a:rPr kumimoji="1" lang="ja-JP" altLang="en-US" sz="2800" dirty="0" smtClean="0">
                  <a:solidFill>
                    <a:srgbClr val="FF0000"/>
                  </a:solidFill>
                </a:rPr>
                <a:t>友だち一覧</a:t>
              </a:r>
              <a:endParaRPr kumimoji="1" lang="ja-JP" altLang="en-US" sz="2800" dirty="0">
                <a:solidFill>
                  <a:srgbClr val="FF0000"/>
                </a:solidFill>
              </a:endParaRPr>
            </a:p>
          </p:txBody>
        </p:sp>
        <p:grpSp>
          <p:nvGrpSpPr>
            <p:cNvPr id="59" name="グループ化 58"/>
            <p:cNvGrpSpPr/>
            <p:nvPr/>
          </p:nvGrpSpPr>
          <p:grpSpPr>
            <a:xfrm>
              <a:off x="3072188" y="3702817"/>
              <a:ext cx="3018392" cy="786077"/>
              <a:chOff x="3072188" y="3702817"/>
              <a:chExt cx="3018392" cy="786077"/>
            </a:xfrm>
          </p:grpSpPr>
          <p:grpSp>
            <p:nvGrpSpPr>
              <p:cNvPr id="42" name="グループ化 41"/>
              <p:cNvGrpSpPr/>
              <p:nvPr/>
            </p:nvGrpSpPr>
            <p:grpSpPr>
              <a:xfrm>
                <a:off x="3072188" y="3702817"/>
                <a:ext cx="3018392" cy="786077"/>
                <a:chOff x="4815387" y="3673324"/>
                <a:chExt cx="3018392" cy="786077"/>
              </a:xfrm>
            </p:grpSpPr>
            <p:grpSp>
              <p:nvGrpSpPr>
                <p:cNvPr id="43" name="グループ化 42"/>
                <p:cNvGrpSpPr/>
                <p:nvPr/>
              </p:nvGrpSpPr>
              <p:grpSpPr>
                <a:xfrm>
                  <a:off x="4815387" y="3673324"/>
                  <a:ext cx="2994421" cy="771011"/>
                  <a:chOff x="4815387" y="3673324"/>
                  <a:chExt cx="2994421" cy="771011"/>
                </a:xfrm>
              </p:grpSpPr>
              <p:sp>
                <p:nvSpPr>
                  <p:cNvPr id="47" name="正方形/長方形 46"/>
                  <p:cNvSpPr/>
                  <p:nvPr/>
                </p:nvSpPr>
                <p:spPr>
                  <a:xfrm>
                    <a:off x="4815387" y="3673324"/>
                    <a:ext cx="2994421" cy="771011"/>
                  </a:xfrm>
                  <a:prstGeom prst="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4901290" y="3732278"/>
                    <a:ext cx="770149" cy="653102"/>
                  </a:xfrm>
                  <a:prstGeom prst="roundRect">
                    <a:avLst/>
                  </a:prstGeom>
                  <a:solidFill>
                    <a:srgbClr val="FFE1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p:cNvSpPr txBox="1"/>
                <p:nvPr/>
              </p:nvSpPr>
              <p:spPr>
                <a:xfrm>
                  <a:off x="5667127" y="3676974"/>
                  <a:ext cx="1106393" cy="400110"/>
                </a:xfrm>
                <a:prstGeom prst="rect">
                  <a:avLst/>
                </a:prstGeom>
                <a:noFill/>
              </p:spPr>
              <p:txBody>
                <a:bodyPr wrap="none" rtlCol="0">
                  <a:spAutoFit/>
                </a:bodyPr>
                <a:lstStyle/>
                <a:p>
                  <a:r>
                    <a:rPr kumimoji="1" lang="ja-JP" altLang="en-US" sz="2000" b="1" dirty="0" smtClean="0">
                      <a:solidFill>
                        <a:srgbClr val="FF0000"/>
                      </a:solidFill>
                    </a:rPr>
                    <a:t>ゆみちょ</a:t>
                  </a:r>
                  <a:endParaRPr kumimoji="1" lang="ja-JP" altLang="en-US" sz="2000" b="1" dirty="0">
                    <a:solidFill>
                      <a:srgbClr val="FF0000"/>
                    </a:solidFill>
                  </a:endParaRPr>
                </a:p>
              </p:txBody>
            </p:sp>
            <p:sp>
              <p:nvSpPr>
                <p:cNvPr id="45" name="テキスト ボックス 44"/>
                <p:cNvSpPr txBox="1"/>
                <p:nvPr/>
              </p:nvSpPr>
              <p:spPr>
                <a:xfrm>
                  <a:off x="6751431" y="3677452"/>
                  <a:ext cx="1082348" cy="400110"/>
                </a:xfrm>
                <a:prstGeom prst="rect">
                  <a:avLst/>
                </a:prstGeom>
                <a:noFill/>
              </p:spPr>
              <p:txBody>
                <a:bodyPr wrap="none" rtlCol="0">
                  <a:spAutoFit/>
                </a:bodyPr>
                <a:lstStyle/>
                <a:p>
                  <a:r>
                    <a:rPr kumimoji="1" lang="ja-JP" altLang="en-US" sz="2000" b="1" dirty="0" smtClean="0">
                      <a:solidFill>
                        <a:srgbClr val="FF0000"/>
                      </a:solidFill>
                    </a:rPr>
                    <a:t>レベル７</a:t>
                  </a:r>
                  <a:endParaRPr kumimoji="1" lang="ja-JP" altLang="en-US" sz="2000" b="1" dirty="0">
                    <a:solidFill>
                      <a:srgbClr val="FF0000"/>
                    </a:solidFill>
                  </a:endParaRPr>
                </a:p>
              </p:txBody>
            </p:sp>
            <p:sp>
              <p:nvSpPr>
                <p:cNvPr id="46" name="テキスト ボックス 45"/>
                <p:cNvSpPr txBox="1"/>
                <p:nvPr/>
              </p:nvSpPr>
              <p:spPr>
                <a:xfrm>
                  <a:off x="5700188" y="4059291"/>
                  <a:ext cx="1460656" cy="400110"/>
                </a:xfrm>
                <a:prstGeom prst="rect">
                  <a:avLst/>
                </a:prstGeom>
                <a:noFill/>
              </p:spPr>
              <p:txBody>
                <a:bodyPr wrap="none" rtlCol="0">
                  <a:spAutoFit/>
                </a:bodyPr>
                <a:lstStyle/>
                <a:p>
                  <a:r>
                    <a:rPr kumimoji="1" lang="ja-JP" altLang="en-US" sz="2000" b="1" dirty="0" smtClean="0">
                      <a:solidFill>
                        <a:srgbClr val="FF0000"/>
                      </a:solidFill>
                    </a:rPr>
                    <a:t>パワー１８０</a:t>
                  </a:r>
                  <a:endParaRPr kumimoji="1" lang="ja-JP" altLang="en-US" sz="2000" b="1" dirty="0">
                    <a:solidFill>
                      <a:srgbClr val="FF0000"/>
                    </a:solidFill>
                  </a:endParaRPr>
                </a:p>
              </p:txBody>
            </p:sp>
          </p:grpSp>
          <p:pic>
            <p:nvPicPr>
              <p:cNvPr id="58" name="図 57"/>
              <p:cNvPicPr>
                <a:picLocks noChangeAspect="1"/>
              </p:cNvPicPr>
              <p:nvPr/>
            </p:nvPicPr>
            <p:blipFill rotWithShape="1">
              <a:blip r:embed="rId4"/>
              <a:srcRect l="24300" t="18253" r="30347" b="40929"/>
              <a:stretch/>
            </p:blipFill>
            <p:spPr>
              <a:xfrm>
                <a:off x="3170733" y="3709070"/>
                <a:ext cx="744863" cy="670377"/>
              </a:xfrm>
              <a:prstGeom prst="rect">
                <a:avLst/>
              </a:prstGeom>
            </p:spPr>
          </p:pic>
        </p:grpSp>
        <p:grpSp>
          <p:nvGrpSpPr>
            <p:cNvPr id="61" name="グループ化 60"/>
            <p:cNvGrpSpPr/>
            <p:nvPr/>
          </p:nvGrpSpPr>
          <p:grpSpPr>
            <a:xfrm>
              <a:off x="3072188" y="4585126"/>
              <a:ext cx="3025556" cy="786077"/>
              <a:chOff x="3072188" y="4585126"/>
              <a:chExt cx="3025556" cy="786077"/>
            </a:xfrm>
          </p:grpSpPr>
          <p:grpSp>
            <p:nvGrpSpPr>
              <p:cNvPr id="50" name="グループ化 49"/>
              <p:cNvGrpSpPr/>
              <p:nvPr/>
            </p:nvGrpSpPr>
            <p:grpSpPr>
              <a:xfrm>
                <a:off x="3072188" y="4585126"/>
                <a:ext cx="3025556" cy="786077"/>
                <a:chOff x="4815387" y="3673324"/>
                <a:chExt cx="3025556" cy="786077"/>
              </a:xfrm>
            </p:grpSpPr>
            <p:grpSp>
              <p:nvGrpSpPr>
                <p:cNvPr id="51" name="グループ化 50"/>
                <p:cNvGrpSpPr/>
                <p:nvPr/>
              </p:nvGrpSpPr>
              <p:grpSpPr>
                <a:xfrm>
                  <a:off x="4815387" y="3673324"/>
                  <a:ext cx="2994421" cy="771011"/>
                  <a:chOff x="4815387" y="3673324"/>
                  <a:chExt cx="2994421" cy="771011"/>
                </a:xfrm>
              </p:grpSpPr>
              <p:sp>
                <p:nvSpPr>
                  <p:cNvPr id="55" name="正方形/長方形 54"/>
                  <p:cNvSpPr/>
                  <p:nvPr/>
                </p:nvSpPr>
                <p:spPr>
                  <a:xfrm>
                    <a:off x="4815387" y="3673324"/>
                    <a:ext cx="2994421" cy="771011"/>
                  </a:xfrm>
                  <a:prstGeom prst="rect">
                    <a:avLst/>
                  </a:prstGeom>
                  <a:solidFill>
                    <a:srgbClr val="FF99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角丸四角形 55"/>
                  <p:cNvSpPr/>
                  <p:nvPr/>
                </p:nvSpPr>
                <p:spPr>
                  <a:xfrm>
                    <a:off x="4901290" y="3732278"/>
                    <a:ext cx="770149" cy="653102"/>
                  </a:xfrm>
                  <a:prstGeom prst="roundRect">
                    <a:avLst/>
                  </a:prstGeom>
                  <a:solidFill>
                    <a:srgbClr val="FFE1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テキスト ボックス 51"/>
                <p:cNvSpPr txBox="1"/>
                <p:nvPr/>
              </p:nvSpPr>
              <p:spPr>
                <a:xfrm>
                  <a:off x="5669708" y="3676974"/>
                  <a:ext cx="1077539" cy="400110"/>
                </a:xfrm>
                <a:prstGeom prst="rect">
                  <a:avLst/>
                </a:prstGeom>
                <a:noFill/>
              </p:spPr>
              <p:txBody>
                <a:bodyPr wrap="none" rtlCol="0">
                  <a:spAutoFit/>
                </a:bodyPr>
                <a:lstStyle/>
                <a:p>
                  <a:r>
                    <a:rPr kumimoji="1" lang="ja-JP" altLang="en-US" sz="2000" b="1" dirty="0" smtClean="0">
                      <a:solidFill>
                        <a:srgbClr val="FF0000"/>
                      </a:solidFill>
                    </a:rPr>
                    <a:t>キャリー</a:t>
                  </a:r>
                  <a:endParaRPr kumimoji="1" lang="ja-JP" altLang="en-US" sz="2000" b="1" dirty="0">
                    <a:solidFill>
                      <a:srgbClr val="FF0000"/>
                    </a:solidFill>
                  </a:endParaRPr>
                </a:p>
              </p:txBody>
            </p:sp>
            <p:sp>
              <p:nvSpPr>
                <p:cNvPr id="53" name="テキスト ボックス 52"/>
                <p:cNvSpPr txBox="1"/>
                <p:nvPr/>
              </p:nvSpPr>
              <p:spPr>
                <a:xfrm>
                  <a:off x="6675239" y="3677452"/>
                  <a:ext cx="1165704" cy="400110"/>
                </a:xfrm>
                <a:prstGeom prst="rect">
                  <a:avLst/>
                </a:prstGeom>
                <a:noFill/>
              </p:spPr>
              <p:txBody>
                <a:bodyPr wrap="none" rtlCol="0">
                  <a:spAutoFit/>
                </a:bodyPr>
                <a:lstStyle/>
                <a:p>
                  <a:r>
                    <a:rPr kumimoji="1" lang="ja-JP" altLang="en-US" sz="2000" b="1" dirty="0" smtClean="0">
                      <a:solidFill>
                        <a:srgbClr val="FF0000"/>
                      </a:solidFill>
                    </a:rPr>
                    <a:t>レベル</a:t>
                  </a:r>
                  <a:r>
                    <a:rPr kumimoji="1" lang="en-US" altLang="ja-JP" sz="2000" b="1" dirty="0" smtClean="0">
                      <a:solidFill>
                        <a:srgbClr val="FF0000"/>
                      </a:solidFill>
                    </a:rPr>
                    <a:t>13</a:t>
                  </a:r>
                  <a:endParaRPr kumimoji="1" lang="ja-JP" altLang="en-US" sz="2000" b="1" dirty="0">
                    <a:solidFill>
                      <a:srgbClr val="FF0000"/>
                    </a:solidFill>
                  </a:endParaRPr>
                </a:p>
              </p:txBody>
            </p:sp>
            <p:sp>
              <p:nvSpPr>
                <p:cNvPr id="54" name="テキスト ボックス 53"/>
                <p:cNvSpPr txBox="1"/>
                <p:nvPr/>
              </p:nvSpPr>
              <p:spPr>
                <a:xfrm>
                  <a:off x="5700188" y="4059291"/>
                  <a:ext cx="1460656" cy="400110"/>
                </a:xfrm>
                <a:prstGeom prst="rect">
                  <a:avLst/>
                </a:prstGeom>
                <a:noFill/>
              </p:spPr>
              <p:txBody>
                <a:bodyPr wrap="none" rtlCol="0">
                  <a:spAutoFit/>
                </a:bodyPr>
                <a:lstStyle/>
                <a:p>
                  <a:r>
                    <a:rPr kumimoji="1" lang="ja-JP" altLang="en-US" sz="2000" b="1" dirty="0" smtClean="0">
                      <a:solidFill>
                        <a:srgbClr val="FF0000"/>
                      </a:solidFill>
                    </a:rPr>
                    <a:t>パワー１８０</a:t>
                  </a:r>
                  <a:endParaRPr kumimoji="1" lang="ja-JP" altLang="en-US" sz="2000" b="1" dirty="0">
                    <a:solidFill>
                      <a:srgbClr val="FF0000"/>
                    </a:solidFill>
                  </a:endParaRPr>
                </a:p>
              </p:txBody>
            </p:sp>
          </p:grpSp>
          <p:pic>
            <p:nvPicPr>
              <p:cNvPr id="60" name="図 59"/>
              <p:cNvPicPr>
                <a:picLocks noChangeAspect="1"/>
              </p:cNvPicPr>
              <p:nvPr/>
            </p:nvPicPr>
            <p:blipFill rotWithShape="1">
              <a:blip r:embed="rId5"/>
              <a:srcRect l="27554" t="25458" r="31332" b="37343"/>
              <a:stretch/>
            </p:blipFill>
            <p:spPr>
              <a:xfrm>
                <a:off x="3178429" y="4642181"/>
                <a:ext cx="724208" cy="655236"/>
              </a:xfrm>
              <a:prstGeom prst="rect">
                <a:avLst/>
              </a:prstGeom>
            </p:spPr>
          </p:pic>
        </p:grpSp>
      </p:grpSp>
      <p:sp>
        <p:nvSpPr>
          <p:cNvPr id="63" name="角丸四角形 62"/>
          <p:cNvSpPr/>
          <p:nvPr/>
        </p:nvSpPr>
        <p:spPr>
          <a:xfrm>
            <a:off x="2915816" y="2602802"/>
            <a:ext cx="3312368" cy="115896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5" name="グループ化 144"/>
          <p:cNvGrpSpPr/>
          <p:nvPr/>
        </p:nvGrpSpPr>
        <p:grpSpPr>
          <a:xfrm>
            <a:off x="2771800" y="692696"/>
            <a:ext cx="3600400" cy="5472608"/>
            <a:chOff x="2771800" y="692696"/>
            <a:chExt cx="3600400" cy="5472608"/>
          </a:xfrm>
        </p:grpSpPr>
        <p:sp>
          <p:nvSpPr>
            <p:cNvPr id="65" name="正方形/長方形 64"/>
            <p:cNvSpPr/>
            <p:nvPr/>
          </p:nvSpPr>
          <p:spPr>
            <a:xfrm>
              <a:off x="2771800" y="692696"/>
              <a:ext cx="3600400" cy="547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9" name="テキスト ボックス 98"/>
            <p:cNvSpPr txBox="1"/>
            <p:nvPr/>
          </p:nvSpPr>
          <p:spPr>
            <a:xfrm>
              <a:off x="2845145" y="936692"/>
              <a:ext cx="1233030" cy="369332"/>
            </a:xfrm>
            <a:prstGeom prst="rect">
              <a:avLst/>
            </a:prstGeom>
            <a:noFill/>
          </p:spPr>
          <p:txBody>
            <a:bodyPr wrap="none" rtlCol="0">
              <a:spAutoFit/>
            </a:bodyPr>
            <a:lstStyle/>
            <a:p>
              <a:r>
                <a:rPr kumimoji="1" lang="ja-JP" altLang="en-US" b="1" dirty="0" smtClean="0">
                  <a:solidFill>
                    <a:srgbClr val="0000FF"/>
                  </a:solidFill>
                </a:rPr>
                <a:t>キャンセル</a:t>
              </a:r>
              <a:endParaRPr kumimoji="1" lang="ja-JP" altLang="en-US" b="1" dirty="0">
                <a:solidFill>
                  <a:srgbClr val="0000FF"/>
                </a:solidFill>
              </a:endParaRPr>
            </a:p>
          </p:txBody>
        </p:sp>
        <p:sp>
          <p:nvSpPr>
            <p:cNvPr id="100" name="テキスト ボックス 99"/>
            <p:cNvSpPr txBox="1"/>
            <p:nvPr/>
          </p:nvSpPr>
          <p:spPr>
            <a:xfrm>
              <a:off x="5588878" y="936692"/>
              <a:ext cx="649537" cy="369332"/>
            </a:xfrm>
            <a:prstGeom prst="rect">
              <a:avLst/>
            </a:prstGeom>
            <a:noFill/>
          </p:spPr>
          <p:txBody>
            <a:bodyPr wrap="none" rtlCol="0">
              <a:spAutoFit/>
            </a:bodyPr>
            <a:lstStyle/>
            <a:p>
              <a:r>
                <a:rPr kumimoji="1" lang="ja-JP" altLang="en-US" b="1" dirty="0" smtClean="0">
                  <a:solidFill>
                    <a:srgbClr val="0000FF"/>
                  </a:solidFill>
                </a:rPr>
                <a:t>送信</a:t>
              </a:r>
              <a:endParaRPr kumimoji="1" lang="ja-JP" altLang="en-US" b="1" dirty="0">
                <a:solidFill>
                  <a:srgbClr val="0000FF"/>
                </a:solidFill>
              </a:endParaRPr>
            </a:p>
          </p:txBody>
        </p:sp>
        <p:sp>
          <p:nvSpPr>
            <p:cNvPr id="101" name="テキスト ボックス 100"/>
            <p:cNvSpPr txBox="1"/>
            <p:nvPr/>
          </p:nvSpPr>
          <p:spPr>
            <a:xfrm>
              <a:off x="3936249" y="936692"/>
              <a:ext cx="1271502" cy="369332"/>
            </a:xfrm>
            <a:prstGeom prst="rect">
              <a:avLst/>
            </a:prstGeom>
            <a:noFill/>
          </p:spPr>
          <p:txBody>
            <a:bodyPr wrap="none" rtlCol="0">
              <a:spAutoFit/>
            </a:bodyPr>
            <a:lstStyle/>
            <a:p>
              <a:r>
                <a:rPr kumimoji="1" lang="ja-JP" altLang="en-US" b="1" dirty="0" smtClean="0"/>
                <a:t>メール編集</a:t>
              </a:r>
              <a:endParaRPr kumimoji="1" lang="ja-JP" altLang="en-US" b="1" dirty="0"/>
            </a:p>
          </p:txBody>
        </p:sp>
        <p:sp>
          <p:nvSpPr>
            <p:cNvPr id="102" name="テキスト ボックス 101"/>
            <p:cNvSpPr txBox="1"/>
            <p:nvPr/>
          </p:nvSpPr>
          <p:spPr>
            <a:xfrm>
              <a:off x="2931646" y="1374597"/>
              <a:ext cx="1887055" cy="369332"/>
            </a:xfrm>
            <a:prstGeom prst="rect">
              <a:avLst/>
            </a:prstGeom>
            <a:noFill/>
          </p:spPr>
          <p:txBody>
            <a:bodyPr wrap="none" rtlCol="0">
              <a:spAutoFit/>
            </a:bodyPr>
            <a:lstStyle/>
            <a:p>
              <a:r>
                <a:rPr lang="ja-JP" altLang="en-US" b="1" dirty="0" smtClean="0"/>
                <a:t>あて先：みく　さん</a:t>
              </a:r>
              <a:endParaRPr kumimoji="1" lang="ja-JP" altLang="en-US" b="1" dirty="0"/>
            </a:p>
          </p:txBody>
        </p:sp>
        <p:sp>
          <p:nvSpPr>
            <p:cNvPr id="103" name="テキスト ボックス 102"/>
            <p:cNvSpPr txBox="1"/>
            <p:nvPr/>
          </p:nvSpPr>
          <p:spPr>
            <a:xfrm>
              <a:off x="2931646" y="1754313"/>
              <a:ext cx="543739" cy="307777"/>
            </a:xfrm>
            <a:prstGeom prst="rect">
              <a:avLst/>
            </a:prstGeom>
            <a:noFill/>
          </p:spPr>
          <p:txBody>
            <a:bodyPr wrap="none" rtlCol="0">
              <a:spAutoFit/>
            </a:bodyPr>
            <a:lstStyle/>
            <a:p>
              <a:r>
                <a:rPr lang="ja-JP" altLang="en-US" sz="1400" b="1" dirty="0" smtClean="0">
                  <a:solidFill>
                    <a:schemeClr val="bg1">
                      <a:lumMod val="65000"/>
                    </a:schemeClr>
                  </a:solidFill>
                </a:rPr>
                <a:t>本文</a:t>
              </a:r>
              <a:endParaRPr kumimoji="1" lang="ja-JP" altLang="en-US" sz="1400" b="1" dirty="0">
                <a:solidFill>
                  <a:schemeClr val="bg1">
                    <a:lumMod val="65000"/>
                  </a:schemeClr>
                </a:solidFill>
              </a:endParaRPr>
            </a:p>
          </p:txBody>
        </p:sp>
        <p:grpSp>
          <p:nvGrpSpPr>
            <p:cNvPr id="144" name="グループ化 143"/>
            <p:cNvGrpSpPr/>
            <p:nvPr/>
          </p:nvGrpSpPr>
          <p:grpSpPr>
            <a:xfrm>
              <a:off x="2951888" y="4005112"/>
              <a:ext cx="3315038" cy="1944168"/>
              <a:chOff x="2951888" y="4005112"/>
              <a:chExt cx="3315038" cy="1944168"/>
            </a:xfrm>
          </p:grpSpPr>
          <p:sp>
            <p:nvSpPr>
              <p:cNvPr id="104" name="角丸四角形 103"/>
              <p:cNvSpPr/>
              <p:nvPr/>
            </p:nvSpPr>
            <p:spPr>
              <a:xfrm>
                <a:off x="2951888" y="4005112"/>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a:t>
                </a:r>
                <a:endParaRPr kumimoji="1" lang="ja-JP" altLang="en-US" dirty="0">
                  <a:solidFill>
                    <a:schemeClr val="tx1"/>
                  </a:solidFill>
                </a:endParaRPr>
              </a:p>
            </p:txBody>
          </p:sp>
          <p:sp>
            <p:nvSpPr>
              <p:cNvPr id="105" name="角丸四角形 104"/>
              <p:cNvSpPr/>
              <p:nvPr/>
            </p:nvSpPr>
            <p:spPr>
              <a:xfrm>
                <a:off x="3626946" y="4005112"/>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あ</a:t>
                </a:r>
                <a:endParaRPr kumimoji="1" lang="ja-JP" altLang="en-US" dirty="0">
                  <a:solidFill>
                    <a:schemeClr val="tx1"/>
                  </a:solidFill>
                </a:endParaRPr>
              </a:p>
            </p:txBody>
          </p:sp>
          <p:sp>
            <p:nvSpPr>
              <p:cNvPr id="106" name="角丸四角形 105"/>
              <p:cNvSpPr/>
              <p:nvPr/>
            </p:nvSpPr>
            <p:spPr>
              <a:xfrm>
                <a:off x="4302004" y="4005112"/>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か</a:t>
                </a:r>
                <a:endParaRPr kumimoji="1" lang="ja-JP" altLang="en-US" dirty="0">
                  <a:solidFill>
                    <a:schemeClr val="tx1"/>
                  </a:solidFill>
                </a:endParaRPr>
              </a:p>
            </p:txBody>
          </p:sp>
          <p:sp>
            <p:nvSpPr>
              <p:cNvPr id="107" name="角丸四角形 106"/>
              <p:cNvSpPr/>
              <p:nvPr/>
            </p:nvSpPr>
            <p:spPr>
              <a:xfrm>
                <a:off x="4977062" y="4005112"/>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さ</a:t>
                </a:r>
                <a:endParaRPr kumimoji="1" lang="ja-JP" altLang="en-US" dirty="0">
                  <a:solidFill>
                    <a:schemeClr val="tx1"/>
                  </a:solidFill>
                </a:endParaRPr>
              </a:p>
            </p:txBody>
          </p:sp>
          <p:sp>
            <p:nvSpPr>
              <p:cNvPr id="108" name="角丸四角形 107"/>
              <p:cNvSpPr/>
              <p:nvPr/>
            </p:nvSpPr>
            <p:spPr>
              <a:xfrm>
                <a:off x="5652120" y="4005112"/>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a:t>
                </a:r>
              </a:p>
            </p:txBody>
          </p:sp>
          <p:sp>
            <p:nvSpPr>
              <p:cNvPr id="109" name="角丸四角形 108"/>
              <p:cNvSpPr/>
              <p:nvPr/>
            </p:nvSpPr>
            <p:spPr>
              <a:xfrm>
                <a:off x="2951888" y="5517280"/>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a:t>
                </a:r>
                <a:endParaRPr kumimoji="1" lang="ja-JP" altLang="en-US" dirty="0">
                  <a:solidFill>
                    <a:schemeClr val="tx1"/>
                  </a:solidFill>
                </a:endParaRPr>
              </a:p>
            </p:txBody>
          </p:sp>
          <p:sp>
            <p:nvSpPr>
              <p:cNvPr id="110" name="角丸四角形 109"/>
              <p:cNvSpPr/>
              <p:nvPr/>
            </p:nvSpPr>
            <p:spPr>
              <a:xfrm>
                <a:off x="4302668" y="5517280"/>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わ</a:t>
                </a:r>
                <a:endParaRPr kumimoji="1" lang="ja-JP" altLang="en-US" dirty="0">
                  <a:solidFill>
                    <a:schemeClr val="tx1"/>
                  </a:solidFill>
                </a:endParaRPr>
              </a:p>
            </p:txBody>
          </p:sp>
          <p:sp>
            <p:nvSpPr>
              <p:cNvPr id="116" name="角丸四角形 115"/>
              <p:cNvSpPr/>
              <p:nvPr/>
            </p:nvSpPr>
            <p:spPr>
              <a:xfrm>
                <a:off x="2951888" y="4509168"/>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a:t>
                </a:r>
                <a:endParaRPr kumimoji="1" lang="ja-JP" altLang="en-US" dirty="0">
                  <a:solidFill>
                    <a:schemeClr val="tx1"/>
                  </a:solidFill>
                </a:endParaRPr>
              </a:p>
            </p:txBody>
          </p:sp>
          <p:sp>
            <p:nvSpPr>
              <p:cNvPr id="117" name="角丸四角形 116"/>
              <p:cNvSpPr/>
              <p:nvPr/>
            </p:nvSpPr>
            <p:spPr>
              <a:xfrm>
                <a:off x="3627648" y="4509168"/>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た</a:t>
                </a:r>
                <a:endParaRPr kumimoji="1" lang="ja-JP" altLang="en-US" dirty="0">
                  <a:solidFill>
                    <a:schemeClr val="tx1"/>
                  </a:solidFill>
                </a:endParaRPr>
              </a:p>
            </p:txBody>
          </p:sp>
          <p:sp>
            <p:nvSpPr>
              <p:cNvPr id="118" name="角丸四角形 117"/>
              <p:cNvSpPr/>
              <p:nvPr/>
            </p:nvSpPr>
            <p:spPr>
              <a:xfrm>
                <a:off x="4303408" y="4509168"/>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な</a:t>
                </a:r>
                <a:endParaRPr kumimoji="1" lang="ja-JP" altLang="en-US" dirty="0">
                  <a:solidFill>
                    <a:schemeClr val="tx1"/>
                  </a:solidFill>
                </a:endParaRPr>
              </a:p>
            </p:txBody>
          </p:sp>
          <p:sp>
            <p:nvSpPr>
              <p:cNvPr id="119" name="角丸四角形 118"/>
              <p:cNvSpPr/>
              <p:nvPr/>
            </p:nvSpPr>
            <p:spPr>
              <a:xfrm>
                <a:off x="4979167" y="4509168"/>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は</a:t>
                </a:r>
                <a:endParaRPr kumimoji="1" lang="ja-JP" altLang="en-US" dirty="0">
                  <a:solidFill>
                    <a:schemeClr val="tx1"/>
                  </a:solidFill>
                </a:endParaRPr>
              </a:p>
            </p:txBody>
          </p:sp>
          <p:sp>
            <p:nvSpPr>
              <p:cNvPr id="120" name="角丸四角形 119"/>
              <p:cNvSpPr/>
              <p:nvPr/>
            </p:nvSpPr>
            <p:spPr>
              <a:xfrm>
                <a:off x="5654926" y="4509168"/>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空白</a:t>
                </a:r>
                <a:endParaRPr kumimoji="1" lang="ja-JP" altLang="en-US" sz="1400" dirty="0">
                  <a:solidFill>
                    <a:schemeClr val="tx1"/>
                  </a:solidFill>
                </a:endParaRPr>
              </a:p>
            </p:txBody>
          </p:sp>
          <p:sp>
            <p:nvSpPr>
              <p:cNvPr id="121" name="角丸四角形 120"/>
              <p:cNvSpPr/>
              <p:nvPr/>
            </p:nvSpPr>
            <p:spPr>
              <a:xfrm>
                <a:off x="3627278" y="5517280"/>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^_^</a:t>
                </a:r>
                <a:endParaRPr kumimoji="1" lang="ja-JP" altLang="en-US" sz="1200" dirty="0">
                  <a:solidFill>
                    <a:schemeClr val="tx1"/>
                  </a:solidFill>
                </a:endParaRPr>
              </a:p>
            </p:txBody>
          </p:sp>
          <p:sp>
            <p:nvSpPr>
              <p:cNvPr id="126" name="角丸四角形 125"/>
              <p:cNvSpPr/>
              <p:nvPr/>
            </p:nvSpPr>
            <p:spPr>
              <a:xfrm>
                <a:off x="2951888" y="5013224"/>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ABC</a:t>
                </a:r>
                <a:endParaRPr kumimoji="1" lang="ja-JP" altLang="en-US" sz="1200" dirty="0">
                  <a:solidFill>
                    <a:schemeClr val="tx1"/>
                  </a:solidFill>
                </a:endParaRPr>
              </a:p>
            </p:txBody>
          </p:sp>
          <p:sp>
            <p:nvSpPr>
              <p:cNvPr id="127" name="角丸四角形 126"/>
              <p:cNvSpPr/>
              <p:nvPr/>
            </p:nvSpPr>
            <p:spPr>
              <a:xfrm>
                <a:off x="3627278" y="5013224"/>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ま</a:t>
                </a:r>
                <a:endParaRPr kumimoji="1" lang="ja-JP" altLang="en-US" dirty="0">
                  <a:solidFill>
                    <a:schemeClr val="tx1"/>
                  </a:solidFill>
                </a:endParaRPr>
              </a:p>
            </p:txBody>
          </p:sp>
          <p:sp>
            <p:nvSpPr>
              <p:cNvPr id="128" name="角丸四角形 127"/>
              <p:cNvSpPr/>
              <p:nvPr/>
            </p:nvSpPr>
            <p:spPr>
              <a:xfrm>
                <a:off x="4302668" y="5013224"/>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や</a:t>
                </a:r>
                <a:endParaRPr kumimoji="1" lang="ja-JP" altLang="en-US" dirty="0">
                  <a:solidFill>
                    <a:schemeClr val="tx1"/>
                  </a:solidFill>
                </a:endParaRPr>
              </a:p>
            </p:txBody>
          </p:sp>
          <p:sp>
            <p:nvSpPr>
              <p:cNvPr id="129" name="角丸四角形 128"/>
              <p:cNvSpPr/>
              <p:nvPr/>
            </p:nvSpPr>
            <p:spPr>
              <a:xfrm>
                <a:off x="4978058" y="5013224"/>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ら</a:t>
                </a:r>
                <a:endParaRPr kumimoji="1" lang="ja-JP" altLang="en-US" dirty="0">
                  <a:solidFill>
                    <a:schemeClr val="tx1"/>
                  </a:solidFill>
                </a:endParaRPr>
              </a:p>
            </p:txBody>
          </p:sp>
          <p:sp>
            <p:nvSpPr>
              <p:cNvPr id="130" name="角丸四角形 129"/>
              <p:cNvSpPr/>
              <p:nvPr/>
            </p:nvSpPr>
            <p:spPr>
              <a:xfrm>
                <a:off x="5653447" y="4988886"/>
                <a:ext cx="612000" cy="96039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改行</a:t>
                </a:r>
                <a:endParaRPr kumimoji="1" lang="ja-JP" altLang="en-US" dirty="0">
                  <a:solidFill>
                    <a:schemeClr val="tx1"/>
                  </a:solidFill>
                </a:endParaRPr>
              </a:p>
            </p:txBody>
          </p:sp>
          <p:sp>
            <p:nvSpPr>
              <p:cNvPr id="131" name="角丸四角形 130"/>
              <p:cNvSpPr/>
              <p:nvPr/>
            </p:nvSpPr>
            <p:spPr>
              <a:xfrm>
                <a:off x="4978058" y="5517280"/>
                <a:ext cx="612000" cy="43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err="1" smtClean="0">
                    <a:solidFill>
                      <a:schemeClr val="tx1"/>
                    </a:solidFill>
                  </a:rPr>
                  <a:t>、</a:t>
                </a:r>
                <a:r>
                  <a:rPr kumimoji="1" lang="ja-JP" altLang="en-US" sz="1400" dirty="0" smtClean="0">
                    <a:solidFill>
                      <a:schemeClr val="tx1"/>
                    </a:solidFill>
                  </a:rPr>
                  <a:t>。？</a:t>
                </a:r>
                <a:endParaRPr kumimoji="1" lang="ja-JP" altLang="en-US" sz="1400" dirty="0">
                  <a:solidFill>
                    <a:schemeClr val="tx1"/>
                  </a:solidFill>
                </a:endParaRPr>
              </a:p>
            </p:txBody>
          </p:sp>
        </p:grpSp>
        <p:cxnSp>
          <p:nvCxnSpPr>
            <p:cNvPr id="138" name="直線コネクタ 137"/>
            <p:cNvCxnSpPr/>
            <p:nvPr/>
          </p:nvCxnSpPr>
          <p:spPr>
            <a:xfrm>
              <a:off x="2782031" y="1288020"/>
              <a:ext cx="352839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2782031" y="1754313"/>
              <a:ext cx="352839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2782031" y="2042345"/>
              <a:ext cx="352839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7313" y="137770"/>
            <a:ext cx="3929375" cy="6582460"/>
          </a:xfrm>
          <a:prstGeom prst="rect">
            <a:avLst/>
          </a:prstGeom>
        </p:spPr>
      </p:pic>
      <p:sp>
        <p:nvSpPr>
          <p:cNvPr id="142" name="テキスト ボックス 141"/>
          <p:cNvSpPr txBox="1"/>
          <p:nvPr/>
        </p:nvSpPr>
        <p:spPr>
          <a:xfrm>
            <a:off x="2843808" y="2165448"/>
            <a:ext cx="3573414" cy="461665"/>
          </a:xfrm>
          <a:prstGeom prst="rect">
            <a:avLst/>
          </a:prstGeom>
          <a:noFill/>
        </p:spPr>
        <p:txBody>
          <a:bodyPr wrap="none" rtlCol="0">
            <a:spAutoFit/>
          </a:bodyPr>
          <a:lstStyle/>
          <a:p>
            <a:r>
              <a:rPr kumimoji="1" lang="ja-JP" altLang="en-US" sz="2400" dirty="0" smtClean="0"/>
              <a:t>はじめまして　みき　です。</a:t>
            </a:r>
            <a:endParaRPr kumimoji="1" lang="ja-JP" altLang="en-US" sz="2400" dirty="0"/>
          </a:p>
        </p:txBody>
      </p:sp>
      <p:sp>
        <p:nvSpPr>
          <p:cNvPr id="143" name="テキスト ボックス 142"/>
          <p:cNvSpPr txBox="1"/>
          <p:nvPr/>
        </p:nvSpPr>
        <p:spPr>
          <a:xfrm>
            <a:off x="2843808" y="2581493"/>
            <a:ext cx="3020379" cy="830997"/>
          </a:xfrm>
          <a:prstGeom prst="rect">
            <a:avLst/>
          </a:prstGeom>
          <a:noFill/>
        </p:spPr>
        <p:txBody>
          <a:bodyPr wrap="none" rtlCol="0">
            <a:spAutoFit/>
          </a:bodyPr>
          <a:lstStyle/>
          <a:p>
            <a:r>
              <a:rPr kumimoji="1" lang="ja-JP" altLang="en-US" sz="2400" dirty="0" smtClean="0"/>
              <a:t>わたしは　○○学校</a:t>
            </a:r>
            <a:endParaRPr kumimoji="1" lang="en-US" altLang="ja-JP" sz="2400" dirty="0" smtClean="0"/>
          </a:p>
          <a:p>
            <a:r>
              <a:rPr lang="ja-JP" altLang="en-US" sz="2400" dirty="0" smtClean="0"/>
              <a:t>３年生の女の子です。</a:t>
            </a:r>
            <a:endParaRPr kumimoji="1" lang="ja-JP" altLang="en-US" sz="2400" dirty="0"/>
          </a:p>
        </p:txBody>
      </p:sp>
      <p:sp>
        <p:nvSpPr>
          <p:cNvPr id="146" name="テキスト ボックス 145"/>
          <p:cNvSpPr txBox="1"/>
          <p:nvPr/>
        </p:nvSpPr>
        <p:spPr>
          <a:xfrm>
            <a:off x="2843808" y="3389150"/>
            <a:ext cx="1640193" cy="461665"/>
          </a:xfrm>
          <a:prstGeom prst="rect">
            <a:avLst/>
          </a:prstGeom>
          <a:noFill/>
        </p:spPr>
        <p:txBody>
          <a:bodyPr wrap="none" rtlCol="0">
            <a:spAutoFit/>
          </a:bodyPr>
          <a:lstStyle/>
          <a:p>
            <a:r>
              <a:rPr kumimoji="1" lang="ja-JP" altLang="en-US" sz="2400" dirty="0" smtClean="0"/>
              <a:t>よろしく</a:t>
            </a:r>
            <a:r>
              <a:rPr kumimoji="1" lang="ja-JP" altLang="en-US" sz="2400" dirty="0" err="1" smtClean="0"/>
              <a:t>ね</a:t>
            </a:r>
            <a:r>
              <a:rPr kumimoji="1" lang="ja-JP" altLang="en-US" sz="2400" dirty="0" smtClean="0"/>
              <a:t>。</a:t>
            </a:r>
            <a:endParaRPr kumimoji="1" lang="ja-JP" altLang="en-US" sz="2400" dirty="0"/>
          </a:p>
        </p:txBody>
      </p:sp>
      <p:sp>
        <p:nvSpPr>
          <p:cNvPr id="148" name="角丸四角形 147"/>
          <p:cNvSpPr/>
          <p:nvPr/>
        </p:nvSpPr>
        <p:spPr>
          <a:xfrm>
            <a:off x="5417645" y="818210"/>
            <a:ext cx="1278889" cy="669210"/>
          </a:xfrm>
          <a:prstGeom prst="roundRect">
            <a:avLst>
              <a:gd name="adj" fmla="val 3293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22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edge">
                                      <p:cBhvr>
                                        <p:cTn id="7" dur="75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wipe(up)">
                                      <p:cBhvr>
                                        <p:cTn id="12" dur="500"/>
                                        <p:tgtEl>
                                          <p:spTgt spid="1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wipe(left)">
                                      <p:cBhvr>
                                        <p:cTn id="17" dur="5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
                                            <p:txEl>
                                              <p:pRg st="0" end="0"/>
                                            </p:txEl>
                                          </p:spTgt>
                                        </p:tgtEl>
                                        <p:attrNameLst>
                                          <p:attrName>style.visibility</p:attrName>
                                        </p:attrNameLst>
                                      </p:cBhvr>
                                      <p:to>
                                        <p:strVal val="visible"/>
                                      </p:to>
                                    </p:set>
                                    <p:animEffect transition="in" filter="wipe(left)">
                                      <p:cBhvr>
                                        <p:cTn id="22" dur="500"/>
                                        <p:tgtEl>
                                          <p:spTgt spid="143">
                                            <p:txEl>
                                              <p:pRg st="0" end="0"/>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43">
                                            <p:txEl>
                                              <p:pRg st="1" end="1"/>
                                            </p:txEl>
                                          </p:spTgt>
                                        </p:tgtEl>
                                        <p:attrNameLst>
                                          <p:attrName>style.visibility</p:attrName>
                                        </p:attrNameLst>
                                      </p:cBhvr>
                                      <p:to>
                                        <p:strVal val="visible"/>
                                      </p:to>
                                    </p:set>
                                    <p:animEffect transition="in" filter="wipe(left)">
                                      <p:cBhvr>
                                        <p:cTn id="26" dur="500"/>
                                        <p:tgtEl>
                                          <p:spTgt spid="14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wipe(left)">
                                      <p:cBhvr>
                                        <p:cTn id="31" dur="500"/>
                                        <p:tgtEl>
                                          <p:spTgt spid="146"/>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148"/>
                                        </p:tgtEl>
                                        <p:attrNameLst>
                                          <p:attrName>style.visibility</p:attrName>
                                        </p:attrNameLst>
                                      </p:cBhvr>
                                      <p:to>
                                        <p:strVal val="visible"/>
                                      </p:to>
                                    </p:set>
                                    <p:animEffect transition="in" filter="wedge">
                                      <p:cBhvr>
                                        <p:cTn id="36" dur="750"/>
                                        <p:tgtEl>
                                          <p:spTgt spid="148"/>
                                        </p:tgtEl>
                                      </p:cBhvr>
                                    </p:animEffect>
                                  </p:childTnLst>
                                </p:cTn>
                              </p:par>
                            </p:childTnLst>
                          </p:cTn>
                        </p:par>
                        <p:par>
                          <p:cTn id="37" fill="hold">
                            <p:stCondLst>
                              <p:cond delay="750"/>
                            </p:stCondLst>
                            <p:childTnLst>
                              <p:par>
                                <p:cTn id="38" presetID="42" presetClass="path" presetSubtype="0" accel="50000" decel="50000" fill="hold" nodeType="afterEffect">
                                  <p:stCondLst>
                                    <p:cond delay="250"/>
                                  </p:stCondLst>
                                  <p:childTnLst>
                                    <p:animMotion origin="layout" path="M -5.55556E-7 0 L -0.7033 -0.55648 " pathEditMode="relative" rAng="0" ptsTypes="AA">
                                      <p:cBhvr>
                                        <p:cTn id="39" dur="2000" fill="hold"/>
                                        <p:tgtEl>
                                          <p:spTgt spid="182"/>
                                        </p:tgtEl>
                                        <p:attrNameLst>
                                          <p:attrName>ppt_x</p:attrName>
                                          <p:attrName>ppt_y</p:attrName>
                                        </p:attrNameLst>
                                      </p:cBhvr>
                                      <p:rCtr x="-35174" y="-27824"/>
                                    </p:animMotion>
                                  </p:childTnLst>
                                </p:cTn>
                              </p:par>
                              <p:par>
                                <p:cTn id="40" presetID="6" presetClass="emph" presetSubtype="0" fill="hold" nodeType="withEffect">
                                  <p:stCondLst>
                                    <p:cond delay="250"/>
                                  </p:stCondLst>
                                  <p:childTnLst>
                                    <p:animScale>
                                      <p:cBhvr>
                                        <p:cTn id="41" dur="1200" fill="hold"/>
                                        <p:tgtEl>
                                          <p:spTgt spid="182"/>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42" grpId="0"/>
      <p:bldP spid="143" grpId="0" uiExpand="1" build="p"/>
      <p:bldP spid="146" grpId="0"/>
      <p:bldP spid="1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763688" y="2204864"/>
            <a:ext cx="4067139" cy="707886"/>
          </a:xfrm>
          <a:prstGeom prst="rect">
            <a:avLst/>
          </a:prstGeom>
          <a:noFill/>
        </p:spPr>
        <p:txBody>
          <a:bodyPr wrap="none" rtlCol="0">
            <a:spAutoFit/>
          </a:bodyPr>
          <a:lstStyle/>
          <a:p>
            <a:r>
              <a:rPr lang="ja-JP" altLang="en-US" sz="4000" dirty="0" smtClean="0">
                <a:solidFill>
                  <a:schemeClr val="bg1"/>
                </a:solidFill>
              </a:rPr>
              <a:t>翌日、学校で・・・・</a:t>
            </a:r>
            <a:endParaRPr kumimoji="1" lang="ja-JP" altLang="en-US" sz="4000" dirty="0">
              <a:solidFill>
                <a:schemeClr val="bg1"/>
              </a:solidFill>
            </a:endParaRPr>
          </a:p>
        </p:txBody>
      </p:sp>
    </p:spTree>
    <p:extLst>
      <p:ext uri="{BB962C8B-B14F-4D97-AF65-F5344CB8AC3E}">
        <p14:creationId xmlns:p14="http://schemas.microsoft.com/office/powerpoint/2010/main" val="3038067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TotalTime>
  <Words>1254</Words>
  <Application>Microsoft Office PowerPoint</Application>
  <PresentationFormat>画面に合わせる (4:3)</PresentationFormat>
  <Paragraphs>264</Paragraphs>
  <Slides>17</Slides>
  <Notes>16</Notes>
  <HiddenSlides>0</HiddenSlides>
  <MMClips>0</MMClips>
  <ScaleCrop>false</ScaleCrop>
  <HeadingPairs>
    <vt:vector size="6" baseType="variant">
      <vt:variant>
        <vt:lpstr>使用されているフォント</vt:lpstr>
      </vt:variant>
      <vt:variant>
        <vt:i4>4</vt:i4>
      </vt:variant>
      <vt:variant>
        <vt:lpstr>テーマ</vt:lpstr>
      </vt:variant>
      <vt:variant>
        <vt:i4>3</vt:i4>
      </vt:variant>
      <vt:variant>
        <vt:lpstr>スライド タイトル</vt:lpstr>
      </vt:variant>
      <vt:variant>
        <vt:i4>17</vt:i4>
      </vt:variant>
    </vt:vector>
  </HeadingPairs>
  <TitlesOfParts>
    <vt:vector size="24" baseType="lpstr">
      <vt:lpstr>HGS創英角ﾎﾟｯﾌﾟ体</vt:lpstr>
      <vt:lpstr>ＭＳ Ｐゴシック</vt:lpstr>
      <vt:lpstr>Arial</vt:lpstr>
      <vt:lpstr>Calibri</vt:lpstr>
      <vt:lpstr>Office テーマ</vt:lpstr>
      <vt:lpstr>1_Office テーマ</vt:lpstr>
      <vt:lpstr>2_Office テーマ</vt:lpstr>
      <vt:lpstr>ケータイやスマホ、 　　　　　　パソコンで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2014-02-10T14:50:25Z</dcterms:created>
  <dcterms:modified xsi:type="dcterms:W3CDTF">2014-09-04T15:25:03Z</dcterms:modified>
</cp:coreProperties>
</file>