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312" r:id="rId2"/>
    <p:sldId id="301" r:id="rId3"/>
    <p:sldId id="302" r:id="rId4"/>
    <p:sldId id="303" r:id="rId5"/>
  </p:sldIdLst>
  <p:sldSz cx="12192000" cy="6858000"/>
  <p:notesSz cx="6807200" cy="9939338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03" autoAdjust="0"/>
    <p:restoredTop sz="94660"/>
  </p:normalViewPr>
  <p:slideViewPr>
    <p:cSldViewPr snapToGrid="0">
      <p:cViewPr>
        <p:scale>
          <a:sx n="75" d="100"/>
          <a:sy n="75" d="100"/>
        </p:scale>
        <p:origin x="-9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D32DC64F-70B5-4718-AA27-7CBF6929C503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51EA116C-DE31-42DE-94B4-E81190E030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805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545687" y="1632338"/>
            <a:ext cx="5109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実技指導</a:t>
            </a:r>
            <a:r>
              <a:rPr lang="ja-JP" alt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を極める</a:t>
            </a:r>
            <a:endParaRPr lang="en-US" altLang="ja-JP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～これで失敗しない～</a:t>
            </a:r>
            <a:endParaRPr lang="en-US" altLang="ja-JP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</a:t>
            </a:r>
            <a:r>
              <a:rPr lang="ja-JP" alt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パンツ　ファスナー付け編</a:t>
            </a:r>
            <a:r>
              <a:rPr lang="en-US" altLang="ja-JP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]</a:t>
            </a:r>
            <a:endParaRPr lang="ja-JP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Picture 2" descr="C:\Users\user（パスワードなし）\Desktop\産業教育の充実に関する研究協議\ｈ２８年度\写真\パンツファスナーつけ\P10209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12" t="10272" r="1136" b="4237"/>
          <a:stretch/>
        </p:blipFill>
        <p:spPr bwMode="auto">
          <a:xfrm>
            <a:off x="4808675" y="3479650"/>
            <a:ext cx="2633525" cy="1950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9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16199" y="1871131"/>
            <a:ext cx="6959602" cy="1515533"/>
          </a:xfrm>
        </p:spPr>
        <p:txBody>
          <a:bodyPr/>
          <a:lstStyle/>
          <a:p>
            <a:r>
              <a:rPr kumimoji="1" lang="ja-JP" altLang="en-US" dirty="0" smtClean="0"/>
              <a:t>パンツ　ファスナー付け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99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03169" y="1240564"/>
            <a:ext cx="8914031" cy="1066130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dirty="0" smtClean="0">
                <a:solidFill>
                  <a:schemeClr val="tx1"/>
                </a:solidFill>
              </a:rPr>
              <a:t>１　前あき部分を開けたまま縫う方法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89583" y="2623069"/>
            <a:ext cx="676039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＜縫い方の手順＞</a:t>
            </a:r>
            <a:endParaRPr kumimoji="1" lang="en-US" altLang="ja-JP" b="1" dirty="0" smtClean="0"/>
          </a:p>
          <a:p>
            <a:pPr>
              <a:spcBef>
                <a:spcPts val="600"/>
              </a:spcBef>
            </a:pPr>
            <a:r>
              <a:rPr lang="ja-JP" altLang="en-US" b="1" dirty="0" smtClean="0"/>
              <a:t>　①　持ち出しを作る</a:t>
            </a:r>
            <a:endParaRPr lang="en-US" altLang="ja-JP" b="1" dirty="0" smtClean="0"/>
          </a:p>
          <a:p>
            <a:r>
              <a:rPr kumimoji="1" lang="ja-JP" altLang="en-US" b="1" dirty="0" smtClean="0"/>
              <a:t>　②　右前パンツに見返しをつける</a:t>
            </a:r>
            <a:endParaRPr kumimoji="1" lang="en-US" altLang="ja-JP" b="1" dirty="0" smtClean="0"/>
          </a:p>
          <a:p>
            <a:r>
              <a:rPr lang="ja-JP" altLang="en-US" b="1" dirty="0" smtClean="0"/>
              <a:t>　③　前股上を縫う</a:t>
            </a:r>
            <a:endParaRPr lang="en-US" altLang="ja-JP" b="1" dirty="0" smtClean="0"/>
          </a:p>
          <a:p>
            <a:r>
              <a:rPr kumimoji="1" lang="ja-JP" altLang="en-US" b="1" dirty="0" smtClean="0"/>
              <a:t>　④　持ち出しにファスナーをつけ，左前パンツに縫いつける</a:t>
            </a:r>
            <a:endParaRPr kumimoji="1" lang="en-US" altLang="ja-JP" b="1" dirty="0" smtClean="0"/>
          </a:p>
          <a:p>
            <a:r>
              <a:rPr lang="ja-JP" altLang="en-US" b="1" dirty="0" smtClean="0"/>
              <a:t>　⑤　見返しとファスナー台布を縫いつける</a:t>
            </a:r>
            <a:endParaRPr lang="en-US" altLang="ja-JP" b="1" dirty="0" smtClean="0"/>
          </a:p>
          <a:p>
            <a:r>
              <a:rPr kumimoji="1" lang="ja-JP" altLang="en-US" b="1" dirty="0" smtClean="0"/>
              <a:t>　⑥　ステッチミシンをかける</a:t>
            </a:r>
            <a:endParaRPr kumimoji="1" lang="en-US" altLang="ja-JP" b="1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16583" y="5211043"/>
            <a:ext cx="8202832" cy="646331"/>
          </a:xfrm>
          <a:prstGeom prst="rect">
            <a:avLst/>
          </a:prstGeom>
          <a:noFill/>
          <a:ln cap="rnd" cmpd="dbl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☆メリット   </a:t>
            </a:r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　パンツの構成（ファスナー付けの構造）が理解しやすい。</a:t>
            </a:r>
            <a:endParaRPr kumimoji="1" lang="en-US" altLang="ja-JP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★デメリット </a:t>
            </a:r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　下前のミシン縫い目が見える可能性がある。</a:t>
            </a:r>
            <a:endParaRPr kumimoji="1" lang="en-US" altLang="ja-JP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4" t="18980" b="13664"/>
          <a:stretch/>
        </p:blipFill>
        <p:spPr>
          <a:xfrm rot="450977">
            <a:off x="7566853" y="2800361"/>
            <a:ext cx="3600392" cy="231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16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a\Desktop\図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56" y="2444837"/>
            <a:ext cx="2999727" cy="22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中かっこ 4"/>
          <p:cNvSpPr/>
          <p:nvPr/>
        </p:nvSpPr>
        <p:spPr>
          <a:xfrm rot="740117">
            <a:off x="2998040" y="2669078"/>
            <a:ext cx="284100" cy="1226827"/>
          </a:xfrm>
          <a:prstGeom prst="rightBrace">
            <a:avLst>
              <a:gd name="adj1" fmla="val 0"/>
              <a:gd name="adj2" fmla="val 4854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285664" y="3866771"/>
            <a:ext cx="360000" cy="1"/>
          </a:xfrm>
          <a:prstGeom prst="straightConnector1">
            <a:avLst/>
          </a:prstGeom>
          <a:ln w="50800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16871" y="3697494"/>
            <a:ext cx="1224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あきどまり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09906" y="2733988"/>
            <a:ext cx="453970" cy="1219088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kumimoji="1" lang="ja-JP" altLang="en-US" b="1" dirty="0" smtClean="0">
                <a:latin typeface="+mj-ea"/>
                <a:ea typeface="+mj-ea"/>
              </a:rPr>
              <a:t>粗ミシン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047068" y="1215164"/>
            <a:ext cx="7922559" cy="10661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２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前あき</a:t>
            </a:r>
            <a:r>
              <a:rPr lang="ja-JP" altLang="en-US" dirty="0">
                <a:solidFill>
                  <a:schemeClr val="tx1"/>
                </a:solidFill>
              </a:rPr>
              <a:t>部分</a:t>
            </a:r>
            <a:r>
              <a:rPr lang="ja-JP" altLang="en-US" dirty="0" smtClean="0">
                <a:solidFill>
                  <a:schemeClr val="tx1"/>
                </a:solidFill>
              </a:rPr>
              <a:t>を閉じて</a:t>
            </a:r>
            <a:r>
              <a:rPr lang="ja-JP" altLang="en-US" dirty="0">
                <a:solidFill>
                  <a:schemeClr val="tx1"/>
                </a:solidFill>
              </a:rPr>
              <a:t>縫う</a:t>
            </a:r>
            <a:r>
              <a:rPr lang="ja-JP" altLang="en-US" dirty="0" smtClean="0">
                <a:solidFill>
                  <a:schemeClr val="tx1"/>
                </a:solidFill>
              </a:rPr>
              <a:t>方法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コンテンツ プレースホルダー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6" t="1634" r="14222" b="1"/>
          <a:stretch/>
        </p:blipFill>
        <p:spPr>
          <a:xfrm rot="16200000">
            <a:off x="5006240" y="2144386"/>
            <a:ext cx="2240793" cy="29005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直線矢印コネクタ 13"/>
          <p:cNvCxnSpPr/>
          <p:nvPr/>
        </p:nvCxnSpPr>
        <p:spPr>
          <a:xfrm flipH="1" flipV="1">
            <a:off x="6115268" y="3282135"/>
            <a:ext cx="417855" cy="27148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513135" y="3586152"/>
            <a:ext cx="234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粗ミシンで閉じた状態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16872" y="2592181"/>
            <a:ext cx="92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（１）</a:t>
            </a:r>
            <a:endParaRPr kumimoji="1" lang="ja-JP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3857154" y="3872811"/>
            <a:ext cx="854546" cy="624303"/>
          </a:xfrm>
          <a:prstGeom prst="rightArrow">
            <a:avLst/>
          </a:prstGeom>
          <a:solidFill>
            <a:srgbClr val="FF0000"/>
          </a:solidFill>
          <a:ln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82928" y="3990192"/>
            <a:ext cx="133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左前パンツ</a:t>
            </a:r>
            <a:endParaRPr kumimoji="1" lang="en-US" altLang="ja-JP" sz="12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　　（裏）</a:t>
            </a:r>
            <a:endParaRPr kumimoji="1" lang="ja-JP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35563" y="4065114"/>
            <a:ext cx="133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右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前パンツ</a:t>
            </a:r>
            <a:endParaRPr kumimoji="1" lang="en-US" altLang="ja-JP" sz="12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　　（裏）</a:t>
            </a:r>
            <a:endParaRPr kumimoji="1" lang="ja-JP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42415" y="2589499"/>
            <a:ext cx="92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（２）</a:t>
            </a:r>
            <a:endParaRPr kumimoji="1" lang="ja-JP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242"/>
          <a:stretch/>
        </p:blipFill>
        <p:spPr>
          <a:xfrm rot="16200000">
            <a:off x="8504421" y="2051304"/>
            <a:ext cx="2240371" cy="3102785"/>
          </a:xfrm>
          <a:prstGeom prst="rect">
            <a:avLst/>
          </a:prstGeom>
        </p:spPr>
      </p:pic>
      <p:sp>
        <p:nvSpPr>
          <p:cNvPr id="20" name="右矢印 19"/>
          <p:cNvSpPr/>
          <p:nvPr/>
        </p:nvSpPr>
        <p:spPr>
          <a:xfrm>
            <a:off x="7427973" y="3912091"/>
            <a:ext cx="854546" cy="624303"/>
          </a:xfrm>
          <a:prstGeom prst="rightArrow">
            <a:avLst/>
          </a:prstGeom>
          <a:solidFill>
            <a:srgbClr val="FF0000"/>
          </a:solidFill>
          <a:ln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9726207" y="3755429"/>
            <a:ext cx="486841" cy="2347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8874514" y="3334202"/>
            <a:ext cx="219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最後まで閉じて縫う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37536" y="4742832"/>
            <a:ext cx="297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 </a:t>
            </a:r>
            <a:r>
              <a:rPr kumimoji="1" lang="ja-JP" altLang="en-US" dirty="0" smtClean="0"/>
              <a:t>できあがり</a:t>
            </a:r>
            <a:r>
              <a:rPr kumimoji="1" lang="ja-JP" altLang="en-US" dirty="0" smtClean="0"/>
              <a:t>は，方法</a:t>
            </a:r>
            <a:r>
              <a:rPr kumimoji="1" lang="ja-JP" altLang="en-US" dirty="0" smtClean="0"/>
              <a:t>１と同じ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175380" y="2553065"/>
            <a:ext cx="92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（３）</a:t>
            </a:r>
            <a:endParaRPr kumimoji="1" lang="ja-JP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20610" y="5205846"/>
            <a:ext cx="8688589" cy="923330"/>
          </a:xfrm>
          <a:prstGeom prst="rect">
            <a:avLst/>
          </a:prstGeom>
          <a:noFill/>
          <a:ln cap="rnd" cmpd="dbl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ja-JP" altLang="en-US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☆</a:t>
            </a:r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メリット</a:t>
            </a:r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→　下前のミシン縫い目が見えない</a:t>
            </a:r>
            <a:endParaRPr kumimoji="1" lang="en-US" altLang="ja-JP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★デメリット</a:t>
            </a:r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→　最初から最後まであきを閉じて縫うため，印がわかりにくく，       </a:t>
            </a:r>
            <a:endParaRPr kumimoji="1" lang="en-US" altLang="ja-JP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</a:t>
            </a:r>
            <a:r>
              <a:rPr kumimoji="1" lang="ja-JP" altLang="en-US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ファスナー付け</a:t>
            </a:r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の構造が理解しにくい</a:t>
            </a:r>
            <a:endParaRPr kumimoji="1" lang="en-US" altLang="ja-JP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05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113ae235-15bb-4348-98df-e19909c77ad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2974</TotalTime>
  <Words>60</Words>
  <Application>Microsoft Office PowerPoint</Application>
  <PresentationFormat>ユーザー設定</PresentationFormat>
  <Paragraphs>30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オーガニック</vt:lpstr>
      <vt:lpstr>実技指導を極める ～これで失敗しない～ [パンツ　ファスナー付け編]</vt:lpstr>
      <vt:lpstr>パンツ　ファスナー付け</vt:lpstr>
      <vt:lpstr>１　前あき部分を開けたまま縫う方法</vt:lpstr>
      <vt:lpstr>PowerPoint プレゼンテーション</vt:lpstr>
    </vt:vector>
  </TitlesOfParts>
  <Company>愛知県教育委員会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ハンバーグステーキ</dc:title>
  <dc:creator>tea046</dc:creator>
  <cp:lastModifiedBy>oa</cp:lastModifiedBy>
  <cp:revision>133</cp:revision>
  <cp:lastPrinted>2017-01-27T01:14:29Z</cp:lastPrinted>
  <dcterms:created xsi:type="dcterms:W3CDTF">2015-08-10T23:37:31Z</dcterms:created>
  <dcterms:modified xsi:type="dcterms:W3CDTF">2017-01-27T07:32:40Z</dcterms:modified>
</cp:coreProperties>
</file>