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265" r:id="rId2"/>
    <p:sldId id="266" r:id="rId3"/>
    <p:sldId id="348" r:id="rId4"/>
    <p:sldId id="349" r:id="rId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FF6600"/>
    <a:srgbClr val="FF9900"/>
    <a:srgbClr val="0066FF"/>
    <a:srgbClr val="C0504D"/>
    <a:srgbClr val="FF0066"/>
    <a:srgbClr val="FF9966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6" autoAdjust="0"/>
    <p:restoredTop sz="95667" autoAdjust="0"/>
  </p:normalViewPr>
  <p:slideViewPr>
    <p:cSldViewPr>
      <p:cViewPr>
        <p:scale>
          <a:sx n="75" d="100"/>
          <a:sy n="75" d="100"/>
        </p:scale>
        <p:origin x="-10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83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6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38610C82-C3A1-41B9-98ED-89AD39A2370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7263"/>
            <a:fld id="{E4E0FC36-90D5-45B4-BE75-9713C3B00BC9}" type="slidenum">
              <a:rPr lang="en-US" altLang="ja-JP" smtClean="0">
                <a:ea typeface="ＭＳ Ｐゴシック" charset="-128"/>
              </a:rPr>
              <a:pPr defTabSz="957263"/>
              <a:t>1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ja-JP" smtClean="0"/>
              <a:t>PDCA</a:t>
            </a:r>
            <a:r>
              <a:rPr lang="ja-JP" altLang="en-US" smtClean="0"/>
              <a:t>とは、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　物事を計画的かつ確実に進め、目標に近づけるための管理活動で、</a:t>
            </a:r>
          </a:p>
          <a:p>
            <a:pPr eaLnBrk="1" hangingPunct="1"/>
            <a:r>
              <a:rPr lang="ja-JP" altLang="en-US" smtClean="0"/>
              <a:t>　「</a:t>
            </a:r>
            <a:r>
              <a:rPr lang="en-US" altLang="ja-JP" smtClean="0"/>
              <a:t>P</a:t>
            </a:r>
            <a:r>
              <a:rPr lang="ja-JP" altLang="en-US" smtClean="0"/>
              <a:t>」「</a:t>
            </a:r>
            <a:r>
              <a:rPr lang="en-US" altLang="ja-JP" smtClean="0"/>
              <a:t>D</a:t>
            </a:r>
            <a:r>
              <a:rPr lang="ja-JP" altLang="en-US" smtClean="0"/>
              <a:t>」「</a:t>
            </a:r>
            <a:r>
              <a:rPr lang="en-US" altLang="ja-JP" smtClean="0"/>
              <a:t>C</a:t>
            </a:r>
            <a:r>
              <a:rPr lang="ja-JP" altLang="en-US" smtClean="0"/>
              <a:t>」「</a:t>
            </a:r>
            <a:r>
              <a:rPr lang="en-US" altLang="ja-JP" smtClean="0"/>
              <a:t>A</a:t>
            </a:r>
            <a:r>
              <a:rPr lang="ja-JP" altLang="en-US" smtClean="0"/>
              <a:t>」の４つのステップがあることを説明する。</a:t>
            </a:r>
            <a:endParaRPr lang="en-US" altLang="ja-JP" smtClean="0"/>
          </a:p>
        </p:txBody>
      </p:sp>
      <p:sp>
        <p:nvSpPr>
          <p:cNvPr id="8704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F0A4EAA-6728-4546-99BF-BF16BF457BD8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ja-JP" dirty="0" smtClean="0"/>
              <a:t>P</a:t>
            </a:r>
            <a:r>
              <a:rPr lang="ja-JP" altLang="en-US" dirty="0" smtClean="0"/>
              <a:t>（プラン）とは，「目標に近づけるための計画を立てること」</a:t>
            </a:r>
          </a:p>
          <a:p>
            <a:pPr eaLnBrk="1" hangingPunct="1"/>
            <a:r>
              <a:rPr lang="en-US" altLang="ja-JP" dirty="0" smtClean="0"/>
              <a:t>D</a:t>
            </a:r>
            <a:r>
              <a:rPr lang="ja-JP" altLang="en-US" dirty="0" smtClean="0"/>
              <a:t>（ドゥ）とは，「</a:t>
            </a:r>
            <a:r>
              <a:rPr lang="en-US" altLang="ja-JP" dirty="0" smtClean="0"/>
              <a:t>P</a:t>
            </a:r>
            <a:r>
              <a:rPr lang="ja-JP" altLang="en-US" dirty="0" smtClean="0"/>
              <a:t>（プラン）で立てた計画を実施すること」</a:t>
            </a:r>
          </a:p>
          <a:p>
            <a:pPr eaLnBrk="1" hangingPunct="1"/>
            <a:r>
              <a:rPr lang="en-US" altLang="ja-JP" dirty="0" smtClean="0"/>
              <a:t>C</a:t>
            </a:r>
            <a:r>
              <a:rPr lang="ja-JP" altLang="en-US" dirty="0" smtClean="0"/>
              <a:t>（チェック）とは，「</a:t>
            </a:r>
            <a:r>
              <a:rPr lang="en-US" altLang="ja-JP" dirty="0" smtClean="0"/>
              <a:t>D</a:t>
            </a:r>
            <a:r>
              <a:rPr lang="ja-JP" altLang="en-US" dirty="0" smtClean="0"/>
              <a:t>（ドゥ）で実施した内容の結果を確認すること」</a:t>
            </a:r>
          </a:p>
          <a:p>
            <a:pPr eaLnBrk="1" hangingPunct="1"/>
            <a:r>
              <a:rPr lang="en-US" altLang="ja-JP" dirty="0" smtClean="0"/>
              <a:t>A</a:t>
            </a:r>
            <a:r>
              <a:rPr lang="ja-JP" altLang="en-US" dirty="0" smtClean="0"/>
              <a:t>（アクションまたはアクト：</a:t>
            </a:r>
            <a:r>
              <a:rPr lang="en-US" altLang="ja-JP" dirty="0" smtClean="0"/>
              <a:t>act</a:t>
            </a:r>
            <a:r>
              <a:rPr lang="ja-JP" altLang="en-US" dirty="0" smtClean="0"/>
              <a:t>）とは，「</a:t>
            </a:r>
            <a:r>
              <a:rPr lang="en-US" altLang="ja-JP" dirty="0" smtClean="0"/>
              <a:t>C</a:t>
            </a:r>
            <a:r>
              <a:rPr lang="ja-JP" altLang="en-US" dirty="0" smtClean="0"/>
              <a:t>（チェック）で確認した結果を元に対策法等の処置を行うこと」であることを説明する。</a:t>
            </a:r>
          </a:p>
          <a:p>
            <a:pPr eaLnBrk="1" hangingPunct="1"/>
            <a:endParaRPr lang="ja-JP" altLang="en-US" dirty="0" smtClean="0"/>
          </a:p>
          <a:p>
            <a:pPr eaLnBrk="1" hangingPunct="1"/>
            <a:r>
              <a:rPr lang="ja-JP" altLang="en-US" dirty="0" smtClean="0"/>
              <a:t>また，</a:t>
            </a:r>
            <a:r>
              <a:rPr lang="en-US" altLang="ja-JP" dirty="0" smtClean="0"/>
              <a:t>PDCA</a:t>
            </a:r>
            <a:r>
              <a:rPr lang="ja-JP" altLang="en-US" dirty="0" smtClean="0"/>
              <a:t>サイクルの先頭に，</a:t>
            </a:r>
            <a:r>
              <a:rPr lang="en-US" altLang="ja-JP" dirty="0" smtClean="0"/>
              <a:t>R</a:t>
            </a:r>
            <a:r>
              <a:rPr lang="ja-JP" altLang="en-US" dirty="0" smtClean="0"/>
              <a:t>（リサーチ）を加えて，</a:t>
            </a:r>
            <a:r>
              <a:rPr lang="en-US" altLang="ja-JP" dirty="0" smtClean="0"/>
              <a:t>RPDCA</a:t>
            </a:r>
            <a:r>
              <a:rPr lang="ja-JP" altLang="en-US" dirty="0" smtClean="0"/>
              <a:t>サイクルと呼ぶことがあることを紹介する。</a:t>
            </a:r>
          </a:p>
        </p:txBody>
      </p:sp>
      <p:sp>
        <p:nvSpPr>
          <p:cNvPr id="8806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550BCAB-36F5-4231-AE68-3D9C56FF07FF}" type="slidenum">
              <a:rPr lang="en-US" altLang="ja-JP" smtClean="0">
                <a:ea typeface="ＭＳ Ｐゴシック" charset="-128"/>
              </a:rPr>
              <a:pPr/>
              <a:t>3</a:t>
            </a:fld>
            <a:endParaRPr lang="en-US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ja-JP" dirty="0" smtClean="0"/>
              <a:t>PDCA</a:t>
            </a:r>
            <a:r>
              <a:rPr lang="ja-JP" altLang="en-US" dirty="0" smtClean="0"/>
              <a:t>サイクルは１回で終わるのではなく，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何度もサイクルを繰り返すことで，目標に，より近づけるというイメージを持たせる。</a:t>
            </a:r>
          </a:p>
        </p:txBody>
      </p:sp>
      <p:sp>
        <p:nvSpPr>
          <p:cNvPr id="8909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7476BF-4DFE-4A27-8F75-8B442DECCFBE}" type="slidenum">
              <a:rPr lang="en-US" altLang="ja-JP" smtClean="0">
                <a:ea typeface="ＭＳ Ｐゴシック" charset="-128"/>
              </a:rPr>
              <a:pPr/>
              <a:t>4</a:t>
            </a:fld>
            <a:endParaRPr lang="en-US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-11113" y="-3175"/>
            <a:ext cx="9166226" cy="6897688"/>
            <a:chOff x="-7" y="-2"/>
            <a:chExt cx="5774" cy="4345"/>
          </a:xfrm>
        </p:grpSpPr>
        <p:grpSp>
          <p:nvGrpSpPr>
            <p:cNvPr id="5" name="Group 22"/>
            <p:cNvGrpSpPr>
              <a:grpSpLocks/>
            </p:cNvGrpSpPr>
            <p:nvPr userDrawn="1"/>
          </p:nvGrpSpPr>
          <p:grpSpPr bwMode="auto">
            <a:xfrm>
              <a:off x="-7" y="0"/>
              <a:ext cx="5774" cy="4343"/>
              <a:chOff x="-7" y="0"/>
              <a:chExt cx="5774" cy="4343"/>
            </a:xfrm>
          </p:grpSpPr>
          <p:sp>
            <p:nvSpPr>
              <p:cNvPr id="7" name="Freeform 3"/>
              <p:cNvSpPr>
                <a:spLocks/>
              </p:cNvSpPr>
              <p:nvPr/>
            </p:nvSpPr>
            <p:spPr bwMode="hidden">
              <a:xfrm>
                <a:off x="-7" y="1157"/>
                <a:ext cx="1429" cy="1707"/>
              </a:xfrm>
              <a:custGeom>
                <a:avLst/>
                <a:gdLst>
                  <a:gd name="T0" fmla="*/ 808 w 1429"/>
                  <a:gd name="T1" fmla="*/ 283 h 1707"/>
                  <a:gd name="T2" fmla="*/ 673 w 1429"/>
                  <a:gd name="T3" fmla="*/ 252 h 1707"/>
                  <a:gd name="T4" fmla="*/ 654 w 1429"/>
                  <a:gd name="T5" fmla="*/ 0 h 1707"/>
                  <a:gd name="T6" fmla="*/ 488 w 1429"/>
                  <a:gd name="T7" fmla="*/ 13 h 1707"/>
                  <a:gd name="T8" fmla="*/ 476 w 1429"/>
                  <a:gd name="T9" fmla="*/ 252 h 1707"/>
                  <a:gd name="T10" fmla="*/ 365 w 1429"/>
                  <a:gd name="T11" fmla="*/ 290 h 1707"/>
                  <a:gd name="T12" fmla="*/ 206 w 1429"/>
                  <a:gd name="T13" fmla="*/ 86 h 1707"/>
                  <a:gd name="T14" fmla="*/ 95 w 1429"/>
                  <a:gd name="T15" fmla="*/ 148 h 1707"/>
                  <a:gd name="T16" fmla="*/ 200 w 1429"/>
                  <a:gd name="T17" fmla="*/ 376 h 1707"/>
                  <a:gd name="T18" fmla="*/ 126 w 1429"/>
                  <a:gd name="T19" fmla="*/ 450 h 1707"/>
                  <a:gd name="T20" fmla="*/ 0 w 1429"/>
                  <a:gd name="T21" fmla="*/ 423 h 1707"/>
                  <a:gd name="T22" fmla="*/ 0 w 1429"/>
                  <a:gd name="T23" fmla="*/ 1273 h 1707"/>
                  <a:gd name="T24" fmla="*/ 101 w 1429"/>
                  <a:gd name="T25" fmla="*/ 1226 h 1707"/>
                  <a:gd name="T26" fmla="*/ 181 w 1429"/>
                  <a:gd name="T27" fmla="*/ 1306 h 1707"/>
                  <a:gd name="T28" fmla="*/ 70 w 1429"/>
                  <a:gd name="T29" fmla="*/ 1509 h 1707"/>
                  <a:gd name="T30" fmla="*/ 175 w 1429"/>
                  <a:gd name="T31" fmla="*/ 1596 h 1707"/>
                  <a:gd name="T32" fmla="*/ 365 w 1429"/>
                  <a:gd name="T33" fmla="*/ 1411 h 1707"/>
                  <a:gd name="T34" fmla="*/ 476 w 1429"/>
                  <a:gd name="T35" fmla="*/ 1448 h 1707"/>
                  <a:gd name="T36" fmla="*/ 501 w 1429"/>
                  <a:gd name="T37" fmla="*/ 1700 h 1707"/>
                  <a:gd name="T38" fmla="*/ 667 w 1429"/>
                  <a:gd name="T39" fmla="*/ 1707 h 1707"/>
                  <a:gd name="T40" fmla="*/ 685 w 1429"/>
                  <a:gd name="T41" fmla="*/ 1442 h 1707"/>
                  <a:gd name="T42" fmla="*/ 826 w 1429"/>
                  <a:gd name="T43" fmla="*/ 1405 h 1707"/>
                  <a:gd name="T44" fmla="*/ 993 w 1429"/>
                  <a:gd name="T45" fmla="*/ 1590 h 1707"/>
                  <a:gd name="T46" fmla="*/ 1103 w 1429"/>
                  <a:gd name="T47" fmla="*/ 1522 h 1707"/>
                  <a:gd name="T48" fmla="*/ 993 w 1429"/>
                  <a:gd name="T49" fmla="*/ 1300 h 1707"/>
                  <a:gd name="T50" fmla="*/ 1067 w 1429"/>
                  <a:gd name="T51" fmla="*/ 1207 h 1707"/>
                  <a:gd name="T52" fmla="*/ 1288 w 1429"/>
                  <a:gd name="T53" fmla="*/ 1312 h 1707"/>
                  <a:gd name="T54" fmla="*/ 1355 w 1429"/>
                  <a:gd name="T55" fmla="*/ 1196 h 1707"/>
                  <a:gd name="T56" fmla="*/ 1153 w 1429"/>
                  <a:gd name="T57" fmla="*/ 1047 h 1707"/>
                  <a:gd name="T58" fmla="*/ 1177 w 1429"/>
                  <a:gd name="T59" fmla="*/ 918 h 1707"/>
                  <a:gd name="T60" fmla="*/ 1429 w 1429"/>
                  <a:gd name="T61" fmla="*/ 894 h 1707"/>
                  <a:gd name="T62" fmla="*/ 1423 w 1429"/>
                  <a:gd name="T63" fmla="*/ 764 h 1707"/>
                  <a:gd name="T64" fmla="*/ 1171 w 1429"/>
                  <a:gd name="T65" fmla="*/ 727 h 1707"/>
                  <a:gd name="T66" fmla="*/ 1146 w 1429"/>
                  <a:gd name="T67" fmla="*/ 629 h 1707"/>
                  <a:gd name="T68" fmla="*/ 1349 w 1429"/>
                  <a:gd name="T69" fmla="*/ 487 h 1707"/>
                  <a:gd name="T70" fmla="*/ 1282 w 1429"/>
                  <a:gd name="T71" fmla="*/ 370 h 1707"/>
                  <a:gd name="T72" fmla="*/ 1054 w 1429"/>
                  <a:gd name="T73" fmla="*/ 462 h 1707"/>
                  <a:gd name="T74" fmla="*/ 980 w 1429"/>
                  <a:gd name="T75" fmla="*/ 388 h 1707"/>
                  <a:gd name="T76" fmla="*/ 1097 w 1429"/>
                  <a:gd name="T77" fmla="*/ 173 h 1707"/>
                  <a:gd name="T78" fmla="*/ 986 w 1429"/>
                  <a:gd name="T79" fmla="*/ 105 h 1707"/>
                  <a:gd name="T80" fmla="*/ 808 w 1429"/>
                  <a:gd name="T81" fmla="*/ 283 h 1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429" h="1707">
                    <a:moveTo>
                      <a:pt x="808" y="283"/>
                    </a:moveTo>
                    <a:lnTo>
                      <a:pt x="673" y="252"/>
                    </a:lnTo>
                    <a:lnTo>
                      <a:pt x="654" y="0"/>
                    </a:lnTo>
                    <a:lnTo>
                      <a:pt x="488" y="13"/>
                    </a:lnTo>
                    <a:lnTo>
                      <a:pt x="476" y="252"/>
                    </a:lnTo>
                    <a:lnTo>
                      <a:pt x="365" y="290"/>
                    </a:lnTo>
                    <a:lnTo>
                      <a:pt x="206" y="86"/>
                    </a:lnTo>
                    <a:lnTo>
                      <a:pt x="95" y="148"/>
                    </a:lnTo>
                    <a:lnTo>
                      <a:pt x="200" y="376"/>
                    </a:lnTo>
                    <a:lnTo>
                      <a:pt x="126" y="450"/>
                    </a:lnTo>
                    <a:lnTo>
                      <a:pt x="0" y="423"/>
                    </a:lnTo>
                    <a:lnTo>
                      <a:pt x="0" y="1273"/>
                    </a:lnTo>
                    <a:lnTo>
                      <a:pt x="101" y="1226"/>
                    </a:lnTo>
                    <a:lnTo>
                      <a:pt x="181" y="1306"/>
                    </a:lnTo>
                    <a:lnTo>
                      <a:pt x="70" y="1509"/>
                    </a:lnTo>
                    <a:lnTo>
                      <a:pt x="175" y="1596"/>
                    </a:lnTo>
                    <a:lnTo>
                      <a:pt x="365" y="1411"/>
                    </a:lnTo>
                    <a:lnTo>
                      <a:pt x="476" y="1448"/>
                    </a:lnTo>
                    <a:lnTo>
                      <a:pt x="501" y="1700"/>
                    </a:lnTo>
                    <a:lnTo>
                      <a:pt x="667" y="1707"/>
                    </a:lnTo>
                    <a:lnTo>
                      <a:pt x="685" y="1442"/>
                    </a:lnTo>
                    <a:lnTo>
                      <a:pt x="826" y="1405"/>
                    </a:lnTo>
                    <a:lnTo>
                      <a:pt x="993" y="1590"/>
                    </a:lnTo>
                    <a:lnTo>
                      <a:pt x="1103" y="1522"/>
                    </a:lnTo>
                    <a:lnTo>
                      <a:pt x="993" y="1300"/>
                    </a:lnTo>
                    <a:lnTo>
                      <a:pt x="1067" y="1207"/>
                    </a:lnTo>
                    <a:lnTo>
                      <a:pt x="1288" y="1312"/>
                    </a:lnTo>
                    <a:lnTo>
                      <a:pt x="1355" y="1196"/>
                    </a:lnTo>
                    <a:lnTo>
                      <a:pt x="1153" y="1047"/>
                    </a:lnTo>
                    <a:lnTo>
                      <a:pt x="1177" y="918"/>
                    </a:lnTo>
                    <a:lnTo>
                      <a:pt x="1429" y="894"/>
                    </a:lnTo>
                    <a:lnTo>
                      <a:pt x="1423" y="764"/>
                    </a:lnTo>
                    <a:lnTo>
                      <a:pt x="1171" y="727"/>
                    </a:lnTo>
                    <a:lnTo>
                      <a:pt x="1146" y="629"/>
                    </a:lnTo>
                    <a:lnTo>
                      <a:pt x="1349" y="487"/>
                    </a:lnTo>
                    <a:lnTo>
                      <a:pt x="1282" y="370"/>
                    </a:lnTo>
                    <a:lnTo>
                      <a:pt x="1054" y="462"/>
                    </a:lnTo>
                    <a:lnTo>
                      <a:pt x="980" y="388"/>
                    </a:lnTo>
                    <a:lnTo>
                      <a:pt x="1097" y="173"/>
                    </a:lnTo>
                    <a:lnTo>
                      <a:pt x="986" y="105"/>
                    </a:lnTo>
                    <a:lnTo>
                      <a:pt x="808" y="28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68" y="10"/>
                <a:ext cx="528" cy="496"/>
              </a:xfrm>
              <a:custGeom>
                <a:avLst/>
                <a:gdLst>
                  <a:gd name="T0" fmla="*/ 335 w 528"/>
                  <a:gd name="T1" fmla="*/ 56 h 496"/>
                  <a:gd name="T2" fmla="*/ 293 w 528"/>
                  <a:gd name="T3" fmla="*/ 46 h 496"/>
                  <a:gd name="T4" fmla="*/ 288 w 528"/>
                  <a:gd name="T5" fmla="*/ 0 h 496"/>
                  <a:gd name="T6" fmla="*/ 238 w 528"/>
                  <a:gd name="T7" fmla="*/ 0 h 496"/>
                  <a:gd name="T8" fmla="*/ 232 w 528"/>
                  <a:gd name="T9" fmla="*/ 46 h 496"/>
                  <a:gd name="T10" fmla="*/ 198 w 528"/>
                  <a:gd name="T11" fmla="*/ 58 h 496"/>
                  <a:gd name="T12" fmla="*/ 146 w 528"/>
                  <a:gd name="T13" fmla="*/ 0 h 496"/>
                  <a:gd name="T14" fmla="*/ 114 w 528"/>
                  <a:gd name="T15" fmla="*/ 14 h 496"/>
                  <a:gd name="T16" fmla="*/ 147 w 528"/>
                  <a:gd name="T17" fmla="*/ 84 h 496"/>
                  <a:gd name="T18" fmla="*/ 124 w 528"/>
                  <a:gd name="T19" fmla="*/ 107 h 496"/>
                  <a:gd name="T20" fmla="*/ 50 w 528"/>
                  <a:gd name="T21" fmla="*/ 81 h 496"/>
                  <a:gd name="T22" fmla="*/ 32 w 528"/>
                  <a:gd name="T23" fmla="*/ 109 h 496"/>
                  <a:gd name="T24" fmla="*/ 90 w 528"/>
                  <a:gd name="T25" fmla="*/ 159 h 496"/>
                  <a:gd name="T26" fmla="*/ 80 w 528"/>
                  <a:gd name="T27" fmla="*/ 197 h 496"/>
                  <a:gd name="T28" fmla="*/ 2 w 528"/>
                  <a:gd name="T29" fmla="*/ 202 h 496"/>
                  <a:gd name="T30" fmla="*/ 0 w 528"/>
                  <a:gd name="T31" fmla="*/ 244 h 496"/>
                  <a:gd name="T32" fmla="*/ 80 w 528"/>
                  <a:gd name="T33" fmla="*/ 256 h 496"/>
                  <a:gd name="T34" fmla="*/ 88 w 528"/>
                  <a:gd name="T35" fmla="*/ 292 h 496"/>
                  <a:gd name="T36" fmla="*/ 29 w 528"/>
                  <a:gd name="T37" fmla="*/ 345 h 496"/>
                  <a:gd name="T38" fmla="*/ 50 w 528"/>
                  <a:gd name="T39" fmla="*/ 378 h 496"/>
                  <a:gd name="T40" fmla="*/ 116 w 528"/>
                  <a:gd name="T41" fmla="*/ 347 h 496"/>
                  <a:gd name="T42" fmla="*/ 141 w 528"/>
                  <a:gd name="T43" fmla="*/ 372 h 496"/>
                  <a:gd name="T44" fmla="*/ 107 w 528"/>
                  <a:gd name="T45" fmla="*/ 435 h 496"/>
                  <a:gd name="T46" fmla="*/ 139 w 528"/>
                  <a:gd name="T47" fmla="*/ 462 h 496"/>
                  <a:gd name="T48" fmla="*/ 198 w 528"/>
                  <a:gd name="T49" fmla="*/ 404 h 496"/>
                  <a:gd name="T50" fmla="*/ 232 w 528"/>
                  <a:gd name="T51" fmla="*/ 416 h 496"/>
                  <a:gd name="T52" fmla="*/ 240 w 528"/>
                  <a:gd name="T53" fmla="*/ 494 h 496"/>
                  <a:gd name="T54" fmla="*/ 292 w 528"/>
                  <a:gd name="T55" fmla="*/ 496 h 496"/>
                  <a:gd name="T56" fmla="*/ 297 w 528"/>
                  <a:gd name="T57" fmla="*/ 414 h 496"/>
                  <a:gd name="T58" fmla="*/ 341 w 528"/>
                  <a:gd name="T59" fmla="*/ 403 h 496"/>
                  <a:gd name="T60" fmla="*/ 393 w 528"/>
                  <a:gd name="T61" fmla="*/ 460 h 496"/>
                  <a:gd name="T62" fmla="*/ 427 w 528"/>
                  <a:gd name="T63" fmla="*/ 439 h 496"/>
                  <a:gd name="T64" fmla="*/ 393 w 528"/>
                  <a:gd name="T65" fmla="*/ 370 h 496"/>
                  <a:gd name="T66" fmla="*/ 416 w 528"/>
                  <a:gd name="T67" fmla="*/ 341 h 496"/>
                  <a:gd name="T68" fmla="*/ 484 w 528"/>
                  <a:gd name="T69" fmla="*/ 374 h 496"/>
                  <a:gd name="T70" fmla="*/ 505 w 528"/>
                  <a:gd name="T71" fmla="*/ 338 h 496"/>
                  <a:gd name="T72" fmla="*/ 442 w 528"/>
                  <a:gd name="T73" fmla="*/ 292 h 496"/>
                  <a:gd name="T74" fmla="*/ 450 w 528"/>
                  <a:gd name="T75" fmla="*/ 252 h 496"/>
                  <a:gd name="T76" fmla="*/ 528 w 528"/>
                  <a:gd name="T77" fmla="*/ 244 h 496"/>
                  <a:gd name="T78" fmla="*/ 526 w 528"/>
                  <a:gd name="T79" fmla="*/ 204 h 496"/>
                  <a:gd name="T80" fmla="*/ 448 w 528"/>
                  <a:gd name="T81" fmla="*/ 193 h 496"/>
                  <a:gd name="T82" fmla="*/ 440 w 528"/>
                  <a:gd name="T83" fmla="*/ 162 h 496"/>
                  <a:gd name="T84" fmla="*/ 503 w 528"/>
                  <a:gd name="T85" fmla="*/ 119 h 496"/>
                  <a:gd name="T86" fmla="*/ 482 w 528"/>
                  <a:gd name="T87" fmla="*/ 82 h 496"/>
                  <a:gd name="T88" fmla="*/ 412 w 528"/>
                  <a:gd name="T89" fmla="*/ 111 h 496"/>
                  <a:gd name="T90" fmla="*/ 389 w 528"/>
                  <a:gd name="T91" fmla="*/ 88 h 496"/>
                  <a:gd name="T92" fmla="*/ 425 w 528"/>
                  <a:gd name="T93" fmla="*/ 21 h 496"/>
                  <a:gd name="T94" fmla="*/ 391 w 528"/>
                  <a:gd name="T95" fmla="*/ 0 h 496"/>
                  <a:gd name="T96" fmla="*/ 335 w 528"/>
                  <a:gd name="T97" fmla="*/ 5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28" h="496">
                    <a:moveTo>
                      <a:pt x="335" y="56"/>
                    </a:moveTo>
                    <a:lnTo>
                      <a:pt x="293" y="46"/>
                    </a:lnTo>
                    <a:lnTo>
                      <a:pt x="288" y="0"/>
                    </a:lnTo>
                    <a:lnTo>
                      <a:pt x="238" y="0"/>
                    </a:lnTo>
                    <a:lnTo>
                      <a:pt x="232" y="46"/>
                    </a:lnTo>
                    <a:lnTo>
                      <a:pt x="198" y="58"/>
                    </a:lnTo>
                    <a:lnTo>
                      <a:pt x="146" y="0"/>
                    </a:lnTo>
                    <a:lnTo>
                      <a:pt x="114" y="14"/>
                    </a:lnTo>
                    <a:lnTo>
                      <a:pt x="147" y="84"/>
                    </a:lnTo>
                    <a:lnTo>
                      <a:pt x="124" y="107"/>
                    </a:lnTo>
                    <a:lnTo>
                      <a:pt x="50" y="81"/>
                    </a:lnTo>
                    <a:lnTo>
                      <a:pt x="32" y="109"/>
                    </a:lnTo>
                    <a:lnTo>
                      <a:pt x="90" y="159"/>
                    </a:lnTo>
                    <a:lnTo>
                      <a:pt x="80" y="197"/>
                    </a:lnTo>
                    <a:lnTo>
                      <a:pt x="2" y="202"/>
                    </a:lnTo>
                    <a:lnTo>
                      <a:pt x="0" y="244"/>
                    </a:lnTo>
                    <a:lnTo>
                      <a:pt x="80" y="256"/>
                    </a:lnTo>
                    <a:lnTo>
                      <a:pt x="88" y="292"/>
                    </a:lnTo>
                    <a:lnTo>
                      <a:pt x="29" y="345"/>
                    </a:lnTo>
                    <a:lnTo>
                      <a:pt x="50" y="378"/>
                    </a:lnTo>
                    <a:lnTo>
                      <a:pt x="116" y="347"/>
                    </a:lnTo>
                    <a:lnTo>
                      <a:pt x="141" y="372"/>
                    </a:lnTo>
                    <a:lnTo>
                      <a:pt x="107" y="435"/>
                    </a:lnTo>
                    <a:lnTo>
                      <a:pt x="139" y="462"/>
                    </a:lnTo>
                    <a:lnTo>
                      <a:pt x="198" y="404"/>
                    </a:lnTo>
                    <a:lnTo>
                      <a:pt x="232" y="416"/>
                    </a:lnTo>
                    <a:lnTo>
                      <a:pt x="240" y="494"/>
                    </a:lnTo>
                    <a:lnTo>
                      <a:pt x="292" y="496"/>
                    </a:lnTo>
                    <a:lnTo>
                      <a:pt x="297" y="414"/>
                    </a:lnTo>
                    <a:lnTo>
                      <a:pt x="341" y="403"/>
                    </a:lnTo>
                    <a:lnTo>
                      <a:pt x="393" y="460"/>
                    </a:lnTo>
                    <a:lnTo>
                      <a:pt x="427" y="439"/>
                    </a:lnTo>
                    <a:lnTo>
                      <a:pt x="393" y="370"/>
                    </a:lnTo>
                    <a:lnTo>
                      <a:pt x="416" y="341"/>
                    </a:lnTo>
                    <a:lnTo>
                      <a:pt x="484" y="374"/>
                    </a:lnTo>
                    <a:lnTo>
                      <a:pt x="505" y="338"/>
                    </a:lnTo>
                    <a:lnTo>
                      <a:pt x="442" y="292"/>
                    </a:lnTo>
                    <a:lnTo>
                      <a:pt x="450" y="252"/>
                    </a:lnTo>
                    <a:lnTo>
                      <a:pt x="528" y="244"/>
                    </a:lnTo>
                    <a:lnTo>
                      <a:pt x="526" y="204"/>
                    </a:lnTo>
                    <a:lnTo>
                      <a:pt x="448" y="193"/>
                    </a:lnTo>
                    <a:lnTo>
                      <a:pt x="440" y="162"/>
                    </a:lnTo>
                    <a:lnTo>
                      <a:pt x="503" y="119"/>
                    </a:lnTo>
                    <a:lnTo>
                      <a:pt x="482" y="82"/>
                    </a:lnTo>
                    <a:lnTo>
                      <a:pt x="412" y="111"/>
                    </a:lnTo>
                    <a:lnTo>
                      <a:pt x="389" y="88"/>
                    </a:lnTo>
                    <a:lnTo>
                      <a:pt x="425" y="21"/>
                    </a:lnTo>
                    <a:lnTo>
                      <a:pt x="391" y="0"/>
                    </a:lnTo>
                    <a:lnTo>
                      <a:pt x="335" y="5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751" y="223"/>
                <a:ext cx="1428" cy="1430"/>
              </a:xfrm>
              <a:custGeom>
                <a:avLst/>
                <a:gdLst>
                  <a:gd name="T0" fmla="*/ 1469 w 2312"/>
                  <a:gd name="T1" fmla="*/ 384 h 2313"/>
                  <a:gd name="T2" fmla="*/ 1285 w 2312"/>
                  <a:gd name="T3" fmla="*/ 342 h 2313"/>
                  <a:gd name="T4" fmla="*/ 1260 w 2312"/>
                  <a:gd name="T5" fmla="*/ 0 h 2313"/>
                  <a:gd name="T6" fmla="*/ 1035 w 2312"/>
                  <a:gd name="T7" fmla="*/ 17 h 2313"/>
                  <a:gd name="T8" fmla="*/ 1018 w 2312"/>
                  <a:gd name="T9" fmla="*/ 342 h 2313"/>
                  <a:gd name="T10" fmla="*/ 868 w 2312"/>
                  <a:gd name="T11" fmla="*/ 393 h 2313"/>
                  <a:gd name="T12" fmla="*/ 651 w 2312"/>
                  <a:gd name="T13" fmla="*/ 117 h 2313"/>
                  <a:gd name="T14" fmla="*/ 501 w 2312"/>
                  <a:gd name="T15" fmla="*/ 201 h 2313"/>
                  <a:gd name="T16" fmla="*/ 643 w 2312"/>
                  <a:gd name="T17" fmla="*/ 509 h 2313"/>
                  <a:gd name="T18" fmla="*/ 543 w 2312"/>
                  <a:gd name="T19" fmla="*/ 610 h 2313"/>
                  <a:gd name="T20" fmla="*/ 217 w 2312"/>
                  <a:gd name="T21" fmla="*/ 493 h 2313"/>
                  <a:gd name="T22" fmla="*/ 142 w 2312"/>
                  <a:gd name="T23" fmla="*/ 618 h 2313"/>
                  <a:gd name="T24" fmla="*/ 392 w 2312"/>
                  <a:gd name="T25" fmla="*/ 835 h 2313"/>
                  <a:gd name="T26" fmla="*/ 351 w 2312"/>
                  <a:gd name="T27" fmla="*/ 1002 h 2313"/>
                  <a:gd name="T28" fmla="*/ 8 w 2312"/>
                  <a:gd name="T29" fmla="*/ 1027 h 2313"/>
                  <a:gd name="T30" fmla="*/ 0 w 2312"/>
                  <a:gd name="T31" fmla="*/ 1211 h 2313"/>
                  <a:gd name="T32" fmla="*/ 351 w 2312"/>
                  <a:gd name="T33" fmla="*/ 1261 h 2313"/>
                  <a:gd name="T34" fmla="*/ 384 w 2312"/>
                  <a:gd name="T35" fmla="*/ 1419 h 2313"/>
                  <a:gd name="T36" fmla="*/ 125 w 2312"/>
                  <a:gd name="T37" fmla="*/ 1653 h 2313"/>
                  <a:gd name="T38" fmla="*/ 217 w 2312"/>
                  <a:gd name="T39" fmla="*/ 1795 h 2313"/>
                  <a:gd name="T40" fmla="*/ 509 w 2312"/>
                  <a:gd name="T41" fmla="*/ 1661 h 2313"/>
                  <a:gd name="T42" fmla="*/ 618 w 2312"/>
                  <a:gd name="T43" fmla="*/ 1770 h 2313"/>
                  <a:gd name="T44" fmla="*/ 467 w 2312"/>
                  <a:gd name="T45" fmla="*/ 2045 h 2313"/>
                  <a:gd name="T46" fmla="*/ 609 w 2312"/>
                  <a:gd name="T47" fmla="*/ 2162 h 2313"/>
                  <a:gd name="T48" fmla="*/ 868 w 2312"/>
                  <a:gd name="T49" fmla="*/ 1912 h 2313"/>
                  <a:gd name="T50" fmla="*/ 1018 w 2312"/>
                  <a:gd name="T51" fmla="*/ 1962 h 2313"/>
                  <a:gd name="T52" fmla="*/ 1052 w 2312"/>
                  <a:gd name="T53" fmla="*/ 2304 h 2313"/>
                  <a:gd name="T54" fmla="*/ 1277 w 2312"/>
                  <a:gd name="T55" fmla="*/ 2313 h 2313"/>
                  <a:gd name="T56" fmla="*/ 1302 w 2312"/>
                  <a:gd name="T57" fmla="*/ 1954 h 2313"/>
                  <a:gd name="T58" fmla="*/ 1494 w 2312"/>
                  <a:gd name="T59" fmla="*/ 1904 h 2313"/>
                  <a:gd name="T60" fmla="*/ 1720 w 2312"/>
                  <a:gd name="T61" fmla="*/ 2154 h 2313"/>
                  <a:gd name="T62" fmla="*/ 1870 w 2312"/>
                  <a:gd name="T63" fmla="*/ 2062 h 2313"/>
                  <a:gd name="T64" fmla="*/ 1720 w 2312"/>
                  <a:gd name="T65" fmla="*/ 1762 h 2313"/>
                  <a:gd name="T66" fmla="*/ 1820 w 2312"/>
                  <a:gd name="T67" fmla="*/ 1636 h 2313"/>
                  <a:gd name="T68" fmla="*/ 2120 w 2312"/>
                  <a:gd name="T69" fmla="*/ 1778 h 2313"/>
                  <a:gd name="T70" fmla="*/ 2212 w 2312"/>
                  <a:gd name="T71" fmla="*/ 1620 h 2313"/>
                  <a:gd name="T72" fmla="*/ 1937 w 2312"/>
                  <a:gd name="T73" fmla="*/ 1419 h 2313"/>
                  <a:gd name="T74" fmla="*/ 1970 w 2312"/>
                  <a:gd name="T75" fmla="*/ 1244 h 2313"/>
                  <a:gd name="T76" fmla="*/ 2312 w 2312"/>
                  <a:gd name="T77" fmla="*/ 1211 h 2313"/>
                  <a:gd name="T78" fmla="*/ 2304 w 2312"/>
                  <a:gd name="T79" fmla="*/ 1035 h 2313"/>
                  <a:gd name="T80" fmla="*/ 1962 w 2312"/>
                  <a:gd name="T81" fmla="*/ 985 h 2313"/>
                  <a:gd name="T82" fmla="*/ 1928 w 2312"/>
                  <a:gd name="T83" fmla="*/ 852 h 2313"/>
                  <a:gd name="T84" fmla="*/ 2204 w 2312"/>
                  <a:gd name="T85" fmla="*/ 660 h 2313"/>
                  <a:gd name="T86" fmla="*/ 2112 w 2312"/>
                  <a:gd name="T87" fmla="*/ 501 h 2313"/>
                  <a:gd name="T88" fmla="*/ 1803 w 2312"/>
                  <a:gd name="T89" fmla="*/ 626 h 2313"/>
                  <a:gd name="T90" fmla="*/ 1703 w 2312"/>
                  <a:gd name="T91" fmla="*/ 526 h 2313"/>
                  <a:gd name="T92" fmla="*/ 1861 w 2312"/>
                  <a:gd name="T93" fmla="*/ 234 h 2313"/>
                  <a:gd name="T94" fmla="*/ 1711 w 2312"/>
                  <a:gd name="T95" fmla="*/ 142 h 2313"/>
                  <a:gd name="T96" fmla="*/ 1469 w 2312"/>
                  <a:gd name="T97" fmla="*/ 384 h 2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1595" y="800"/>
                <a:ext cx="2312" cy="2313"/>
              </a:xfrm>
              <a:custGeom>
                <a:avLst/>
                <a:gdLst>
                  <a:gd name="T0" fmla="*/ 1469 w 2312"/>
                  <a:gd name="T1" fmla="*/ 384 h 2313"/>
                  <a:gd name="T2" fmla="*/ 1285 w 2312"/>
                  <a:gd name="T3" fmla="*/ 342 h 2313"/>
                  <a:gd name="T4" fmla="*/ 1260 w 2312"/>
                  <a:gd name="T5" fmla="*/ 0 h 2313"/>
                  <a:gd name="T6" fmla="*/ 1035 w 2312"/>
                  <a:gd name="T7" fmla="*/ 17 h 2313"/>
                  <a:gd name="T8" fmla="*/ 1018 w 2312"/>
                  <a:gd name="T9" fmla="*/ 342 h 2313"/>
                  <a:gd name="T10" fmla="*/ 868 w 2312"/>
                  <a:gd name="T11" fmla="*/ 393 h 2313"/>
                  <a:gd name="T12" fmla="*/ 651 w 2312"/>
                  <a:gd name="T13" fmla="*/ 117 h 2313"/>
                  <a:gd name="T14" fmla="*/ 501 w 2312"/>
                  <a:gd name="T15" fmla="*/ 201 h 2313"/>
                  <a:gd name="T16" fmla="*/ 643 w 2312"/>
                  <a:gd name="T17" fmla="*/ 509 h 2313"/>
                  <a:gd name="T18" fmla="*/ 543 w 2312"/>
                  <a:gd name="T19" fmla="*/ 610 h 2313"/>
                  <a:gd name="T20" fmla="*/ 217 w 2312"/>
                  <a:gd name="T21" fmla="*/ 493 h 2313"/>
                  <a:gd name="T22" fmla="*/ 142 w 2312"/>
                  <a:gd name="T23" fmla="*/ 618 h 2313"/>
                  <a:gd name="T24" fmla="*/ 392 w 2312"/>
                  <a:gd name="T25" fmla="*/ 835 h 2313"/>
                  <a:gd name="T26" fmla="*/ 351 w 2312"/>
                  <a:gd name="T27" fmla="*/ 1002 h 2313"/>
                  <a:gd name="T28" fmla="*/ 8 w 2312"/>
                  <a:gd name="T29" fmla="*/ 1027 h 2313"/>
                  <a:gd name="T30" fmla="*/ 0 w 2312"/>
                  <a:gd name="T31" fmla="*/ 1211 h 2313"/>
                  <a:gd name="T32" fmla="*/ 351 w 2312"/>
                  <a:gd name="T33" fmla="*/ 1261 h 2313"/>
                  <a:gd name="T34" fmla="*/ 384 w 2312"/>
                  <a:gd name="T35" fmla="*/ 1419 h 2313"/>
                  <a:gd name="T36" fmla="*/ 125 w 2312"/>
                  <a:gd name="T37" fmla="*/ 1653 h 2313"/>
                  <a:gd name="T38" fmla="*/ 217 w 2312"/>
                  <a:gd name="T39" fmla="*/ 1795 h 2313"/>
                  <a:gd name="T40" fmla="*/ 509 w 2312"/>
                  <a:gd name="T41" fmla="*/ 1661 h 2313"/>
                  <a:gd name="T42" fmla="*/ 618 w 2312"/>
                  <a:gd name="T43" fmla="*/ 1770 h 2313"/>
                  <a:gd name="T44" fmla="*/ 467 w 2312"/>
                  <a:gd name="T45" fmla="*/ 2045 h 2313"/>
                  <a:gd name="T46" fmla="*/ 609 w 2312"/>
                  <a:gd name="T47" fmla="*/ 2162 h 2313"/>
                  <a:gd name="T48" fmla="*/ 868 w 2312"/>
                  <a:gd name="T49" fmla="*/ 1912 h 2313"/>
                  <a:gd name="T50" fmla="*/ 1018 w 2312"/>
                  <a:gd name="T51" fmla="*/ 1962 h 2313"/>
                  <a:gd name="T52" fmla="*/ 1052 w 2312"/>
                  <a:gd name="T53" fmla="*/ 2304 h 2313"/>
                  <a:gd name="T54" fmla="*/ 1277 w 2312"/>
                  <a:gd name="T55" fmla="*/ 2313 h 2313"/>
                  <a:gd name="T56" fmla="*/ 1302 w 2312"/>
                  <a:gd name="T57" fmla="*/ 1954 h 2313"/>
                  <a:gd name="T58" fmla="*/ 1494 w 2312"/>
                  <a:gd name="T59" fmla="*/ 1904 h 2313"/>
                  <a:gd name="T60" fmla="*/ 1720 w 2312"/>
                  <a:gd name="T61" fmla="*/ 2154 h 2313"/>
                  <a:gd name="T62" fmla="*/ 1870 w 2312"/>
                  <a:gd name="T63" fmla="*/ 2062 h 2313"/>
                  <a:gd name="T64" fmla="*/ 1720 w 2312"/>
                  <a:gd name="T65" fmla="*/ 1762 h 2313"/>
                  <a:gd name="T66" fmla="*/ 1820 w 2312"/>
                  <a:gd name="T67" fmla="*/ 1636 h 2313"/>
                  <a:gd name="T68" fmla="*/ 2120 w 2312"/>
                  <a:gd name="T69" fmla="*/ 1778 h 2313"/>
                  <a:gd name="T70" fmla="*/ 2212 w 2312"/>
                  <a:gd name="T71" fmla="*/ 1620 h 2313"/>
                  <a:gd name="T72" fmla="*/ 1937 w 2312"/>
                  <a:gd name="T73" fmla="*/ 1419 h 2313"/>
                  <a:gd name="T74" fmla="*/ 1970 w 2312"/>
                  <a:gd name="T75" fmla="*/ 1244 h 2313"/>
                  <a:gd name="T76" fmla="*/ 2312 w 2312"/>
                  <a:gd name="T77" fmla="*/ 1211 h 2313"/>
                  <a:gd name="T78" fmla="*/ 2304 w 2312"/>
                  <a:gd name="T79" fmla="*/ 1035 h 2313"/>
                  <a:gd name="T80" fmla="*/ 1962 w 2312"/>
                  <a:gd name="T81" fmla="*/ 985 h 2313"/>
                  <a:gd name="T82" fmla="*/ 1928 w 2312"/>
                  <a:gd name="T83" fmla="*/ 852 h 2313"/>
                  <a:gd name="T84" fmla="*/ 2204 w 2312"/>
                  <a:gd name="T85" fmla="*/ 660 h 2313"/>
                  <a:gd name="T86" fmla="*/ 2112 w 2312"/>
                  <a:gd name="T87" fmla="*/ 501 h 2313"/>
                  <a:gd name="T88" fmla="*/ 1803 w 2312"/>
                  <a:gd name="T89" fmla="*/ 626 h 2313"/>
                  <a:gd name="T90" fmla="*/ 1703 w 2312"/>
                  <a:gd name="T91" fmla="*/ 526 h 2313"/>
                  <a:gd name="T92" fmla="*/ 1861 w 2312"/>
                  <a:gd name="T93" fmla="*/ 234 h 2313"/>
                  <a:gd name="T94" fmla="*/ 1711 w 2312"/>
                  <a:gd name="T95" fmla="*/ 142 h 2313"/>
                  <a:gd name="T96" fmla="*/ 1469 w 2312"/>
                  <a:gd name="T97" fmla="*/ 384 h 2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hidden">
              <a:xfrm>
                <a:off x="2" y="3022"/>
                <a:ext cx="2153" cy="1321"/>
              </a:xfrm>
              <a:custGeom>
                <a:avLst/>
                <a:gdLst>
                  <a:gd name="T0" fmla="*/ 1368 w 2153"/>
                  <a:gd name="T1" fmla="*/ 358 h 1321"/>
                  <a:gd name="T2" fmla="*/ 1197 w 2153"/>
                  <a:gd name="T3" fmla="*/ 318 h 1321"/>
                  <a:gd name="T4" fmla="*/ 1173 w 2153"/>
                  <a:gd name="T5" fmla="*/ 0 h 1321"/>
                  <a:gd name="T6" fmla="*/ 964 w 2153"/>
                  <a:gd name="T7" fmla="*/ 16 h 1321"/>
                  <a:gd name="T8" fmla="*/ 948 w 2153"/>
                  <a:gd name="T9" fmla="*/ 318 h 1321"/>
                  <a:gd name="T10" fmla="*/ 808 w 2153"/>
                  <a:gd name="T11" fmla="*/ 366 h 1321"/>
                  <a:gd name="T12" fmla="*/ 606 w 2153"/>
                  <a:gd name="T13" fmla="*/ 109 h 1321"/>
                  <a:gd name="T14" fmla="*/ 467 w 2153"/>
                  <a:gd name="T15" fmla="*/ 187 h 1321"/>
                  <a:gd name="T16" fmla="*/ 599 w 2153"/>
                  <a:gd name="T17" fmla="*/ 474 h 1321"/>
                  <a:gd name="T18" fmla="*/ 506 w 2153"/>
                  <a:gd name="T19" fmla="*/ 568 h 1321"/>
                  <a:gd name="T20" fmla="*/ 202 w 2153"/>
                  <a:gd name="T21" fmla="*/ 459 h 1321"/>
                  <a:gd name="T22" fmla="*/ 132 w 2153"/>
                  <a:gd name="T23" fmla="*/ 576 h 1321"/>
                  <a:gd name="T24" fmla="*/ 365 w 2153"/>
                  <a:gd name="T25" fmla="*/ 778 h 1321"/>
                  <a:gd name="T26" fmla="*/ 327 w 2153"/>
                  <a:gd name="T27" fmla="*/ 933 h 1321"/>
                  <a:gd name="T28" fmla="*/ 7 w 2153"/>
                  <a:gd name="T29" fmla="*/ 956 h 1321"/>
                  <a:gd name="T30" fmla="*/ 0 w 2153"/>
                  <a:gd name="T31" fmla="*/ 1128 h 1321"/>
                  <a:gd name="T32" fmla="*/ 327 w 2153"/>
                  <a:gd name="T33" fmla="*/ 1174 h 1321"/>
                  <a:gd name="T34" fmla="*/ 358 w 2153"/>
                  <a:gd name="T35" fmla="*/ 1321 h 1321"/>
                  <a:gd name="T36" fmla="*/ 1804 w 2153"/>
                  <a:gd name="T37" fmla="*/ 1321 h 1321"/>
                  <a:gd name="T38" fmla="*/ 1835 w 2153"/>
                  <a:gd name="T39" fmla="*/ 1158 h 1321"/>
                  <a:gd name="T40" fmla="*/ 2153 w 2153"/>
                  <a:gd name="T41" fmla="*/ 1128 h 1321"/>
                  <a:gd name="T42" fmla="*/ 2146 w 2153"/>
                  <a:gd name="T43" fmla="*/ 964 h 1321"/>
                  <a:gd name="T44" fmla="*/ 1827 w 2153"/>
                  <a:gd name="T45" fmla="*/ 917 h 1321"/>
                  <a:gd name="T46" fmla="*/ 1795 w 2153"/>
                  <a:gd name="T47" fmla="*/ 793 h 1321"/>
                  <a:gd name="T48" fmla="*/ 2052 w 2153"/>
                  <a:gd name="T49" fmla="*/ 615 h 1321"/>
                  <a:gd name="T50" fmla="*/ 1967 w 2153"/>
                  <a:gd name="T51" fmla="*/ 467 h 1321"/>
                  <a:gd name="T52" fmla="*/ 1679 w 2153"/>
                  <a:gd name="T53" fmla="*/ 583 h 1321"/>
                  <a:gd name="T54" fmla="*/ 1586 w 2153"/>
                  <a:gd name="T55" fmla="*/ 490 h 1321"/>
                  <a:gd name="T56" fmla="*/ 1733 w 2153"/>
                  <a:gd name="T57" fmla="*/ 218 h 1321"/>
                  <a:gd name="T58" fmla="*/ 1593 w 2153"/>
                  <a:gd name="T59" fmla="*/ 132 h 1321"/>
                  <a:gd name="T60" fmla="*/ 1368 w 2153"/>
                  <a:gd name="T61" fmla="*/ 358 h 1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153" h="1321">
                    <a:moveTo>
                      <a:pt x="1368" y="358"/>
                    </a:moveTo>
                    <a:lnTo>
                      <a:pt x="1197" y="318"/>
                    </a:lnTo>
                    <a:lnTo>
                      <a:pt x="1173" y="0"/>
                    </a:lnTo>
                    <a:lnTo>
                      <a:pt x="964" y="16"/>
                    </a:lnTo>
                    <a:lnTo>
                      <a:pt x="948" y="318"/>
                    </a:lnTo>
                    <a:lnTo>
                      <a:pt x="808" y="366"/>
                    </a:lnTo>
                    <a:lnTo>
                      <a:pt x="606" y="109"/>
                    </a:lnTo>
                    <a:lnTo>
                      <a:pt x="467" y="187"/>
                    </a:lnTo>
                    <a:lnTo>
                      <a:pt x="599" y="474"/>
                    </a:lnTo>
                    <a:lnTo>
                      <a:pt x="506" y="568"/>
                    </a:lnTo>
                    <a:lnTo>
                      <a:pt x="202" y="459"/>
                    </a:lnTo>
                    <a:lnTo>
                      <a:pt x="132" y="576"/>
                    </a:lnTo>
                    <a:lnTo>
                      <a:pt x="365" y="778"/>
                    </a:lnTo>
                    <a:lnTo>
                      <a:pt x="327" y="933"/>
                    </a:lnTo>
                    <a:lnTo>
                      <a:pt x="7" y="956"/>
                    </a:lnTo>
                    <a:lnTo>
                      <a:pt x="0" y="1128"/>
                    </a:lnTo>
                    <a:lnTo>
                      <a:pt x="327" y="1174"/>
                    </a:lnTo>
                    <a:lnTo>
                      <a:pt x="358" y="1321"/>
                    </a:lnTo>
                    <a:lnTo>
                      <a:pt x="1804" y="1321"/>
                    </a:lnTo>
                    <a:lnTo>
                      <a:pt x="1835" y="1158"/>
                    </a:lnTo>
                    <a:lnTo>
                      <a:pt x="2153" y="1128"/>
                    </a:lnTo>
                    <a:lnTo>
                      <a:pt x="2146" y="964"/>
                    </a:lnTo>
                    <a:lnTo>
                      <a:pt x="1827" y="917"/>
                    </a:lnTo>
                    <a:lnTo>
                      <a:pt x="1795" y="793"/>
                    </a:lnTo>
                    <a:lnTo>
                      <a:pt x="2052" y="615"/>
                    </a:lnTo>
                    <a:lnTo>
                      <a:pt x="1967" y="467"/>
                    </a:lnTo>
                    <a:lnTo>
                      <a:pt x="1679" y="583"/>
                    </a:lnTo>
                    <a:lnTo>
                      <a:pt x="1586" y="490"/>
                    </a:lnTo>
                    <a:lnTo>
                      <a:pt x="1733" y="218"/>
                    </a:lnTo>
                    <a:lnTo>
                      <a:pt x="1593" y="132"/>
                    </a:lnTo>
                    <a:lnTo>
                      <a:pt x="1368" y="358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hidden">
              <a:xfrm>
                <a:off x="2831" y="2788"/>
                <a:ext cx="1426" cy="1426"/>
              </a:xfrm>
              <a:custGeom>
                <a:avLst/>
                <a:gdLst>
                  <a:gd name="T0" fmla="*/ 1469 w 2312"/>
                  <a:gd name="T1" fmla="*/ 384 h 2313"/>
                  <a:gd name="T2" fmla="*/ 1285 w 2312"/>
                  <a:gd name="T3" fmla="*/ 342 h 2313"/>
                  <a:gd name="T4" fmla="*/ 1260 w 2312"/>
                  <a:gd name="T5" fmla="*/ 0 h 2313"/>
                  <a:gd name="T6" fmla="*/ 1035 w 2312"/>
                  <a:gd name="T7" fmla="*/ 17 h 2313"/>
                  <a:gd name="T8" fmla="*/ 1018 w 2312"/>
                  <a:gd name="T9" fmla="*/ 342 h 2313"/>
                  <a:gd name="T10" fmla="*/ 868 w 2312"/>
                  <a:gd name="T11" fmla="*/ 393 h 2313"/>
                  <a:gd name="T12" fmla="*/ 651 w 2312"/>
                  <a:gd name="T13" fmla="*/ 117 h 2313"/>
                  <a:gd name="T14" fmla="*/ 501 w 2312"/>
                  <a:gd name="T15" fmla="*/ 201 h 2313"/>
                  <a:gd name="T16" fmla="*/ 643 w 2312"/>
                  <a:gd name="T17" fmla="*/ 509 h 2313"/>
                  <a:gd name="T18" fmla="*/ 543 w 2312"/>
                  <a:gd name="T19" fmla="*/ 610 h 2313"/>
                  <a:gd name="T20" fmla="*/ 217 w 2312"/>
                  <a:gd name="T21" fmla="*/ 493 h 2313"/>
                  <a:gd name="T22" fmla="*/ 142 w 2312"/>
                  <a:gd name="T23" fmla="*/ 618 h 2313"/>
                  <a:gd name="T24" fmla="*/ 392 w 2312"/>
                  <a:gd name="T25" fmla="*/ 835 h 2313"/>
                  <a:gd name="T26" fmla="*/ 351 w 2312"/>
                  <a:gd name="T27" fmla="*/ 1002 h 2313"/>
                  <a:gd name="T28" fmla="*/ 8 w 2312"/>
                  <a:gd name="T29" fmla="*/ 1027 h 2313"/>
                  <a:gd name="T30" fmla="*/ 0 w 2312"/>
                  <a:gd name="T31" fmla="*/ 1211 h 2313"/>
                  <a:gd name="T32" fmla="*/ 351 w 2312"/>
                  <a:gd name="T33" fmla="*/ 1261 h 2313"/>
                  <a:gd name="T34" fmla="*/ 384 w 2312"/>
                  <a:gd name="T35" fmla="*/ 1419 h 2313"/>
                  <a:gd name="T36" fmla="*/ 125 w 2312"/>
                  <a:gd name="T37" fmla="*/ 1653 h 2313"/>
                  <a:gd name="T38" fmla="*/ 217 w 2312"/>
                  <a:gd name="T39" fmla="*/ 1795 h 2313"/>
                  <a:gd name="T40" fmla="*/ 509 w 2312"/>
                  <a:gd name="T41" fmla="*/ 1661 h 2313"/>
                  <a:gd name="T42" fmla="*/ 618 w 2312"/>
                  <a:gd name="T43" fmla="*/ 1770 h 2313"/>
                  <a:gd name="T44" fmla="*/ 467 w 2312"/>
                  <a:gd name="T45" fmla="*/ 2045 h 2313"/>
                  <a:gd name="T46" fmla="*/ 609 w 2312"/>
                  <a:gd name="T47" fmla="*/ 2162 h 2313"/>
                  <a:gd name="T48" fmla="*/ 868 w 2312"/>
                  <a:gd name="T49" fmla="*/ 1912 h 2313"/>
                  <a:gd name="T50" fmla="*/ 1018 w 2312"/>
                  <a:gd name="T51" fmla="*/ 1962 h 2313"/>
                  <a:gd name="T52" fmla="*/ 1052 w 2312"/>
                  <a:gd name="T53" fmla="*/ 2304 h 2313"/>
                  <a:gd name="T54" fmla="*/ 1277 w 2312"/>
                  <a:gd name="T55" fmla="*/ 2313 h 2313"/>
                  <a:gd name="T56" fmla="*/ 1302 w 2312"/>
                  <a:gd name="T57" fmla="*/ 1954 h 2313"/>
                  <a:gd name="T58" fmla="*/ 1494 w 2312"/>
                  <a:gd name="T59" fmla="*/ 1904 h 2313"/>
                  <a:gd name="T60" fmla="*/ 1720 w 2312"/>
                  <a:gd name="T61" fmla="*/ 2154 h 2313"/>
                  <a:gd name="T62" fmla="*/ 1870 w 2312"/>
                  <a:gd name="T63" fmla="*/ 2062 h 2313"/>
                  <a:gd name="T64" fmla="*/ 1720 w 2312"/>
                  <a:gd name="T65" fmla="*/ 1762 h 2313"/>
                  <a:gd name="T66" fmla="*/ 1820 w 2312"/>
                  <a:gd name="T67" fmla="*/ 1636 h 2313"/>
                  <a:gd name="T68" fmla="*/ 2120 w 2312"/>
                  <a:gd name="T69" fmla="*/ 1778 h 2313"/>
                  <a:gd name="T70" fmla="*/ 2212 w 2312"/>
                  <a:gd name="T71" fmla="*/ 1620 h 2313"/>
                  <a:gd name="T72" fmla="*/ 1937 w 2312"/>
                  <a:gd name="T73" fmla="*/ 1419 h 2313"/>
                  <a:gd name="T74" fmla="*/ 1970 w 2312"/>
                  <a:gd name="T75" fmla="*/ 1244 h 2313"/>
                  <a:gd name="T76" fmla="*/ 2312 w 2312"/>
                  <a:gd name="T77" fmla="*/ 1211 h 2313"/>
                  <a:gd name="T78" fmla="*/ 2304 w 2312"/>
                  <a:gd name="T79" fmla="*/ 1035 h 2313"/>
                  <a:gd name="T80" fmla="*/ 1962 w 2312"/>
                  <a:gd name="T81" fmla="*/ 985 h 2313"/>
                  <a:gd name="T82" fmla="*/ 1928 w 2312"/>
                  <a:gd name="T83" fmla="*/ 852 h 2313"/>
                  <a:gd name="T84" fmla="*/ 2204 w 2312"/>
                  <a:gd name="T85" fmla="*/ 660 h 2313"/>
                  <a:gd name="T86" fmla="*/ 2112 w 2312"/>
                  <a:gd name="T87" fmla="*/ 501 h 2313"/>
                  <a:gd name="T88" fmla="*/ 1803 w 2312"/>
                  <a:gd name="T89" fmla="*/ 626 h 2313"/>
                  <a:gd name="T90" fmla="*/ 1703 w 2312"/>
                  <a:gd name="T91" fmla="*/ 526 h 2313"/>
                  <a:gd name="T92" fmla="*/ 1861 w 2312"/>
                  <a:gd name="T93" fmla="*/ 234 h 2313"/>
                  <a:gd name="T94" fmla="*/ 1711 w 2312"/>
                  <a:gd name="T95" fmla="*/ 142 h 2313"/>
                  <a:gd name="T96" fmla="*/ 1469 w 2312"/>
                  <a:gd name="T97" fmla="*/ 384 h 2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hidden">
              <a:xfrm>
                <a:off x="3557" y="307"/>
                <a:ext cx="1845" cy="1846"/>
              </a:xfrm>
              <a:custGeom>
                <a:avLst/>
                <a:gdLst>
                  <a:gd name="T0" fmla="*/ 1469 w 2312"/>
                  <a:gd name="T1" fmla="*/ 384 h 2313"/>
                  <a:gd name="T2" fmla="*/ 1285 w 2312"/>
                  <a:gd name="T3" fmla="*/ 342 h 2313"/>
                  <a:gd name="T4" fmla="*/ 1260 w 2312"/>
                  <a:gd name="T5" fmla="*/ 0 h 2313"/>
                  <a:gd name="T6" fmla="*/ 1035 w 2312"/>
                  <a:gd name="T7" fmla="*/ 17 h 2313"/>
                  <a:gd name="T8" fmla="*/ 1018 w 2312"/>
                  <a:gd name="T9" fmla="*/ 342 h 2313"/>
                  <a:gd name="T10" fmla="*/ 868 w 2312"/>
                  <a:gd name="T11" fmla="*/ 393 h 2313"/>
                  <a:gd name="T12" fmla="*/ 651 w 2312"/>
                  <a:gd name="T13" fmla="*/ 117 h 2313"/>
                  <a:gd name="T14" fmla="*/ 501 w 2312"/>
                  <a:gd name="T15" fmla="*/ 201 h 2313"/>
                  <a:gd name="T16" fmla="*/ 643 w 2312"/>
                  <a:gd name="T17" fmla="*/ 509 h 2313"/>
                  <a:gd name="T18" fmla="*/ 543 w 2312"/>
                  <a:gd name="T19" fmla="*/ 610 h 2313"/>
                  <a:gd name="T20" fmla="*/ 217 w 2312"/>
                  <a:gd name="T21" fmla="*/ 493 h 2313"/>
                  <a:gd name="T22" fmla="*/ 142 w 2312"/>
                  <a:gd name="T23" fmla="*/ 618 h 2313"/>
                  <a:gd name="T24" fmla="*/ 392 w 2312"/>
                  <a:gd name="T25" fmla="*/ 835 h 2313"/>
                  <a:gd name="T26" fmla="*/ 351 w 2312"/>
                  <a:gd name="T27" fmla="*/ 1002 h 2313"/>
                  <a:gd name="T28" fmla="*/ 8 w 2312"/>
                  <a:gd name="T29" fmla="*/ 1027 h 2313"/>
                  <a:gd name="T30" fmla="*/ 0 w 2312"/>
                  <a:gd name="T31" fmla="*/ 1211 h 2313"/>
                  <a:gd name="T32" fmla="*/ 351 w 2312"/>
                  <a:gd name="T33" fmla="*/ 1261 h 2313"/>
                  <a:gd name="T34" fmla="*/ 384 w 2312"/>
                  <a:gd name="T35" fmla="*/ 1419 h 2313"/>
                  <a:gd name="T36" fmla="*/ 125 w 2312"/>
                  <a:gd name="T37" fmla="*/ 1653 h 2313"/>
                  <a:gd name="T38" fmla="*/ 217 w 2312"/>
                  <a:gd name="T39" fmla="*/ 1795 h 2313"/>
                  <a:gd name="T40" fmla="*/ 509 w 2312"/>
                  <a:gd name="T41" fmla="*/ 1661 h 2313"/>
                  <a:gd name="T42" fmla="*/ 618 w 2312"/>
                  <a:gd name="T43" fmla="*/ 1770 h 2313"/>
                  <a:gd name="T44" fmla="*/ 467 w 2312"/>
                  <a:gd name="T45" fmla="*/ 2045 h 2313"/>
                  <a:gd name="T46" fmla="*/ 609 w 2312"/>
                  <a:gd name="T47" fmla="*/ 2162 h 2313"/>
                  <a:gd name="T48" fmla="*/ 868 w 2312"/>
                  <a:gd name="T49" fmla="*/ 1912 h 2313"/>
                  <a:gd name="T50" fmla="*/ 1018 w 2312"/>
                  <a:gd name="T51" fmla="*/ 1962 h 2313"/>
                  <a:gd name="T52" fmla="*/ 1052 w 2312"/>
                  <a:gd name="T53" fmla="*/ 2304 h 2313"/>
                  <a:gd name="T54" fmla="*/ 1277 w 2312"/>
                  <a:gd name="T55" fmla="*/ 2313 h 2313"/>
                  <a:gd name="T56" fmla="*/ 1302 w 2312"/>
                  <a:gd name="T57" fmla="*/ 1954 h 2313"/>
                  <a:gd name="T58" fmla="*/ 1494 w 2312"/>
                  <a:gd name="T59" fmla="*/ 1904 h 2313"/>
                  <a:gd name="T60" fmla="*/ 1720 w 2312"/>
                  <a:gd name="T61" fmla="*/ 2154 h 2313"/>
                  <a:gd name="T62" fmla="*/ 1870 w 2312"/>
                  <a:gd name="T63" fmla="*/ 2062 h 2313"/>
                  <a:gd name="T64" fmla="*/ 1720 w 2312"/>
                  <a:gd name="T65" fmla="*/ 1762 h 2313"/>
                  <a:gd name="T66" fmla="*/ 1820 w 2312"/>
                  <a:gd name="T67" fmla="*/ 1636 h 2313"/>
                  <a:gd name="T68" fmla="*/ 2120 w 2312"/>
                  <a:gd name="T69" fmla="*/ 1778 h 2313"/>
                  <a:gd name="T70" fmla="*/ 2212 w 2312"/>
                  <a:gd name="T71" fmla="*/ 1620 h 2313"/>
                  <a:gd name="T72" fmla="*/ 1937 w 2312"/>
                  <a:gd name="T73" fmla="*/ 1419 h 2313"/>
                  <a:gd name="T74" fmla="*/ 1970 w 2312"/>
                  <a:gd name="T75" fmla="*/ 1244 h 2313"/>
                  <a:gd name="T76" fmla="*/ 2312 w 2312"/>
                  <a:gd name="T77" fmla="*/ 1211 h 2313"/>
                  <a:gd name="T78" fmla="*/ 2304 w 2312"/>
                  <a:gd name="T79" fmla="*/ 1035 h 2313"/>
                  <a:gd name="T80" fmla="*/ 1962 w 2312"/>
                  <a:gd name="T81" fmla="*/ 985 h 2313"/>
                  <a:gd name="T82" fmla="*/ 1928 w 2312"/>
                  <a:gd name="T83" fmla="*/ 852 h 2313"/>
                  <a:gd name="T84" fmla="*/ 2204 w 2312"/>
                  <a:gd name="T85" fmla="*/ 660 h 2313"/>
                  <a:gd name="T86" fmla="*/ 2112 w 2312"/>
                  <a:gd name="T87" fmla="*/ 501 h 2313"/>
                  <a:gd name="T88" fmla="*/ 1803 w 2312"/>
                  <a:gd name="T89" fmla="*/ 626 h 2313"/>
                  <a:gd name="T90" fmla="*/ 1703 w 2312"/>
                  <a:gd name="T91" fmla="*/ 526 h 2313"/>
                  <a:gd name="T92" fmla="*/ 1861 w 2312"/>
                  <a:gd name="T93" fmla="*/ 234 h 2313"/>
                  <a:gd name="T94" fmla="*/ 1711 w 2312"/>
                  <a:gd name="T95" fmla="*/ 142 h 2313"/>
                  <a:gd name="T96" fmla="*/ 1469 w 2312"/>
                  <a:gd name="T97" fmla="*/ 384 h 2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/>
            </p:nvSpPr>
            <p:spPr bwMode="hidden">
              <a:xfrm>
                <a:off x="4502" y="1610"/>
                <a:ext cx="1265" cy="2518"/>
              </a:xfrm>
              <a:custGeom>
                <a:avLst/>
                <a:gdLst>
                  <a:gd name="T0" fmla="*/ 1265 w 1265"/>
                  <a:gd name="T1" fmla="*/ 0 h 2518"/>
                  <a:gd name="T2" fmla="*/ 1128 w 1265"/>
                  <a:gd name="T3" fmla="*/ 18 h 2518"/>
                  <a:gd name="T4" fmla="*/ 1110 w 1265"/>
                  <a:gd name="T5" fmla="*/ 372 h 2518"/>
                  <a:gd name="T6" fmla="*/ 946 w 1265"/>
                  <a:gd name="T7" fmla="*/ 428 h 2518"/>
                  <a:gd name="T8" fmla="*/ 710 w 1265"/>
                  <a:gd name="T9" fmla="*/ 127 h 2518"/>
                  <a:gd name="T10" fmla="*/ 546 w 1265"/>
                  <a:gd name="T11" fmla="*/ 219 h 2518"/>
                  <a:gd name="T12" fmla="*/ 701 w 1265"/>
                  <a:gd name="T13" fmla="*/ 555 h 2518"/>
                  <a:gd name="T14" fmla="*/ 592 w 1265"/>
                  <a:gd name="T15" fmla="*/ 665 h 2518"/>
                  <a:gd name="T16" fmla="*/ 237 w 1265"/>
                  <a:gd name="T17" fmla="*/ 537 h 2518"/>
                  <a:gd name="T18" fmla="*/ 155 w 1265"/>
                  <a:gd name="T19" fmla="*/ 674 h 2518"/>
                  <a:gd name="T20" fmla="*/ 427 w 1265"/>
                  <a:gd name="T21" fmla="*/ 911 h 2518"/>
                  <a:gd name="T22" fmla="*/ 383 w 1265"/>
                  <a:gd name="T23" fmla="*/ 1093 h 2518"/>
                  <a:gd name="T24" fmla="*/ 9 w 1265"/>
                  <a:gd name="T25" fmla="*/ 1121 h 2518"/>
                  <a:gd name="T26" fmla="*/ 0 w 1265"/>
                  <a:gd name="T27" fmla="*/ 1322 h 2518"/>
                  <a:gd name="T28" fmla="*/ 383 w 1265"/>
                  <a:gd name="T29" fmla="*/ 1376 h 2518"/>
                  <a:gd name="T30" fmla="*/ 419 w 1265"/>
                  <a:gd name="T31" fmla="*/ 1549 h 2518"/>
                  <a:gd name="T32" fmla="*/ 136 w 1265"/>
                  <a:gd name="T33" fmla="*/ 1804 h 2518"/>
                  <a:gd name="T34" fmla="*/ 237 w 1265"/>
                  <a:gd name="T35" fmla="*/ 1959 h 2518"/>
                  <a:gd name="T36" fmla="*/ 555 w 1265"/>
                  <a:gd name="T37" fmla="*/ 1813 h 2518"/>
                  <a:gd name="T38" fmla="*/ 674 w 1265"/>
                  <a:gd name="T39" fmla="*/ 1932 h 2518"/>
                  <a:gd name="T40" fmla="*/ 509 w 1265"/>
                  <a:gd name="T41" fmla="*/ 2232 h 2518"/>
                  <a:gd name="T42" fmla="*/ 664 w 1265"/>
                  <a:gd name="T43" fmla="*/ 2360 h 2518"/>
                  <a:gd name="T44" fmla="*/ 946 w 1265"/>
                  <a:gd name="T45" fmla="*/ 2087 h 2518"/>
                  <a:gd name="T46" fmla="*/ 1110 w 1265"/>
                  <a:gd name="T47" fmla="*/ 2142 h 2518"/>
                  <a:gd name="T48" fmla="*/ 1147 w 1265"/>
                  <a:gd name="T49" fmla="*/ 2515 h 2518"/>
                  <a:gd name="T50" fmla="*/ 1265 w 1265"/>
                  <a:gd name="T51" fmla="*/ 2518 h 2518"/>
                  <a:gd name="T52" fmla="*/ 1265 w 1265"/>
                  <a:gd name="T53" fmla="*/ 0 h 25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265" h="2518">
                    <a:moveTo>
                      <a:pt x="1265" y="0"/>
                    </a:moveTo>
                    <a:lnTo>
                      <a:pt x="1128" y="18"/>
                    </a:lnTo>
                    <a:lnTo>
                      <a:pt x="1110" y="372"/>
                    </a:lnTo>
                    <a:lnTo>
                      <a:pt x="946" y="428"/>
                    </a:lnTo>
                    <a:lnTo>
                      <a:pt x="710" y="127"/>
                    </a:lnTo>
                    <a:lnTo>
                      <a:pt x="546" y="219"/>
                    </a:lnTo>
                    <a:lnTo>
                      <a:pt x="701" y="555"/>
                    </a:lnTo>
                    <a:lnTo>
                      <a:pt x="592" y="665"/>
                    </a:lnTo>
                    <a:lnTo>
                      <a:pt x="237" y="537"/>
                    </a:lnTo>
                    <a:lnTo>
                      <a:pt x="155" y="674"/>
                    </a:lnTo>
                    <a:lnTo>
                      <a:pt x="427" y="911"/>
                    </a:lnTo>
                    <a:lnTo>
                      <a:pt x="383" y="1093"/>
                    </a:lnTo>
                    <a:lnTo>
                      <a:pt x="9" y="1121"/>
                    </a:lnTo>
                    <a:lnTo>
                      <a:pt x="0" y="1322"/>
                    </a:lnTo>
                    <a:lnTo>
                      <a:pt x="383" y="1376"/>
                    </a:lnTo>
                    <a:lnTo>
                      <a:pt x="419" y="1549"/>
                    </a:lnTo>
                    <a:lnTo>
                      <a:pt x="136" y="1804"/>
                    </a:lnTo>
                    <a:lnTo>
                      <a:pt x="237" y="1959"/>
                    </a:lnTo>
                    <a:lnTo>
                      <a:pt x="555" y="1813"/>
                    </a:lnTo>
                    <a:lnTo>
                      <a:pt x="674" y="1932"/>
                    </a:lnTo>
                    <a:lnTo>
                      <a:pt x="509" y="2232"/>
                    </a:lnTo>
                    <a:lnTo>
                      <a:pt x="664" y="2360"/>
                    </a:lnTo>
                    <a:lnTo>
                      <a:pt x="946" y="2087"/>
                    </a:lnTo>
                    <a:lnTo>
                      <a:pt x="1110" y="2142"/>
                    </a:lnTo>
                    <a:lnTo>
                      <a:pt x="1147" y="2515"/>
                    </a:lnTo>
                    <a:lnTo>
                      <a:pt x="1265" y="2518"/>
                    </a:lnTo>
                    <a:lnTo>
                      <a:pt x="1265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50000">
                    <a:schemeClr val="accent1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lin ang="0" scaled="0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5" name="Freeform 19"/>
              <p:cNvSpPr>
                <a:spLocks/>
              </p:cNvSpPr>
              <p:nvPr/>
            </p:nvSpPr>
            <p:spPr bwMode="hidden">
              <a:xfrm rot="-5400000">
                <a:off x="2505" y="-537"/>
                <a:ext cx="1085" cy="2160"/>
              </a:xfrm>
              <a:custGeom>
                <a:avLst/>
                <a:gdLst>
                  <a:gd name="T0" fmla="*/ 1265 w 1265"/>
                  <a:gd name="T1" fmla="*/ 0 h 2518"/>
                  <a:gd name="T2" fmla="*/ 1128 w 1265"/>
                  <a:gd name="T3" fmla="*/ 18 h 2518"/>
                  <a:gd name="T4" fmla="*/ 1110 w 1265"/>
                  <a:gd name="T5" fmla="*/ 372 h 2518"/>
                  <a:gd name="T6" fmla="*/ 946 w 1265"/>
                  <a:gd name="T7" fmla="*/ 428 h 2518"/>
                  <a:gd name="T8" fmla="*/ 710 w 1265"/>
                  <a:gd name="T9" fmla="*/ 127 h 2518"/>
                  <a:gd name="T10" fmla="*/ 546 w 1265"/>
                  <a:gd name="T11" fmla="*/ 219 h 2518"/>
                  <a:gd name="T12" fmla="*/ 701 w 1265"/>
                  <a:gd name="T13" fmla="*/ 555 h 2518"/>
                  <a:gd name="T14" fmla="*/ 592 w 1265"/>
                  <a:gd name="T15" fmla="*/ 665 h 2518"/>
                  <a:gd name="T16" fmla="*/ 237 w 1265"/>
                  <a:gd name="T17" fmla="*/ 537 h 2518"/>
                  <a:gd name="T18" fmla="*/ 155 w 1265"/>
                  <a:gd name="T19" fmla="*/ 674 h 2518"/>
                  <a:gd name="T20" fmla="*/ 427 w 1265"/>
                  <a:gd name="T21" fmla="*/ 911 h 2518"/>
                  <a:gd name="T22" fmla="*/ 383 w 1265"/>
                  <a:gd name="T23" fmla="*/ 1093 h 2518"/>
                  <a:gd name="T24" fmla="*/ 9 w 1265"/>
                  <a:gd name="T25" fmla="*/ 1121 h 2518"/>
                  <a:gd name="T26" fmla="*/ 0 w 1265"/>
                  <a:gd name="T27" fmla="*/ 1322 h 2518"/>
                  <a:gd name="T28" fmla="*/ 383 w 1265"/>
                  <a:gd name="T29" fmla="*/ 1376 h 2518"/>
                  <a:gd name="T30" fmla="*/ 419 w 1265"/>
                  <a:gd name="T31" fmla="*/ 1549 h 2518"/>
                  <a:gd name="T32" fmla="*/ 136 w 1265"/>
                  <a:gd name="T33" fmla="*/ 1804 h 2518"/>
                  <a:gd name="T34" fmla="*/ 237 w 1265"/>
                  <a:gd name="T35" fmla="*/ 1959 h 2518"/>
                  <a:gd name="T36" fmla="*/ 555 w 1265"/>
                  <a:gd name="T37" fmla="*/ 1813 h 2518"/>
                  <a:gd name="T38" fmla="*/ 674 w 1265"/>
                  <a:gd name="T39" fmla="*/ 1932 h 2518"/>
                  <a:gd name="T40" fmla="*/ 509 w 1265"/>
                  <a:gd name="T41" fmla="*/ 2232 h 2518"/>
                  <a:gd name="T42" fmla="*/ 664 w 1265"/>
                  <a:gd name="T43" fmla="*/ 2360 h 2518"/>
                  <a:gd name="T44" fmla="*/ 946 w 1265"/>
                  <a:gd name="T45" fmla="*/ 2087 h 2518"/>
                  <a:gd name="T46" fmla="*/ 1110 w 1265"/>
                  <a:gd name="T47" fmla="*/ 2142 h 2518"/>
                  <a:gd name="T48" fmla="*/ 1147 w 1265"/>
                  <a:gd name="T49" fmla="*/ 2515 h 2518"/>
                  <a:gd name="T50" fmla="*/ 1265 w 1265"/>
                  <a:gd name="T51" fmla="*/ 2518 h 2518"/>
                  <a:gd name="T52" fmla="*/ 1265 w 1265"/>
                  <a:gd name="T53" fmla="*/ 0 h 25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265" h="2518">
                    <a:moveTo>
                      <a:pt x="1265" y="0"/>
                    </a:moveTo>
                    <a:lnTo>
                      <a:pt x="1128" y="18"/>
                    </a:lnTo>
                    <a:lnTo>
                      <a:pt x="1110" y="372"/>
                    </a:lnTo>
                    <a:lnTo>
                      <a:pt x="946" y="428"/>
                    </a:lnTo>
                    <a:lnTo>
                      <a:pt x="710" y="127"/>
                    </a:lnTo>
                    <a:lnTo>
                      <a:pt x="546" y="219"/>
                    </a:lnTo>
                    <a:lnTo>
                      <a:pt x="701" y="555"/>
                    </a:lnTo>
                    <a:lnTo>
                      <a:pt x="592" y="665"/>
                    </a:lnTo>
                    <a:lnTo>
                      <a:pt x="237" y="537"/>
                    </a:lnTo>
                    <a:lnTo>
                      <a:pt x="155" y="674"/>
                    </a:lnTo>
                    <a:lnTo>
                      <a:pt x="427" y="911"/>
                    </a:lnTo>
                    <a:lnTo>
                      <a:pt x="383" y="1093"/>
                    </a:lnTo>
                    <a:lnTo>
                      <a:pt x="9" y="1121"/>
                    </a:lnTo>
                    <a:lnTo>
                      <a:pt x="0" y="1322"/>
                    </a:lnTo>
                    <a:lnTo>
                      <a:pt x="383" y="1376"/>
                    </a:lnTo>
                    <a:lnTo>
                      <a:pt x="419" y="1549"/>
                    </a:lnTo>
                    <a:lnTo>
                      <a:pt x="136" y="1804"/>
                    </a:lnTo>
                    <a:lnTo>
                      <a:pt x="237" y="1959"/>
                    </a:lnTo>
                    <a:lnTo>
                      <a:pt x="555" y="1813"/>
                    </a:lnTo>
                    <a:lnTo>
                      <a:pt x="674" y="1932"/>
                    </a:lnTo>
                    <a:lnTo>
                      <a:pt x="509" y="2232"/>
                    </a:lnTo>
                    <a:lnTo>
                      <a:pt x="664" y="2360"/>
                    </a:lnTo>
                    <a:lnTo>
                      <a:pt x="946" y="2087"/>
                    </a:lnTo>
                    <a:lnTo>
                      <a:pt x="1110" y="2142"/>
                    </a:lnTo>
                    <a:lnTo>
                      <a:pt x="1147" y="2515"/>
                    </a:lnTo>
                    <a:lnTo>
                      <a:pt x="1265" y="2518"/>
                    </a:lnTo>
                    <a:lnTo>
                      <a:pt x="1265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50000">
                    <a:schemeClr val="accent1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lin ang="0" scaled="0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</p:grpSp>
        <p:pic>
          <p:nvPicPr>
            <p:cNvPr id="6" name="Picture 7" descr="Facbanna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invGray">
            <a:xfrm>
              <a:off x="2" y="-2"/>
              <a:ext cx="506" cy="4320"/>
            </a:xfrm>
            <a:prstGeom prst="rect">
              <a:avLst/>
            </a:prstGeom>
            <a:noFill/>
            <a:extLst>
              <a:ext uri="{909E8E84-426E-40DD-AFC4-6F175D3DCCD1}"/>
            </a:extLst>
          </p:spPr>
        </p:pic>
      </p:grpSp>
      <p:sp>
        <p:nvSpPr>
          <p:cNvPr id="82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14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08596-9803-4AE0-A683-49C1681E697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CA7F6-A8CE-47B5-BCA8-2E42A1B8512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3D298-2163-4C77-97F6-580CAFD0387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874C1-D077-4991-A76C-0F62FF7AF6F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CAC10-F8BC-4620-8082-76353A0E282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8F841-4A88-454C-A6DC-DED168E616D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E4562-4334-4E61-A537-2B959E8F24F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B7470-488C-466F-8E83-572AA493525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69F59-D9E9-4A20-977F-19F326EEA33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CB11B-32CA-436A-9B24-8B44DEA972C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D4903-2215-49AB-B7B6-A4D0C0B9C42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0"/>
          <p:cNvGrpSpPr>
            <a:grpSpLocks/>
          </p:cNvGrpSpPr>
          <p:nvPr/>
        </p:nvGrpSpPr>
        <p:grpSpPr bwMode="auto">
          <a:xfrm>
            <a:off x="-11113" y="-3175"/>
            <a:ext cx="9166226" cy="6897688"/>
            <a:chOff x="-7" y="-2"/>
            <a:chExt cx="5774" cy="4345"/>
          </a:xfrm>
        </p:grpSpPr>
        <p:grpSp>
          <p:nvGrpSpPr>
            <p:cNvPr id="3080" name="Group 19"/>
            <p:cNvGrpSpPr>
              <a:grpSpLocks/>
            </p:cNvGrpSpPr>
            <p:nvPr userDrawn="1"/>
          </p:nvGrpSpPr>
          <p:grpSpPr bwMode="auto">
            <a:xfrm>
              <a:off x="-7" y="10"/>
              <a:ext cx="5774" cy="4333"/>
              <a:chOff x="-7" y="10"/>
              <a:chExt cx="5774" cy="4333"/>
            </a:xfrm>
          </p:grpSpPr>
          <p:sp>
            <p:nvSpPr>
              <p:cNvPr id="1032" name="Freeform 8"/>
              <p:cNvSpPr>
                <a:spLocks/>
              </p:cNvSpPr>
              <p:nvPr/>
            </p:nvSpPr>
            <p:spPr bwMode="hidden">
              <a:xfrm>
                <a:off x="-7" y="1157"/>
                <a:ext cx="1429" cy="1707"/>
              </a:xfrm>
              <a:custGeom>
                <a:avLst/>
                <a:gdLst>
                  <a:gd name="T0" fmla="*/ 808 w 1429"/>
                  <a:gd name="T1" fmla="*/ 283 h 1707"/>
                  <a:gd name="T2" fmla="*/ 673 w 1429"/>
                  <a:gd name="T3" fmla="*/ 252 h 1707"/>
                  <a:gd name="T4" fmla="*/ 654 w 1429"/>
                  <a:gd name="T5" fmla="*/ 0 h 1707"/>
                  <a:gd name="T6" fmla="*/ 488 w 1429"/>
                  <a:gd name="T7" fmla="*/ 13 h 1707"/>
                  <a:gd name="T8" fmla="*/ 476 w 1429"/>
                  <a:gd name="T9" fmla="*/ 252 h 1707"/>
                  <a:gd name="T10" fmla="*/ 365 w 1429"/>
                  <a:gd name="T11" fmla="*/ 290 h 1707"/>
                  <a:gd name="T12" fmla="*/ 206 w 1429"/>
                  <a:gd name="T13" fmla="*/ 86 h 1707"/>
                  <a:gd name="T14" fmla="*/ 95 w 1429"/>
                  <a:gd name="T15" fmla="*/ 148 h 1707"/>
                  <a:gd name="T16" fmla="*/ 200 w 1429"/>
                  <a:gd name="T17" fmla="*/ 376 h 1707"/>
                  <a:gd name="T18" fmla="*/ 126 w 1429"/>
                  <a:gd name="T19" fmla="*/ 450 h 1707"/>
                  <a:gd name="T20" fmla="*/ 0 w 1429"/>
                  <a:gd name="T21" fmla="*/ 423 h 1707"/>
                  <a:gd name="T22" fmla="*/ 0 w 1429"/>
                  <a:gd name="T23" fmla="*/ 1273 h 1707"/>
                  <a:gd name="T24" fmla="*/ 101 w 1429"/>
                  <a:gd name="T25" fmla="*/ 1226 h 1707"/>
                  <a:gd name="T26" fmla="*/ 181 w 1429"/>
                  <a:gd name="T27" fmla="*/ 1306 h 1707"/>
                  <a:gd name="T28" fmla="*/ 70 w 1429"/>
                  <a:gd name="T29" fmla="*/ 1509 h 1707"/>
                  <a:gd name="T30" fmla="*/ 175 w 1429"/>
                  <a:gd name="T31" fmla="*/ 1596 h 1707"/>
                  <a:gd name="T32" fmla="*/ 365 w 1429"/>
                  <a:gd name="T33" fmla="*/ 1411 h 1707"/>
                  <a:gd name="T34" fmla="*/ 476 w 1429"/>
                  <a:gd name="T35" fmla="*/ 1448 h 1707"/>
                  <a:gd name="T36" fmla="*/ 501 w 1429"/>
                  <a:gd name="T37" fmla="*/ 1700 h 1707"/>
                  <a:gd name="T38" fmla="*/ 667 w 1429"/>
                  <a:gd name="T39" fmla="*/ 1707 h 1707"/>
                  <a:gd name="T40" fmla="*/ 685 w 1429"/>
                  <a:gd name="T41" fmla="*/ 1442 h 1707"/>
                  <a:gd name="T42" fmla="*/ 826 w 1429"/>
                  <a:gd name="T43" fmla="*/ 1405 h 1707"/>
                  <a:gd name="T44" fmla="*/ 993 w 1429"/>
                  <a:gd name="T45" fmla="*/ 1590 h 1707"/>
                  <a:gd name="T46" fmla="*/ 1103 w 1429"/>
                  <a:gd name="T47" fmla="*/ 1522 h 1707"/>
                  <a:gd name="T48" fmla="*/ 993 w 1429"/>
                  <a:gd name="T49" fmla="*/ 1300 h 1707"/>
                  <a:gd name="T50" fmla="*/ 1067 w 1429"/>
                  <a:gd name="T51" fmla="*/ 1207 h 1707"/>
                  <a:gd name="T52" fmla="*/ 1288 w 1429"/>
                  <a:gd name="T53" fmla="*/ 1312 h 1707"/>
                  <a:gd name="T54" fmla="*/ 1355 w 1429"/>
                  <a:gd name="T55" fmla="*/ 1196 h 1707"/>
                  <a:gd name="T56" fmla="*/ 1153 w 1429"/>
                  <a:gd name="T57" fmla="*/ 1047 h 1707"/>
                  <a:gd name="T58" fmla="*/ 1177 w 1429"/>
                  <a:gd name="T59" fmla="*/ 918 h 1707"/>
                  <a:gd name="T60" fmla="*/ 1429 w 1429"/>
                  <a:gd name="T61" fmla="*/ 894 h 1707"/>
                  <a:gd name="T62" fmla="*/ 1423 w 1429"/>
                  <a:gd name="T63" fmla="*/ 764 h 1707"/>
                  <a:gd name="T64" fmla="*/ 1171 w 1429"/>
                  <a:gd name="T65" fmla="*/ 727 h 1707"/>
                  <a:gd name="T66" fmla="*/ 1146 w 1429"/>
                  <a:gd name="T67" fmla="*/ 629 h 1707"/>
                  <a:gd name="T68" fmla="*/ 1349 w 1429"/>
                  <a:gd name="T69" fmla="*/ 487 h 1707"/>
                  <a:gd name="T70" fmla="*/ 1282 w 1429"/>
                  <a:gd name="T71" fmla="*/ 370 h 1707"/>
                  <a:gd name="T72" fmla="*/ 1054 w 1429"/>
                  <a:gd name="T73" fmla="*/ 462 h 1707"/>
                  <a:gd name="T74" fmla="*/ 980 w 1429"/>
                  <a:gd name="T75" fmla="*/ 388 h 1707"/>
                  <a:gd name="T76" fmla="*/ 1097 w 1429"/>
                  <a:gd name="T77" fmla="*/ 173 h 1707"/>
                  <a:gd name="T78" fmla="*/ 986 w 1429"/>
                  <a:gd name="T79" fmla="*/ 105 h 1707"/>
                  <a:gd name="T80" fmla="*/ 808 w 1429"/>
                  <a:gd name="T81" fmla="*/ 283 h 1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429" h="1707">
                    <a:moveTo>
                      <a:pt x="808" y="283"/>
                    </a:moveTo>
                    <a:lnTo>
                      <a:pt x="673" y="252"/>
                    </a:lnTo>
                    <a:lnTo>
                      <a:pt x="654" y="0"/>
                    </a:lnTo>
                    <a:lnTo>
                      <a:pt x="488" y="13"/>
                    </a:lnTo>
                    <a:lnTo>
                      <a:pt x="476" y="252"/>
                    </a:lnTo>
                    <a:lnTo>
                      <a:pt x="365" y="290"/>
                    </a:lnTo>
                    <a:lnTo>
                      <a:pt x="206" y="86"/>
                    </a:lnTo>
                    <a:lnTo>
                      <a:pt x="95" y="148"/>
                    </a:lnTo>
                    <a:lnTo>
                      <a:pt x="200" y="376"/>
                    </a:lnTo>
                    <a:lnTo>
                      <a:pt x="126" y="450"/>
                    </a:lnTo>
                    <a:lnTo>
                      <a:pt x="0" y="423"/>
                    </a:lnTo>
                    <a:lnTo>
                      <a:pt x="0" y="1273"/>
                    </a:lnTo>
                    <a:lnTo>
                      <a:pt x="101" y="1226"/>
                    </a:lnTo>
                    <a:lnTo>
                      <a:pt x="181" y="1306"/>
                    </a:lnTo>
                    <a:lnTo>
                      <a:pt x="70" y="1509"/>
                    </a:lnTo>
                    <a:lnTo>
                      <a:pt x="175" y="1596"/>
                    </a:lnTo>
                    <a:lnTo>
                      <a:pt x="365" y="1411"/>
                    </a:lnTo>
                    <a:lnTo>
                      <a:pt x="476" y="1448"/>
                    </a:lnTo>
                    <a:lnTo>
                      <a:pt x="501" y="1700"/>
                    </a:lnTo>
                    <a:lnTo>
                      <a:pt x="667" y="1707"/>
                    </a:lnTo>
                    <a:lnTo>
                      <a:pt x="685" y="1442"/>
                    </a:lnTo>
                    <a:lnTo>
                      <a:pt x="826" y="1405"/>
                    </a:lnTo>
                    <a:lnTo>
                      <a:pt x="993" y="1590"/>
                    </a:lnTo>
                    <a:lnTo>
                      <a:pt x="1103" y="1522"/>
                    </a:lnTo>
                    <a:lnTo>
                      <a:pt x="993" y="1300"/>
                    </a:lnTo>
                    <a:lnTo>
                      <a:pt x="1067" y="1207"/>
                    </a:lnTo>
                    <a:lnTo>
                      <a:pt x="1288" y="1312"/>
                    </a:lnTo>
                    <a:lnTo>
                      <a:pt x="1355" y="1196"/>
                    </a:lnTo>
                    <a:lnTo>
                      <a:pt x="1153" y="1047"/>
                    </a:lnTo>
                    <a:lnTo>
                      <a:pt x="1177" y="918"/>
                    </a:lnTo>
                    <a:lnTo>
                      <a:pt x="1429" y="894"/>
                    </a:lnTo>
                    <a:lnTo>
                      <a:pt x="1423" y="764"/>
                    </a:lnTo>
                    <a:lnTo>
                      <a:pt x="1171" y="727"/>
                    </a:lnTo>
                    <a:lnTo>
                      <a:pt x="1146" y="629"/>
                    </a:lnTo>
                    <a:lnTo>
                      <a:pt x="1349" y="487"/>
                    </a:lnTo>
                    <a:lnTo>
                      <a:pt x="1282" y="370"/>
                    </a:lnTo>
                    <a:lnTo>
                      <a:pt x="1054" y="462"/>
                    </a:lnTo>
                    <a:lnTo>
                      <a:pt x="980" y="388"/>
                    </a:lnTo>
                    <a:lnTo>
                      <a:pt x="1097" y="173"/>
                    </a:lnTo>
                    <a:lnTo>
                      <a:pt x="986" y="105"/>
                    </a:lnTo>
                    <a:lnTo>
                      <a:pt x="808" y="28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033" name="Freeform 9"/>
              <p:cNvSpPr>
                <a:spLocks/>
              </p:cNvSpPr>
              <p:nvPr/>
            </p:nvSpPr>
            <p:spPr bwMode="hidden">
              <a:xfrm>
                <a:off x="68" y="10"/>
                <a:ext cx="528" cy="496"/>
              </a:xfrm>
              <a:custGeom>
                <a:avLst/>
                <a:gdLst>
                  <a:gd name="T0" fmla="*/ 335 w 528"/>
                  <a:gd name="T1" fmla="*/ 56 h 496"/>
                  <a:gd name="T2" fmla="*/ 293 w 528"/>
                  <a:gd name="T3" fmla="*/ 46 h 496"/>
                  <a:gd name="T4" fmla="*/ 288 w 528"/>
                  <a:gd name="T5" fmla="*/ 0 h 496"/>
                  <a:gd name="T6" fmla="*/ 238 w 528"/>
                  <a:gd name="T7" fmla="*/ 0 h 496"/>
                  <a:gd name="T8" fmla="*/ 232 w 528"/>
                  <a:gd name="T9" fmla="*/ 46 h 496"/>
                  <a:gd name="T10" fmla="*/ 198 w 528"/>
                  <a:gd name="T11" fmla="*/ 58 h 496"/>
                  <a:gd name="T12" fmla="*/ 146 w 528"/>
                  <a:gd name="T13" fmla="*/ 0 h 496"/>
                  <a:gd name="T14" fmla="*/ 114 w 528"/>
                  <a:gd name="T15" fmla="*/ 14 h 496"/>
                  <a:gd name="T16" fmla="*/ 147 w 528"/>
                  <a:gd name="T17" fmla="*/ 84 h 496"/>
                  <a:gd name="T18" fmla="*/ 124 w 528"/>
                  <a:gd name="T19" fmla="*/ 107 h 496"/>
                  <a:gd name="T20" fmla="*/ 50 w 528"/>
                  <a:gd name="T21" fmla="*/ 81 h 496"/>
                  <a:gd name="T22" fmla="*/ 32 w 528"/>
                  <a:gd name="T23" fmla="*/ 109 h 496"/>
                  <a:gd name="T24" fmla="*/ 90 w 528"/>
                  <a:gd name="T25" fmla="*/ 159 h 496"/>
                  <a:gd name="T26" fmla="*/ 80 w 528"/>
                  <a:gd name="T27" fmla="*/ 197 h 496"/>
                  <a:gd name="T28" fmla="*/ 2 w 528"/>
                  <a:gd name="T29" fmla="*/ 202 h 496"/>
                  <a:gd name="T30" fmla="*/ 0 w 528"/>
                  <a:gd name="T31" fmla="*/ 244 h 496"/>
                  <a:gd name="T32" fmla="*/ 80 w 528"/>
                  <a:gd name="T33" fmla="*/ 256 h 496"/>
                  <a:gd name="T34" fmla="*/ 88 w 528"/>
                  <a:gd name="T35" fmla="*/ 292 h 496"/>
                  <a:gd name="T36" fmla="*/ 29 w 528"/>
                  <a:gd name="T37" fmla="*/ 345 h 496"/>
                  <a:gd name="T38" fmla="*/ 50 w 528"/>
                  <a:gd name="T39" fmla="*/ 378 h 496"/>
                  <a:gd name="T40" fmla="*/ 116 w 528"/>
                  <a:gd name="T41" fmla="*/ 347 h 496"/>
                  <a:gd name="T42" fmla="*/ 141 w 528"/>
                  <a:gd name="T43" fmla="*/ 372 h 496"/>
                  <a:gd name="T44" fmla="*/ 107 w 528"/>
                  <a:gd name="T45" fmla="*/ 435 h 496"/>
                  <a:gd name="T46" fmla="*/ 139 w 528"/>
                  <a:gd name="T47" fmla="*/ 462 h 496"/>
                  <a:gd name="T48" fmla="*/ 198 w 528"/>
                  <a:gd name="T49" fmla="*/ 404 h 496"/>
                  <a:gd name="T50" fmla="*/ 232 w 528"/>
                  <a:gd name="T51" fmla="*/ 416 h 496"/>
                  <a:gd name="T52" fmla="*/ 240 w 528"/>
                  <a:gd name="T53" fmla="*/ 494 h 496"/>
                  <a:gd name="T54" fmla="*/ 292 w 528"/>
                  <a:gd name="T55" fmla="*/ 496 h 496"/>
                  <a:gd name="T56" fmla="*/ 297 w 528"/>
                  <a:gd name="T57" fmla="*/ 414 h 496"/>
                  <a:gd name="T58" fmla="*/ 341 w 528"/>
                  <a:gd name="T59" fmla="*/ 403 h 496"/>
                  <a:gd name="T60" fmla="*/ 393 w 528"/>
                  <a:gd name="T61" fmla="*/ 460 h 496"/>
                  <a:gd name="T62" fmla="*/ 427 w 528"/>
                  <a:gd name="T63" fmla="*/ 439 h 496"/>
                  <a:gd name="T64" fmla="*/ 393 w 528"/>
                  <a:gd name="T65" fmla="*/ 370 h 496"/>
                  <a:gd name="T66" fmla="*/ 416 w 528"/>
                  <a:gd name="T67" fmla="*/ 341 h 496"/>
                  <a:gd name="T68" fmla="*/ 484 w 528"/>
                  <a:gd name="T69" fmla="*/ 374 h 496"/>
                  <a:gd name="T70" fmla="*/ 505 w 528"/>
                  <a:gd name="T71" fmla="*/ 338 h 496"/>
                  <a:gd name="T72" fmla="*/ 442 w 528"/>
                  <a:gd name="T73" fmla="*/ 292 h 496"/>
                  <a:gd name="T74" fmla="*/ 450 w 528"/>
                  <a:gd name="T75" fmla="*/ 252 h 496"/>
                  <a:gd name="T76" fmla="*/ 528 w 528"/>
                  <a:gd name="T77" fmla="*/ 244 h 496"/>
                  <a:gd name="T78" fmla="*/ 526 w 528"/>
                  <a:gd name="T79" fmla="*/ 204 h 496"/>
                  <a:gd name="T80" fmla="*/ 448 w 528"/>
                  <a:gd name="T81" fmla="*/ 193 h 496"/>
                  <a:gd name="T82" fmla="*/ 440 w 528"/>
                  <a:gd name="T83" fmla="*/ 162 h 496"/>
                  <a:gd name="T84" fmla="*/ 503 w 528"/>
                  <a:gd name="T85" fmla="*/ 119 h 496"/>
                  <a:gd name="T86" fmla="*/ 482 w 528"/>
                  <a:gd name="T87" fmla="*/ 82 h 496"/>
                  <a:gd name="T88" fmla="*/ 412 w 528"/>
                  <a:gd name="T89" fmla="*/ 111 h 496"/>
                  <a:gd name="T90" fmla="*/ 389 w 528"/>
                  <a:gd name="T91" fmla="*/ 88 h 496"/>
                  <a:gd name="T92" fmla="*/ 425 w 528"/>
                  <a:gd name="T93" fmla="*/ 21 h 496"/>
                  <a:gd name="T94" fmla="*/ 391 w 528"/>
                  <a:gd name="T95" fmla="*/ 0 h 496"/>
                  <a:gd name="T96" fmla="*/ 335 w 528"/>
                  <a:gd name="T97" fmla="*/ 5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28" h="496">
                    <a:moveTo>
                      <a:pt x="335" y="56"/>
                    </a:moveTo>
                    <a:lnTo>
                      <a:pt x="293" y="46"/>
                    </a:lnTo>
                    <a:lnTo>
                      <a:pt x="288" y="0"/>
                    </a:lnTo>
                    <a:lnTo>
                      <a:pt x="238" y="0"/>
                    </a:lnTo>
                    <a:lnTo>
                      <a:pt x="232" y="46"/>
                    </a:lnTo>
                    <a:lnTo>
                      <a:pt x="198" y="58"/>
                    </a:lnTo>
                    <a:lnTo>
                      <a:pt x="146" y="0"/>
                    </a:lnTo>
                    <a:lnTo>
                      <a:pt x="114" y="14"/>
                    </a:lnTo>
                    <a:lnTo>
                      <a:pt x="147" y="84"/>
                    </a:lnTo>
                    <a:lnTo>
                      <a:pt x="124" y="107"/>
                    </a:lnTo>
                    <a:lnTo>
                      <a:pt x="50" y="81"/>
                    </a:lnTo>
                    <a:lnTo>
                      <a:pt x="32" y="109"/>
                    </a:lnTo>
                    <a:lnTo>
                      <a:pt x="90" y="159"/>
                    </a:lnTo>
                    <a:lnTo>
                      <a:pt x="80" y="197"/>
                    </a:lnTo>
                    <a:lnTo>
                      <a:pt x="2" y="202"/>
                    </a:lnTo>
                    <a:lnTo>
                      <a:pt x="0" y="244"/>
                    </a:lnTo>
                    <a:lnTo>
                      <a:pt x="80" y="256"/>
                    </a:lnTo>
                    <a:lnTo>
                      <a:pt x="88" y="292"/>
                    </a:lnTo>
                    <a:lnTo>
                      <a:pt x="29" y="345"/>
                    </a:lnTo>
                    <a:lnTo>
                      <a:pt x="50" y="378"/>
                    </a:lnTo>
                    <a:lnTo>
                      <a:pt x="116" y="347"/>
                    </a:lnTo>
                    <a:lnTo>
                      <a:pt x="141" y="372"/>
                    </a:lnTo>
                    <a:lnTo>
                      <a:pt x="107" y="435"/>
                    </a:lnTo>
                    <a:lnTo>
                      <a:pt x="139" y="462"/>
                    </a:lnTo>
                    <a:lnTo>
                      <a:pt x="198" y="404"/>
                    </a:lnTo>
                    <a:lnTo>
                      <a:pt x="232" y="416"/>
                    </a:lnTo>
                    <a:lnTo>
                      <a:pt x="240" y="494"/>
                    </a:lnTo>
                    <a:lnTo>
                      <a:pt x="292" y="496"/>
                    </a:lnTo>
                    <a:lnTo>
                      <a:pt x="297" y="414"/>
                    </a:lnTo>
                    <a:lnTo>
                      <a:pt x="341" y="403"/>
                    </a:lnTo>
                    <a:lnTo>
                      <a:pt x="393" y="460"/>
                    </a:lnTo>
                    <a:lnTo>
                      <a:pt x="427" y="439"/>
                    </a:lnTo>
                    <a:lnTo>
                      <a:pt x="393" y="370"/>
                    </a:lnTo>
                    <a:lnTo>
                      <a:pt x="416" y="341"/>
                    </a:lnTo>
                    <a:lnTo>
                      <a:pt x="484" y="374"/>
                    </a:lnTo>
                    <a:lnTo>
                      <a:pt x="505" y="338"/>
                    </a:lnTo>
                    <a:lnTo>
                      <a:pt x="442" y="292"/>
                    </a:lnTo>
                    <a:lnTo>
                      <a:pt x="450" y="252"/>
                    </a:lnTo>
                    <a:lnTo>
                      <a:pt x="528" y="244"/>
                    </a:lnTo>
                    <a:lnTo>
                      <a:pt x="526" y="204"/>
                    </a:lnTo>
                    <a:lnTo>
                      <a:pt x="448" y="193"/>
                    </a:lnTo>
                    <a:lnTo>
                      <a:pt x="440" y="162"/>
                    </a:lnTo>
                    <a:lnTo>
                      <a:pt x="503" y="119"/>
                    </a:lnTo>
                    <a:lnTo>
                      <a:pt x="482" y="82"/>
                    </a:lnTo>
                    <a:lnTo>
                      <a:pt x="412" y="111"/>
                    </a:lnTo>
                    <a:lnTo>
                      <a:pt x="389" y="88"/>
                    </a:lnTo>
                    <a:lnTo>
                      <a:pt x="425" y="21"/>
                    </a:lnTo>
                    <a:lnTo>
                      <a:pt x="391" y="0"/>
                    </a:lnTo>
                    <a:lnTo>
                      <a:pt x="335" y="5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034" name="Freeform 10"/>
              <p:cNvSpPr>
                <a:spLocks/>
              </p:cNvSpPr>
              <p:nvPr/>
            </p:nvSpPr>
            <p:spPr bwMode="hidden">
              <a:xfrm>
                <a:off x="751" y="223"/>
                <a:ext cx="1428" cy="1430"/>
              </a:xfrm>
              <a:custGeom>
                <a:avLst/>
                <a:gdLst>
                  <a:gd name="T0" fmla="*/ 1469 w 2312"/>
                  <a:gd name="T1" fmla="*/ 384 h 2313"/>
                  <a:gd name="T2" fmla="*/ 1285 w 2312"/>
                  <a:gd name="T3" fmla="*/ 342 h 2313"/>
                  <a:gd name="T4" fmla="*/ 1260 w 2312"/>
                  <a:gd name="T5" fmla="*/ 0 h 2313"/>
                  <a:gd name="T6" fmla="*/ 1035 w 2312"/>
                  <a:gd name="T7" fmla="*/ 17 h 2313"/>
                  <a:gd name="T8" fmla="*/ 1018 w 2312"/>
                  <a:gd name="T9" fmla="*/ 342 h 2313"/>
                  <a:gd name="T10" fmla="*/ 868 w 2312"/>
                  <a:gd name="T11" fmla="*/ 393 h 2313"/>
                  <a:gd name="T12" fmla="*/ 651 w 2312"/>
                  <a:gd name="T13" fmla="*/ 117 h 2313"/>
                  <a:gd name="T14" fmla="*/ 501 w 2312"/>
                  <a:gd name="T15" fmla="*/ 201 h 2313"/>
                  <a:gd name="T16" fmla="*/ 643 w 2312"/>
                  <a:gd name="T17" fmla="*/ 509 h 2313"/>
                  <a:gd name="T18" fmla="*/ 543 w 2312"/>
                  <a:gd name="T19" fmla="*/ 610 h 2313"/>
                  <a:gd name="T20" fmla="*/ 217 w 2312"/>
                  <a:gd name="T21" fmla="*/ 493 h 2313"/>
                  <a:gd name="T22" fmla="*/ 142 w 2312"/>
                  <a:gd name="T23" fmla="*/ 618 h 2313"/>
                  <a:gd name="T24" fmla="*/ 392 w 2312"/>
                  <a:gd name="T25" fmla="*/ 835 h 2313"/>
                  <a:gd name="T26" fmla="*/ 351 w 2312"/>
                  <a:gd name="T27" fmla="*/ 1002 h 2313"/>
                  <a:gd name="T28" fmla="*/ 8 w 2312"/>
                  <a:gd name="T29" fmla="*/ 1027 h 2313"/>
                  <a:gd name="T30" fmla="*/ 0 w 2312"/>
                  <a:gd name="T31" fmla="*/ 1211 h 2313"/>
                  <a:gd name="T32" fmla="*/ 351 w 2312"/>
                  <a:gd name="T33" fmla="*/ 1261 h 2313"/>
                  <a:gd name="T34" fmla="*/ 384 w 2312"/>
                  <a:gd name="T35" fmla="*/ 1419 h 2313"/>
                  <a:gd name="T36" fmla="*/ 125 w 2312"/>
                  <a:gd name="T37" fmla="*/ 1653 h 2313"/>
                  <a:gd name="T38" fmla="*/ 217 w 2312"/>
                  <a:gd name="T39" fmla="*/ 1795 h 2313"/>
                  <a:gd name="T40" fmla="*/ 509 w 2312"/>
                  <a:gd name="T41" fmla="*/ 1661 h 2313"/>
                  <a:gd name="T42" fmla="*/ 618 w 2312"/>
                  <a:gd name="T43" fmla="*/ 1770 h 2313"/>
                  <a:gd name="T44" fmla="*/ 467 w 2312"/>
                  <a:gd name="T45" fmla="*/ 2045 h 2313"/>
                  <a:gd name="T46" fmla="*/ 609 w 2312"/>
                  <a:gd name="T47" fmla="*/ 2162 h 2313"/>
                  <a:gd name="T48" fmla="*/ 868 w 2312"/>
                  <a:gd name="T49" fmla="*/ 1912 h 2313"/>
                  <a:gd name="T50" fmla="*/ 1018 w 2312"/>
                  <a:gd name="T51" fmla="*/ 1962 h 2313"/>
                  <a:gd name="T52" fmla="*/ 1052 w 2312"/>
                  <a:gd name="T53" fmla="*/ 2304 h 2313"/>
                  <a:gd name="T54" fmla="*/ 1277 w 2312"/>
                  <a:gd name="T55" fmla="*/ 2313 h 2313"/>
                  <a:gd name="T56" fmla="*/ 1302 w 2312"/>
                  <a:gd name="T57" fmla="*/ 1954 h 2313"/>
                  <a:gd name="T58" fmla="*/ 1494 w 2312"/>
                  <a:gd name="T59" fmla="*/ 1904 h 2313"/>
                  <a:gd name="T60" fmla="*/ 1720 w 2312"/>
                  <a:gd name="T61" fmla="*/ 2154 h 2313"/>
                  <a:gd name="T62" fmla="*/ 1870 w 2312"/>
                  <a:gd name="T63" fmla="*/ 2062 h 2313"/>
                  <a:gd name="T64" fmla="*/ 1720 w 2312"/>
                  <a:gd name="T65" fmla="*/ 1762 h 2313"/>
                  <a:gd name="T66" fmla="*/ 1820 w 2312"/>
                  <a:gd name="T67" fmla="*/ 1636 h 2313"/>
                  <a:gd name="T68" fmla="*/ 2120 w 2312"/>
                  <a:gd name="T69" fmla="*/ 1778 h 2313"/>
                  <a:gd name="T70" fmla="*/ 2212 w 2312"/>
                  <a:gd name="T71" fmla="*/ 1620 h 2313"/>
                  <a:gd name="T72" fmla="*/ 1937 w 2312"/>
                  <a:gd name="T73" fmla="*/ 1419 h 2313"/>
                  <a:gd name="T74" fmla="*/ 1970 w 2312"/>
                  <a:gd name="T75" fmla="*/ 1244 h 2313"/>
                  <a:gd name="T76" fmla="*/ 2312 w 2312"/>
                  <a:gd name="T77" fmla="*/ 1211 h 2313"/>
                  <a:gd name="T78" fmla="*/ 2304 w 2312"/>
                  <a:gd name="T79" fmla="*/ 1035 h 2313"/>
                  <a:gd name="T80" fmla="*/ 1962 w 2312"/>
                  <a:gd name="T81" fmla="*/ 985 h 2313"/>
                  <a:gd name="T82" fmla="*/ 1928 w 2312"/>
                  <a:gd name="T83" fmla="*/ 852 h 2313"/>
                  <a:gd name="T84" fmla="*/ 2204 w 2312"/>
                  <a:gd name="T85" fmla="*/ 660 h 2313"/>
                  <a:gd name="T86" fmla="*/ 2112 w 2312"/>
                  <a:gd name="T87" fmla="*/ 501 h 2313"/>
                  <a:gd name="T88" fmla="*/ 1803 w 2312"/>
                  <a:gd name="T89" fmla="*/ 626 h 2313"/>
                  <a:gd name="T90" fmla="*/ 1703 w 2312"/>
                  <a:gd name="T91" fmla="*/ 526 h 2313"/>
                  <a:gd name="T92" fmla="*/ 1861 w 2312"/>
                  <a:gd name="T93" fmla="*/ 234 h 2313"/>
                  <a:gd name="T94" fmla="*/ 1711 w 2312"/>
                  <a:gd name="T95" fmla="*/ 142 h 2313"/>
                  <a:gd name="T96" fmla="*/ 1469 w 2312"/>
                  <a:gd name="T97" fmla="*/ 384 h 2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hidden">
              <a:xfrm>
                <a:off x="1595" y="800"/>
                <a:ext cx="2312" cy="2313"/>
              </a:xfrm>
              <a:custGeom>
                <a:avLst/>
                <a:gdLst>
                  <a:gd name="T0" fmla="*/ 1469 w 2312"/>
                  <a:gd name="T1" fmla="*/ 384 h 2313"/>
                  <a:gd name="T2" fmla="*/ 1285 w 2312"/>
                  <a:gd name="T3" fmla="*/ 342 h 2313"/>
                  <a:gd name="T4" fmla="*/ 1260 w 2312"/>
                  <a:gd name="T5" fmla="*/ 0 h 2313"/>
                  <a:gd name="T6" fmla="*/ 1035 w 2312"/>
                  <a:gd name="T7" fmla="*/ 17 h 2313"/>
                  <a:gd name="T8" fmla="*/ 1018 w 2312"/>
                  <a:gd name="T9" fmla="*/ 342 h 2313"/>
                  <a:gd name="T10" fmla="*/ 868 w 2312"/>
                  <a:gd name="T11" fmla="*/ 393 h 2313"/>
                  <a:gd name="T12" fmla="*/ 651 w 2312"/>
                  <a:gd name="T13" fmla="*/ 117 h 2313"/>
                  <a:gd name="T14" fmla="*/ 501 w 2312"/>
                  <a:gd name="T15" fmla="*/ 201 h 2313"/>
                  <a:gd name="T16" fmla="*/ 643 w 2312"/>
                  <a:gd name="T17" fmla="*/ 509 h 2313"/>
                  <a:gd name="T18" fmla="*/ 543 w 2312"/>
                  <a:gd name="T19" fmla="*/ 610 h 2313"/>
                  <a:gd name="T20" fmla="*/ 217 w 2312"/>
                  <a:gd name="T21" fmla="*/ 493 h 2313"/>
                  <a:gd name="T22" fmla="*/ 142 w 2312"/>
                  <a:gd name="T23" fmla="*/ 618 h 2313"/>
                  <a:gd name="T24" fmla="*/ 392 w 2312"/>
                  <a:gd name="T25" fmla="*/ 835 h 2313"/>
                  <a:gd name="T26" fmla="*/ 351 w 2312"/>
                  <a:gd name="T27" fmla="*/ 1002 h 2313"/>
                  <a:gd name="T28" fmla="*/ 8 w 2312"/>
                  <a:gd name="T29" fmla="*/ 1027 h 2313"/>
                  <a:gd name="T30" fmla="*/ 0 w 2312"/>
                  <a:gd name="T31" fmla="*/ 1211 h 2313"/>
                  <a:gd name="T32" fmla="*/ 351 w 2312"/>
                  <a:gd name="T33" fmla="*/ 1261 h 2313"/>
                  <a:gd name="T34" fmla="*/ 384 w 2312"/>
                  <a:gd name="T35" fmla="*/ 1419 h 2313"/>
                  <a:gd name="T36" fmla="*/ 125 w 2312"/>
                  <a:gd name="T37" fmla="*/ 1653 h 2313"/>
                  <a:gd name="T38" fmla="*/ 217 w 2312"/>
                  <a:gd name="T39" fmla="*/ 1795 h 2313"/>
                  <a:gd name="T40" fmla="*/ 509 w 2312"/>
                  <a:gd name="T41" fmla="*/ 1661 h 2313"/>
                  <a:gd name="T42" fmla="*/ 618 w 2312"/>
                  <a:gd name="T43" fmla="*/ 1770 h 2313"/>
                  <a:gd name="T44" fmla="*/ 467 w 2312"/>
                  <a:gd name="T45" fmla="*/ 2045 h 2313"/>
                  <a:gd name="T46" fmla="*/ 609 w 2312"/>
                  <a:gd name="T47" fmla="*/ 2162 h 2313"/>
                  <a:gd name="T48" fmla="*/ 868 w 2312"/>
                  <a:gd name="T49" fmla="*/ 1912 h 2313"/>
                  <a:gd name="T50" fmla="*/ 1018 w 2312"/>
                  <a:gd name="T51" fmla="*/ 1962 h 2313"/>
                  <a:gd name="T52" fmla="*/ 1052 w 2312"/>
                  <a:gd name="T53" fmla="*/ 2304 h 2313"/>
                  <a:gd name="T54" fmla="*/ 1277 w 2312"/>
                  <a:gd name="T55" fmla="*/ 2313 h 2313"/>
                  <a:gd name="T56" fmla="*/ 1302 w 2312"/>
                  <a:gd name="T57" fmla="*/ 1954 h 2313"/>
                  <a:gd name="T58" fmla="*/ 1494 w 2312"/>
                  <a:gd name="T59" fmla="*/ 1904 h 2313"/>
                  <a:gd name="T60" fmla="*/ 1720 w 2312"/>
                  <a:gd name="T61" fmla="*/ 2154 h 2313"/>
                  <a:gd name="T62" fmla="*/ 1870 w 2312"/>
                  <a:gd name="T63" fmla="*/ 2062 h 2313"/>
                  <a:gd name="T64" fmla="*/ 1720 w 2312"/>
                  <a:gd name="T65" fmla="*/ 1762 h 2313"/>
                  <a:gd name="T66" fmla="*/ 1820 w 2312"/>
                  <a:gd name="T67" fmla="*/ 1636 h 2313"/>
                  <a:gd name="T68" fmla="*/ 2120 w 2312"/>
                  <a:gd name="T69" fmla="*/ 1778 h 2313"/>
                  <a:gd name="T70" fmla="*/ 2212 w 2312"/>
                  <a:gd name="T71" fmla="*/ 1620 h 2313"/>
                  <a:gd name="T72" fmla="*/ 1937 w 2312"/>
                  <a:gd name="T73" fmla="*/ 1419 h 2313"/>
                  <a:gd name="T74" fmla="*/ 1970 w 2312"/>
                  <a:gd name="T75" fmla="*/ 1244 h 2313"/>
                  <a:gd name="T76" fmla="*/ 2312 w 2312"/>
                  <a:gd name="T77" fmla="*/ 1211 h 2313"/>
                  <a:gd name="T78" fmla="*/ 2304 w 2312"/>
                  <a:gd name="T79" fmla="*/ 1035 h 2313"/>
                  <a:gd name="T80" fmla="*/ 1962 w 2312"/>
                  <a:gd name="T81" fmla="*/ 985 h 2313"/>
                  <a:gd name="T82" fmla="*/ 1928 w 2312"/>
                  <a:gd name="T83" fmla="*/ 852 h 2313"/>
                  <a:gd name="T84" fmla="*/ 2204 w 2312"/>
                  <a:gd name="T85" fmla="*/ 660 h 2313"/>
                  <a:gd name="T86" fmla="*/ 2112 w 2312"/>
                  <a:gd name="T87" fmla="*/ 501 h 2313"/>
                  <a:gd name="T88" fmla="*/ 1803 w 2312"/>
                  <a:gd name="T89" fmla="*/ 626 h 2313"/>
                  <a:gd name="T90" fmla="*/ 1703 w 2312"/>
                  <a:gd name="T91" fmla="*/ 526 h 2313"/>
                  <a:gd name="T92" fmla="*/ 1861 w 2312"/>
                  <a:gd name="T93" fmla="*/ 234 h 2313"/>
                  <a:gd name="T94" fmla="*/ 1711 w 2312"/>
                  <a:gd name="T95" fmla="*/ 142 h 2313"/>
                  <a:gd name="T96" fmla="*/ 1469 w 2312"/>
                  <a:gd name="T97" fmla="*/ 384 h 2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hidden">
              <a:xfrm>
                <a:off x="2" y="3022"/>
                <a:ext cx="2153" cy="1321"/>
              </a:xfrm>
              <a:custGeom>
                <a:avLst/>
                <a:gdLst>
                  <a:gd name="T0" fmla="*/ 1368 w 2153"/>
                  <a:gd name="T1" fmla="*/ 358 h 1321"/>
                  <a:gd name="T2" fmla="*/ 1197 w 2153"/>
                  <a:gd name="T3" fmla="*/ 318 h 1321"/>
                  <a:gd name="T4" fmla="*/ 1173 w 2153"/>
                  <a:gd name="T5" fmla="*/ 0 h 1321"/>
                  <a:gd name="T6" fmla="*/ 964 w 2153"/>
                  <a:gd name="T7" fmla="*/ 16 h 1321"/>
                  <a:gd name="T8" fmla="*/ 948 w 2153"/>
                  <a:gd name="T9" fmla="*/ 318 h 1321"/>
                  <a:gd name="T10" fmla="*/ 808 w 2153"/>
                  <a:gd name="T11" fmla="*/ 366 h 1321"/>
                  <a:gd name="T12" fmla="*/ 606 w 2153"/>
                  <a:gd name="T13" fmla="*/ 109 h 1321"/>
                  <a:gd name="T14" fmla="*/ 467 w 2153"/>
                  <a:gd name="T15" fmla="*/ 187 h 1321"/>
                  <a:gd name="T16" fmla="*/ 599 w 2153"/>
                  <a:gd name="T17" fmla="*/ 474 h 1321"/>
                  <a:gd name="T18" fmla="*/ 506 w 2153"/>
                  <a:gd name="T19" fmla="*/ 568 h 1321"/>
                  <a:gd name="T20" fmla="*/ 202 w 2153"/>
                  <a:gd name="T21" fmla="*/ 459 h 1321"/>
                  <a:gd name="T22" fmla="*/ 132 w 2153"/>
                  <a:gd name="T23" fmla="*/ 576 h 1321"/>
                  <a:gd name="T24" fmla="*/ 365 w 2153"/>
                  <a:gd name="T25" fmla="*/ 778 h 1321"/>
                  <a:gd name="T26" fmla="*/ 327 w 2153"/>
                  <a:gd name="T27" fmla="*/ 933 h 1321"/>
                  <a:gd name="T28" fmla="*/ 7 w 2153"/>
                  <a:gd name="T29" fmla="*/ 956 h 1321"/>
                  <a:gd name="T30" fmla="*/ 0 w 2153"/>
                  <a:gd name="T31" fmla="*/ 1128 h 1321"/>
                  <a:gd name="T32" fmla="*/ 327 w 2153"/>
                  <a:gd name="T33" fmla="*/ 1174 h 1321"/>
                  <a:gd name="T34" fmla="*/ 358 w 2153"/>
                  <a:gd name="T35" fmla="*/ 1321 h 1321"/>
                  <a:gd name="T36" fmla="*/ 1804 w 2153"/>
                  <a:gd name="T37" fmla="*/ 1321 h 1321"/>
                  <a:gd name="T38" fmla="*/ 1835 w 2153"/>
                  <a:gd name="T39" fmla="*/ 1158 h 1321"/>
                  <a:gd name="T40" fmla="*/ 2153 w 2153"/>
                  <a:gd name="T41" fmla="*/ 1128 h 1321"/>
                  <a:gd name="T42" fmla="*/ 2146 w 2153"/>
                  <a:gd name="T43" fmla="*/ 964 h 1321"/>
                  <a:gd name="T44" fmla="*/ 1827 w 2153"/>
                  <a:gd name="T45" fmla="*/ 917 h 1321"/>
                  <a:gd name="T46" fmla="*/ 1795 w 2153"/>
                  <a:gd name="T47" fmla="*/ 793 h 1321"/>
                  <a:gd name="T48" fmla="*/ 2052 w 2153"/>
                  <a:gd name="T49" fmla="*/ 615 h 1321"/>
                  <a:gd name="T50" fmla="*/ 1967 w 2153"/>
                  <a:gd name="T51" fmla="*/ 467 h 1321"/>
                  <a:gd name="T52" fmla="*/ 1679 w 2153"/>
                  <a:gd name="T53" fmla="*/ 583 h 1321"/>
                  <a:gd name="T54" fmla="*/ 1586 w 2153"/>
                  <a:gd name="T55" fmla="*/ 490 h 1321"/>
                  <a:gd name="T56" fmla="*/ 1733 w 2153"/>
                  <a:gd name="T57" fmla="*/ 218 h 1321"/>
                  <a:gd name="T58" fmla="*/ 1593 w 2153"/>
                  <a:gd name="T59" fmla="*/ 132 h 1321"/>
                  <a:gd name="T60" fmla="*/ 1368 w 2153"/>
                  <a:gd name="T61" fmla="*/ 358 h 1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153" h="1321">
                    <a:moveTo>
                      <a:pt x="1368" y="358"/>
                    </a:moveTo>
                    <a:lnTo>
                      <a:pt x="1197" y="318"/>
                    </a:lnTo>
                    <a:lnTo>
                      <a:pt x="1173" y="0"/>
                    </a:lnTo>
                    <a:lnTo>
                      <a:pt x="964" y="16"/>
                    </a:lnTo>
                    <a:lnTo>
                      <a:pt x="948" y="318"/>
                    </a:lnTo>
                    <a:lnTo>
                      <a:pt x="808" y="366"/>
                    </a:lnTo>
                    <a:lnTo>
                      <a:pt x="606" y="109"/>
                    </a:lnTo>
                    <a:lnTo>
                      <a:pt x="467" y="187"/>
                    </a:lnTo>
                    <a:lnTo>
                      <a:pt x="599" y="474"/>
                    </a:lnTo>
                    <a:lnTo>
                      <a:pt x="506" y="568"/>
                    </a:lnTo>
                    <a:lnTo>
                      <a:pt x="202" y="459"/>
                    </a:lnTo>
                    <a:lnTo>
                      <a:pt x="132" y="576"/>
                    </a:lnTo>
                    <a:lnTo>
                      <a:pt x="365" y="778"/>
                    </a:lnTo>
                    <a:lnTo>
                      <a:pt x="327" y="933"/>
                    </a:lnTo>
                    <a:lnTo>
                      <a:pt x="7" y="956"/>
                    </a:lnTo>
                    <a:lnTo>
                      <a:pt x="0" y="1128"/>
                    </a:lnTo>
                    <a:lnTo>
                      <a:pt x="327" y="1174"/>
                    </a:lnTo>
                    <a:lnTo>
                      <a:pt x="358" y="1321"/>
                    </a:lnTo>
                    <a:lnTo>
                      <a:pt x="1804" y="1321"/>
                    </a:lnTo>
                    <a:lnTo>
                      <a:pt x="1835" y="1158"/>
                    </a:lnTo>
                    <a:lnTo>
                      <a:pt x="2153" y="1128"/>
                    </a:lnTo>
                    <a:lnTo>
                      <a:pt x="2146" y="964"/>
                    </a:lnTo>
                    <a:lnTo>
                      <a:pt x="1827" y="917"/>
                    </a:lnTo>
                    <a:lnTo>
                      <a:pt x="1795" y="793"/>
                    </a:lnTo>
                    <a:lnTo>
                      <a:pt x="2052" y="615"/>
                    </a:lnTo>
                    <a:lnTo>
                      <a:pt x="1967" y="467"/>
                    </a:lnTo>
                    <a:lnTo>
                      <a:pt x="1679" y="583"/>
                    </a:lnTo>
                    <a:lnTo>
                      <a:pt x="1586" y="490"/>
                    </a:lnTo>
                    <a:lnTo>
                      <a:pt x="1733" y="218"/>
                    </a:lnTo>
                    <a:lnTo>
                      <a:pt x="1593" y="132"/>
                    </a:lnTo>
                    <a:lnTo>
                      <a:pt x="1368" y="358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038" name="Freeform 14"/>
              <p:cNvSpPr>
                <a:spLocks/>
              </p:cNvSpPr>
              <p:nvPr/>
            </p:nvSpPr>
            <p:spPr bwMode="hidden">
              <a:xfrm>
                <a:off x="2831" y="2788"/>
                <a:ext cx="1426" cy="1426"/>
              </a:xfrm>
              <a:custGeom>
                <a:avLst/>
                <a:gdLst>
                  <a:gd name="T0" fmla="*/ 1469 w 2312"/>
                  <a:gd name="T1" fmla="*/ 384 h 2313"/>
                  <a:gd name="T2" fmla="*/ 1285 w 2312"/>
                  <a:gd name="T3" fmla="*/ 342 h 2313"/>
                  <a:gd name="T4" fmla="*/ 1260 w 2312"/>
                  <a:gd name="T5" fmla="*/ 0 h 2313"/>
                  <a:gd name="T6" fmla="*/ 1035 w 2312"/>
                  <a:gd name="T7" fmla="*/ 17 h 2313"/>
                  <a:gd name="T8" fmla="*/ 1018 w 2312"/>
                  <a:gd name="T9" fmla="*/ 342 h 2313"/>
                  <a:gd name="T10" fmla="*/ 868 w 2312"/>
                  <a:gd name="T11" fmla="*/ 393 h 2313"/>
                  <a:gd name="T12" fmla="*/ 651 w 2312"/>
                  <a:gd name="T13" fmla="*/ 117 h 2313"/>
                  <a:gd name="T14" fmla="*/ 501 w 2312"/>
                  <a:gd name="T15" fmla="*/ 201 h 2313"/>
                  <a:gd name="T16" fmla="*/ 643 w 2312"/>
                  <a:gd name="T17" fmla="*/ 509 h 2313"/>
                  <a:gd name="T18" fmla="*/ 543 w 2312"/>
                  <a:gd name="T19" fmla="*/ 610 h 2313"/>
                  <a:gd name="T20" fmla="*/ 217 w 2312"/>
                  <a:gd name="T21" fmla="*/ 493 h 2313"/>
                  <a:gd name="T22" fmla="*/ 142 w 2312"/>
                  <a:gd name="T23" fmla="*/ 618 h 2313"/>
                  <a:gd name="T24" fmla="*/ 392 w 2312"/>
                  <a:gd name="T25" fmla="*/ 835 h 2313"/>
                  <a:gd name="T26" fmla="*/ 351 w 2312"/>
                  <a:gd name="T27" fmla="*/ 1002 h 2313"/>
                  <a:gd name="T28" fmla="*/ 8 w 2312"/>
                  <a:gd name="T29" fmla="*/ 1027 h 2313"/>
                  <a:gd name="T30" fmla="*/ 0 w 2312"/>
                  <a:gd name="T31" fmla="*/ 1211 h 2313"/>
                  <a:gd name="T32" fmla="*/ 351 w 2312"/>
                  <a:gd name="T33" fmla="*/ 1261 h 2313"/>
                  <a:gd name="T34" fmla="*/ 384 w 2312"/>
                  <a:gd name="T35" fmla="*/ 1419 h 2313"/>
                  <a:gd name="T36" fmla="*/ 125 w 2312"/>
                  <a:gd name="T37" fmla="*/ 1653 h 2313"/>
                  <a:gd name="T38" fmla="*/ 217 w 2312"/>
                  <a:gd name="T39" fmla="*/ 1795 h 2313"/>
                  <a:gd name="T40" fmla="*/ 509 w 2312"/>
                  <a:gd name="T41" fmla="*/ 1661 h 2313"/>
                  <a:gd name="T42" fmla="*/ 618 w 2312"/>
                  <a:gd name="T43" fmla="*/ 1770 h 2313"/>
                  <a:gd name="T44" fmla="*/ 467 w 2312"/>
                  <a:gd name="T45" fmla="*/ 2045 h 2313"/>
                  <a:gd name="T46" fmla="*/ 609 w 2312"/>
                  <a:gd name="T47" fmla="*/ 2162 h 2313"/>
                  <a:gd name="T48" fmla="*/ 868 w 2312"/>
                  <a:gd name="T49" fmla="*/ 1912 h 2313"/>
                  <a:gd name="T50" fmla="*/ 1018 w 2312"/>
                  <a:gd name="T51" fmla="*/ 1962 h 2313"/>
                  <a:gd name="T52" fmla="*/ 1052 w 2312"/>
                  <a:gd name="T53" fmla="*/ 2304 h 2313"/>
                  <a:gd name="T54" fmla="*/ 1277 w 2312"/>
                  <a:gd name="T55" fmla="*/ 2313 h 2313"/>
                  <a:gd name="T56" fmla="*/ 1302 w 2312"/>
                  <a:gd name="T57" fmla="*/ 1954 h 2313"/>
                  <a:gd name="T58" fmla="*/ 1494 w 2312"/>
                  <a:gd name="T59" fmla="*/ 1904 h 2313"/>
                  <a:gd name="T60" fmla="*/ 1720 w 2312"/>
                  <a:gd name="T61" fmla="*/ 2154 h 2313"/>
                  <a:gd name="T62" fmla="*/ 1870 w 2312"/>
                  <a:gd name="T63" fmla="*/ 2062 h 2313"/>
                  <a:gd name="T64" fmla="*/ 1720 w 2312"/>
                  <a:gd name="T65" fmla="*/ 1762 h 2313"/>
                  <a:gd name="T66" fmla="*/ 1820 w 2312"/>
                  <a:gd name="T67" fmla="*/ 1636 h 2313"/>
                  <a:gd name="T68" fmla="*/ 2120 w 2312"/>
                  <a:gd name="T69" fmla="*/ 1778 h 2313"/>
                  <a:gd name="T70" fmla="*/ 2212 w 2312"/>
                  <a:gd name="T71" fmla="*/ 1620 h 2313"/>
                  <a:gd name="T72" fmla="*/ 1937 w 2312"/>
                  <a:gd name="T73" fmla="*/ 1419 h 2313"/>
                  <a:gd name="T74" fmla="*/ 1970 w 2312"/>
                  <a:gd name="T75" fmla="*/ 1244 h 2313"/>
                  <a:gd name="T76" fmla="*/ 2312 w 2312"/>
                  <a:gd name="T77" fmla="*/ 1211 h 2313"/>
                  <a:gd name="T78" fmla="*/ 2304 w 2312"/>
                  <a:gd name="T79" fmla="*/ 1035 h 2313"/>
                  <a:gd name="T80" fmla="*/ 1962 w 2312"/>
                  <a:gd name="T81" fmla="*/ 985 h 2313"/>
                  <a:gd name="T82" fmla="*/ 1928 w 2312"/>
                  <a:gd name="T83" fmla="*/ 852 h 2313"/>
                  <a:gd name="T84" fmla="*/ 2204 w 2312"/>
                  <a:gd name="T85" fmla="*/ 660 h 2313"/>
                  <a:gd name="T86" fmla="*/ 2112 w 2312"/>
                  <a:gd name="T87" fmla="*/ 501 h 2313"/>
                  <a:gd name="T88" fmla="*/ 1803 w 2312"/>
                  <a:gd name="T89" fmla="*/ 626 h 2313"/>
                  <a:gd name="T90" fmla="*/ 1703 w 2312"/>
                  <a:gd name="T91" fmla="*/ 526 h 2313"/>
                  <a:gd name="T92" fmla="*/ 1861 w 2312"/>
                  <a:gd name="T93" fmla="*/ 234 h 2313"/>
                  <a:gd name="T94" fmla="*/ 1711 w 2312"/>
                  <a:gd name="T95" fmla="*/ 142 h 2313"/>
                  <a:gd name="T96" fmla="*/ 1469 w 2312"/>
                  <a:gd name="T97" fmla="*/ 384 h 2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039" name="Freeform 15"/>
              <p:cNvSpPr>
                <a:spLocks/>
              </p:cNvSpPr>
              <p:nvPr/>
            </p:nvSpPr>
            <p:spPr bwMode="hidden">
              <a:xfrm>
                <a:off x="3557" y="307"/>
                <a:ext cx="1845" cy="1846"/>
              </a:xfrm>
              <a:custGeom>
                <a:avLst/>
                <a:gdLst>
                  <a:gd name="T0" fmla="*/ 1469 w 2312"/>
                  <a:gd name="T1" fmla="*/ 384 h 2313"/>
                  <a:gd name="T2" fmla="*/ 1285 w 2312"/>
                  <a:gd name="T3" fmla="*/ 342 h 2313"/>
                  <a:gd name="T4" fmla="*/ 1260 w 2312"/>
                  <a:gd name="T5" fmla="*/ 0 h 2313"/>
                  <a:gd name="T6" fmla="*/ 1035 w 2312"/>
                  <a:gd name="T7" fmla="*/ 17 h 2313"/>
                  <a:gd name="T8" fmla="*/ 1018 w 2312"/>
                  <a:gd name="T9" fmla="*/ 342 h 2313"/>
                  <a:gd name="T10" fmla="*/ 868 w 2312"/>
                  <a:gd name="T11" fmla="*/ 393 h 2313"/>
                  <a:gd name="T12" fmla="*/ 651 w 2312"/>
                  <a:gd name="T13" fmla="*/ 117 h 2313"/>
                  <a:gd name="T14" fmla="*/ 501 w 2312"/>
                  <a:gd name="T15" fmla="*/ 201 h 2313"/>
                  <a:gd name="T16" fmla="*/ 643 w 2312"/>
                  <a:gd name="T17" fmla="*/ 509 h 2313"/>
                  <a:gd name="T18" fmla="*/ 543 w 2312"/>
                  <a:gd name="T19" fmla="*/ 610 h 2313"/>
                  <a:gd name="T20" fmla="*/ 217 w 2312"/>
                  <a:gd name="T21" fmla="*/ 493 h 2313"/>
                  <a:gd name="T22" fmla="*/ 142 w 2312"/>
                  <a:gd name="T23" fmla="*/ 618 h 2313"/>
                  <a:gd name="T24" fmla="*/ 392 w 2312"/>
                  <a:gd name="T25" fmla="*/ 835 h 2313"/>
                  <a:gd name="T26" fmla="*/ 351 w 2312"/>
                  <a:gd name="T27" fmla="*/ 1002 h 2313"/>
                  <a:gd name="T28" fmla="*/ 8 w 2312"/>
                  <a:gd name="T29" fmla="*/ 1027 h 2313"/>
                  <a:gd name="T30" fmla="*/ 0 w 2312"/>
                  <a:gd name="T31" fmla="*/ 1211 h 2313"/>
                  <a:gd name="T32" fmla="*/ 351 w 2312"/>
                  <a:gd name="T33" fmla="*/ 1261 h 2313"/>
                  <a:gd name="T34" fmla="*/ 384 w 2312"/>
                  <a:gd name="T35" fmla="*/ 1419 h 2313"/>
                  <a:gd name="T36" fmla="*/ 125 w 2312"/>
                  <a:gd name="T37" fmla="*/ 1653 h 2313"/>
                  <a:gd name="T38" fmla="*/ 217 w 2312"/>
                  <a:gd name="T39" fmla="*/ 1795 h 2313"/>
                  <a:gd name="T40" fmla="*/ 509 w 2312"/>
                  <a:gd name="T41" fmla="*/ 1661 h 2313"/>
                  <a:gd name="T42" fmla="*/ 618 w 2312"/>
                  <a:gd name="T43" fmla="*/ 1770 h 2313"/>
                  <a:gd name="T44" fmla="*/ 467 w 2312"/>
                  <a:gd name="T45" fmla="*/ 2045 h 2313"/>
                  <a:gd name="T46" fmla="*/ 609 w 2312"/>
                  <a:gd name="T47" fmla="*/ 2162 h 2313"/>
                  <a:gd name="T48" fmla="*/ 868 w 2312"/>
                  <a:gd name="T49" fmla="*/ 1912 h 2313"/>
                  <a:gd name="T50" fmla="*/ 1018 w 2312"/>
                  <a:gd name="T51" fmla="*/ 1962 h 2313"/>
                  <a:gd name="T52" fmla="*/ 1052 w 2312"/>
                  <a:gd name="T53" fmla="*/ 2304 h 2313"/>
                  <a:gd name="T54" fmla="*/ 1277 w 2312"/>
                  <a:gd name="T55" fmla="*/ 2313 h 2313"/>
                  <a:gd name="T56" fmla="*/ 1302 w 2312"/>
                  <a:gd name="T57" fmla="*/ 1954 h 2313"/>
                  <a:gd name="T58" fmla="*/ 1494 w 2312"/>
                  <a:gd name="T59" fmla="*/ 1904 h 2313"/>
                  <a:gd name="T60" fmla="*/ 1720 w 2312"/>
                  <a:gd name="T61" fmla="*/ 2154 h 2313"/>
                  <a:gd name="T62" fmla="*/ 1870 w 2312"/>
                  <a:gd name="T63" fmla="*/ 2062 h 2313"/>
                  <a:gd name="T64" fmla="*/ 1720 w 2312"/>
                  <a:gd name="T65" fmla="*/ 1762 h 2313"/>
                  <a:gd name="T66" fmla="*/ 1820 w 2312"/>
                  <a:gd name="T67" fmla="*/ 1636 h 2313"/>
                  <a:gd name="T68" fmla="*/ 2120 w 2312"/>
                  <a:gd name="T69" fmla="*/ 1778 h 2313"/>
                  <a:gd name="T70" fmla="*/ 2212 w 2312"/>
                  <a:gd name="T71" fmla="*/ 1620 h 2313"/>
                  <a:gd name="T72" fmla="*/ 1937 w 2312"/>
                  <a:gd name="T73" fmla="*/ 1419 h 2313"/>
                  <a:gd name="T74" fmla="*/ 1970 w 2312"/>
                  <a:gd name="T75" fmla="*/ 1244 h 2313"/>
                  <a:gd name="T76" fmla="*/ 2312 w 2312"/>
                  <a:gd name="T77" fmla="*/ 1211 h 2313"/>
                  <a:gd name="T78" fmla="*/ 2304 w 2312"/>
                  <a:gd name="T79" fmla="*/ 1035 h 2313"/>
                  <a:gd name="T80" fmla="*/ 1962 w 2312"/>
                  <a:gd name="T81" fmla="*/ 985 h 2313"/>
                  <a:gd name="T82" fmla="*/ 1928 w 2312"/>
                  <a:gd name="T83" fmla="*/ 852 h 2313"/>
                  <a:gd name="T84" fmla="*/ 2204 w 2312"/>
                  <a:gd name="T85" fmla="*/ 660 h 2313"/>
                  <a:gd name="T86" fmla="*/ 2112 w 2312"/>
                  <a:gd name="T87" fmla="*/ 501 h 2313"/>
                  <a:gd name="T88" fmla="*/ 1803 w 2312"/>
                  <a:gd name="T89" fmla="*/ 626 h 2313"/>
                  <a:gd name="T90" fmla="*/ 1703 w 2312"/>
                  <a:gd name="T91" fmla="*/ 526 h 2313"/>
                  <a:gd name="T92" fmla="*/ 1861 w 2312"/>
                  <a:gd name="T93" fmla="*/ 234 h 2313"/>
                  <a:gd name="T94" fmla="*/ 1711 w 2312"/>
                  <a:gd name="T95" fmla="*/ 142 h 2313"/>
                  <a:gd name="T96" fmla="*/ 1469 w 2312"/>
                  <a:gd name="T97" fmla="*/ 384 h 2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040" name="Freeform 16"/>
              <p:cNvSpPr>
                <a:spLocks/>
              </p:cNvSpPr>
              <p:nvPr/>
            </p:nvSpPr>
            <p:spPr bwMode="hidden">
              <a:xfrm>
                <a:off x="4502" y="1610"/>
                <a:ext cx="1265" cy="2518"/>
              </a:xfrm>
              <a:custGeom>
                <a:avLst/>
                <a:gdLst>
                  <a:gd name="T0" fmla="*/ 1265 w 1265"/>
                  <a:gd name="T1" fmla="*/ 0 h 2518"/>
                  <a:gd name="T2" fmla="*/ 1128 w 1265"/>
                  <a:gd name="T3" fmla="*/ 18 h 2518"/>
                  <a:gd name="T4" fmla="*/ 1110 w 1265"/>
                  <a:gd name="T5" fmla="*/ 372 h 2518"/>
                  <a:gd name="T6" fmla="*/ 946 w 1265"/>
                  <a:gd name="T7" fmla="*/ 428 h 2518"/>
                  <a:gd name="T8" fmla="*/ 710 w 1265"/>
                  <a:gd name="T9" fmla="*/ 127 h 2518"/>
                  <a:gd name="T10" fmla="*/ 546 w 1265"/>
                  <a:gd name="T11" fmla="*/ 219 h 2518"/>
                  <a:gd name="T12" fmla="*/ 701 w 1265"/>
                  <a:gd name="T13" fmla="*/ 555 h 2518"/>
                  <a:gd name="T14" fmla="*/ 592 w 1265"/>
                  <a:gd name="T15" fmla="*/ 665 h 2518"/>
                  <a:gd name="T16" fmla="*/ 237 w 1265"/>
                  <a:gd name="T17" fmla="*/ 537 h 2518"/>
                  <a:gd name="T18" fmla="*/ 155 w 1265"/>
                  <a:gd name="T19" fmla="*/ 674 h 2518"/>
                  <a:gd name="T20" fmla="*/ 427 w 1265"/>
                  <a:gd name="T21" fmla="*/ 911 h 2518"/>
                  <a:gd name="T22" fmla="*/ 383 w 1265"/>
                  <a:gd name="T23" fmla="*/ 1093 h 2518"/>
                  <a:gd name="T24" fmla="*/ 9 w 1265"/>
                  <a:gd name="T25" fmla="*/ 1121 h 2518"/>
                  <a:gd name="T26" fmla="*/ 0 w 1265"/>
                  <a:gd name="T27" fmla="*/ 1322 h 2518"/>
                  <a:gd name="T28" fmla="*/ 383 w 1265"/>
                  <a:gd name="T29" fmla="*/ 1376 h 2518"/>
                  <a:gd name="T30" fmla="*/ 419 w 1265"/>
                  <a:gd name="T31" fmla="*/ 1549 h 2518"/>
                  <a:gd name="T32" fmla="*/ 136 w 1265"/>
                  <a:gd name="T33" fmla="*/ 1804 h 2518"/>
                  <a:gd name="T34" fmla="*/ 237 w 1265"/>
                  <a:gd name="T35" fmla="*/ 1959 h 2518"/>
                  <a:gd name="T36" fmla="*/ 555 w 1265"/>
                  <a:gd name="T37" fmla="*/ 1813 h 2518"/>
                  <a:gd name="T38" fmla="*/ 674 w 1265"/>
                  <a:gd name="T39" fmla="*/ 1932 h 2518"/>
                  <a:gd name="T40" fmla="*/ 509 w 1265"/>
                  <a:gd name="T41" fmla="*/ 2232 h 2518"/>
                  <a:gd name="T42" fmla="*/ 664 w 1265"/>
                  <a:gd name="T43" fmla="*/ 2360 h 2518"/>
                  <a:gd name="T44" fmla="*/ 946 w 1265"/>
                  <a:gd name="T45" fmla="*/ 2087 h 2518"/>
                  <a:gd name="T46" fmla="*/ 1110 w 1265"/>
                  <a:gd name="T47" fmla="*/ 2142 h 2518"/>
                  <a:gd name="T48" fmla="*/ 1147 w 1265"/>
                  <a:gd name="T49" fmla="*/ 2515 h 2518"/>
                  <a:gd name="T50" fmla="*/ 1265 w 1265"/>
                  <a:gd name="T51" fmla="*/ 2518 h 2518"/>
                  <a:gd name="T52" fmla="*/ 1265 w 1265"/>
                  <a:gd name="T53" fmla="*/ 0 h 25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265" h="2518">
                    <a:moveTo>
                      <a:pt x="1265" y="0"/>
                    </a:moveTo>
                    <a:lnTo>
                      <a:pt x="1128" y="18"/>
                    </a:lnTo>
                    <a:lnTo>
                      <a:pt x="1110" y="372"/>
                    </a:lnTo>
                    <a:lnTo>
                      <a:pt x="946" y="428"/>
                    </a:lnTo>
                    <a:lnTo>
                      <a:pt x="710" y="127"/>
                    </a:lnTo>
                    <a:lnTo>
                      <a:pt x="546" y="219"/>
                    </a:lnTo>
                    <a:lnTo>
                      <a:pt x="701" y="555"/>
                    </a:lnTo>
                    <a:lnTo>
                      <a:pt x="592" y="665"/>
                    </a:lnTo>
                    <a:lnTo>
                      <a:pt x="237" y="537"/>
                    </a:lnTo>
                    <a:lnTo>
                      <a:pt x="155" y="674"/>
                    </a:lnTo>
                    <a:lnTo>
                      <a:pt x="427" y="911"/>
                    </a:lnTo>
                    <a:lnTo>
                      <a:pt x="383" y="1093"/>
                    </a:lnTo>
                    <a:lnTo>
                      <a:pt x="9" y="1121"/>
                    </a:lnTo>
                    <a:lnTo>
                      <a:pt x="0" y="1322"/>
                    </a:lnTo>
                    <a:lnTo>
                      <a:pt x="383" y="1376"/>
                    </a:lnTo>
                    <a:lnTo>
                      <a:pt x="419" y="1549"/>
                    </a:lnTo>
                    <a:lnTo>
                      <a:pt x="136" y="1804"/>
                    </a:lnTo>
                    <a:lnTo>
                      <a:pt x="237" y="1959"/>
                    </a:lnTo>
                    <a:lnTo>
                      <a:pt x="555" y="1813"/>
                    </a:lnTo>
                    <a:lnTo>
                      <a:pt x="674" y="1932"/>
                    </a:lnTo>
                    <a:lnTo>
                      <a:pt x="509" y="2232"/>
                    </a:lnTo>
                    <a:lnTo>
                      <a:pt x="664" y="2360"/>
                    </a:lnTo>
                    <a:lnTo>
                      <a:pt x="946" y="2087"/>
                    </a:lnTo>
                    <a:lnTo>
                      <a:pt x="1110" y="2142"/>
                    </a:lnTo>
                    <a:lnTo>
                      <a:pt x="1147" y="2515"/>
                    </a:lnTo>
                    <a:lnTo>
                      <a:pt x="1265" y="2518"/>
                    </a:lnTo>
                    <a:lnTo>
                      <a:pt x="1265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50000">
                    <a:schemeClr val="accent1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lin ang="0" scaled="0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</p:grpSp>
        <p:pic>
          <p:nvPicPr>
            <p:cNvPr id="1036" name="Picture 12" descr="Facbanna"/>
            <p:cNvPicPr>
              <a:picLocks noChangeAspect="1" noChangeArrowheads="1"/>
            </p:cNvPicPr>
            <p:nvPr/>
          </p:nvPicPr>
          <p:blipFill>
            <a:blip r:embed="rId1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invGray">
            <a:xfrm>
              <a:off x="2" y="-2"/>
              <a:ext cx="506" cy="4320"/>
            </a:xfrm>
            <a:prstGeom prst="rect">
              <a:avLst/>
            </a:prstGeom>
            <a:noFill/>
            <a:extLst>
              <a:ext uri="{909E8E84-426E-40DD-AFC4-6F175D3DCCD1}"/>
            </a:extLst>
          </p:spPr>
        </p:pic>
      </p:grp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400">
                <a:solidFill>
                  <a:schemeClr val="tx2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kumimoji="0" sz="1400">
                <a:solidFill>
                  <a:schemeClr val="tx2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400">
                <a:solidFill>
                  <a:schemeClr val="tx2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502E336A-39EB-4107-8124-EFF1C3D724B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サブタイトル 6"/>
          <p:cNvSpPr>
            <a:spLocks noGrp="1"/>
          </p:cNvSpPr>
          <p:nvPr>
            <p:ph type="subTitle" idx="1"/>
          </p:nvPr>
        </p:nvSpPr>
        <p:spPr>
          <a:xfrm>
            <a:off x="1817688" y="3170238"/>
            <a:ext cx="6400800" cy="1752600"/>
          </a:xfrm>
        </p:spPr>
        <p:txBody>
          <a:bodyPr/>
          <a:lstStyle/>
          <a:p>
            <a:pPr algn="ctr"/>
            <a:r>
              <a:rPr lang="ja-JP" altLang="en-US" sz="5400" b="1" dirty="0" smtClean="0">
                <a:solidFill>
                  <a:srgbClr val="0070C0"/>
                </a:solidFill>
                <a:latin typeface="ＭＳ Ｐゴシック" charset="-128"/>
              </a:rPr>
              <a:t>ＰＤＣＡサイクル</a:t>
            </a:r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341438"/>
            <a:ext cx="77724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工業高校におけるキャリア教育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7019925" y="439738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/>
              <a:t>高等学校（工業）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solidFill>
                  <a:srgbClr val="0070C0"/>
                </a:solidFill>
                <a:latin typeface="ＭＳ Ｐゴシック" charset="-128"/>
              </a:rPr>
              <a:t>PDCA</a:t>
            </a:r>
            <a:r>
              <a:rPr lang="ja-JP" altLang="en-US" smtClean="0">
                <a:solidFill>
                  <a:srgbClr val="0070C0"/>
                </a:solidFill>
                <a:latin typeface="ＭＳ Ｐゴシック" charset="-128"/>
              </a:rPr>
              <a:t>サイクル</a:t>
            </a:r>
          </a:p>
        </p:txBody>
      </p:sp>
      <p:sp>
        <p:nvSpPr>
          <p:cNvPr id="1536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1498600" y="1892300"/>
            <a:ext cx="6457950" cy="4129088"/>
          </a:xfrm>
        </p:spPr>
        <p:txBody>
          <a:bodyPr/>
          <a:lstStyle/>
          <a:p>
            <a:pPr>
              <a:buClr>
                <a:schemeClr val="tx2"/>
              </a:buClr>
              <a:buFont typeface="Wingdings" pitchFamily="2" charset="2"/>
              <a:buChar char="l"/>
            </a:pP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PDCA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サイクル</a:t>
            </a:r>
          </a:p>
          <a:p>
            <a:pPr marL="522288" lvl="1" indent="0">
              <a:buFont typeface="Wingdings" pitchFamily="2" charset="2"/>
              <a:buNone/>
            </a:pPr>
            <a:endParaRPr lang="ja-JP" altLang="en-US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marL="522288" lvl="1" indent="0">
              <a:buFont typeface="Wingdings" pitchFamily="2" charset="2"/>
              <a:buNone/>
            </a:pPr>
            <a:r>
              <a:rPr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物事を計画的かつ確実に進め、目標に近づけるための管理活動</a:t>
            </a:r>
            <a:endParaRPr lang="ja-JP" altLang="en-US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marL="522288" lvl="1" indent="0">
              <a:buFont typeface="Wingdings" pitchFamily="2" charset="2"/>
              <a:buNone/>
            </a:pPr>
            <a:endParaRPr lang="ja-JP" altLang="en-US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marL="522288" lvl="1" indent="0">
              <a:buFont typeface="Wingdings" pitchFamily="2" charset="2"/>
              <a:buNone/>
            </a:pPr>
            <a:r>
              <a:rPr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４ステップ</a:t>
            </a:r>
          </a:p>
          <a:p>
            <a:pPr marL="522288" lvl="1" indent="0">
              <a:buFont typeface="Wingdings" pitchFamily="2" charset="2"/>
              <a:buNone/>
            </a:pPr>
            <a:r>
              <a:rPr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「 </a:t>
            </a:r>
            <a:r>
              <a:rPr lang="en-US" altLang="ja-JP" sz="3200" b="1" dirty="0" smtClean="0">
                <a:solidFill>
                  <a:srgbClr val="339933"/>
                </a:solidFill>
                <a:latin typeface="HG丸ｺﾞｼｯｸM-PRO" pitchFamily="50" charset="-128"/>
                <a:ea typeface="HG丸ｺﾞｼｯｸM-PRO" pitchFamily="50" charset="-128"/>
              </a:rPr>
              <a:t>P</a:t>
            </a:r>
            <a:r>
              <a:rPr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 」「 </a:t>
            </a:r>
            <a:r>
              <a:rPr lang="en-US" altLang="ja-JP" sz="3200" b="1" dirty="0" smtClean="0">
                <a:solidFill>
                  <a:srgbClr val="FF0066"/>
                </a:solidFill>
                <a:latin typeface="HG丸ｺﾞｼｯｸM-PRO" pitchFamily="50" charset="-128"/>
                <a:ea typeface="HG丸ｺﾞｼｯｸM-PRO" pitchFamily="50" charset="-128"/>
              </a:rPr>
              <a:t>D</a:t>
            </a:r>
            <a:r>
              <a:rPr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 」「 </a:t>
            </a:r>
            <a:r>
              <a:rPr lang="en-US" altLang="ja-JP" sz="3200" b="1" dirty="0" smtClean="0">
                <a:solidFill>
                  <a:srgbClr val="FF9933"/>
                </a:solidFill>
                <a:latin typeface="HG丸ｺﾞｼｯｸM-PRO" pitchFamily="50" charset="-128"/>
                <a:ea typeface="HG丸ｺﾞｼｯｸM-PRO" pitchFamily="50" charset="-128"/>
              </a:rPr>
              <a:t>C</a:t>
            </a:r>
            <a:r>
              <a:rPr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 」「 </a:t>
            </a:r>
            <a:r>
              <a:rPr lang="en-US" altLang="ja-JP" sz="3200" b="1" dirty="0" smtClean="0">
                <a:solidFill>
                  <a:srgbClr val="00B0F0"/>
                </a:solidFill>
                <a:latin typeface="HG丸ｺﾞｼｯｸM-PRO" pitchFamily="50" charset="-128"/>
                <a:ea typeface="HG丸ｺﾞｼｯｸM-PRO" pitchFamily="50" charset="-128"/>
              </a:rPr>
              <a:t>A</a:t>
            </a:r>
            <a:r>
              <a:rPr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 」</a:t>
            </a:r>
          </a:p>
          <a:p>
            <a:pPr marL="522288" lvl="1" indent="0">
              <a:buFont typeface="Wingdings" pitchFamily="2" charset="2"/>
              <a:buNone/>
            </a:pPr>
            <a:endParaRPr lang="en-US" altLang="ja-JP" sz="32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 2"/>
          <p:cNvSpPr txBox="1">
            <a:spLocks/>
          </p:cNvSpPr>
          <p:nvPr/>
        </p:nvSpPr>
        <p:spPr bwMode="auto">
          <a:xfrm>
            <a:off x="1066800" y="1676400"/>
            <a:ext cx="7772400" cy="340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ja-JP" altLang="en-US" sz="3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・・・計画</a:t>
            </a:r>
          </a:p>
          <a:p>
            <a:pPr marL="342900" indent="-342900">
              <a:spcBef>
                <a:spcPct val="20000"/>
              </a:spcBef>
            </a:pPr>
            <a:endParaRPr lang="en-US" altLang="ja-JP" sz="14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ja-JP" altLang="en-US" sz="3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・・・実施</a:t>
            </a:r>
            <a:endParaRPr lang="en-US" altLang="ja-JP" sz="32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342900" indent="-342900">
              <a:spcBef>
                <a:spcPct val="20000"/>
              </a:spcBef>
            </a:pPr>
            <a:endParaRPr lang="ja-JP" altLang="en-US" sz="14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ja-JP" altLang="en-US" sz="3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　　・・・確認</a:t>
            </a:r>
            <a:endParaRPr lang="en-US" altLang="ja-JP" sz="32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342900" indent="-342900">
              <a:spcBef>
                <a:spcPct val="20000"/>
              </a:spcBef>
            </a:pPr>
            <a:endParaRPr lang="ja-JP" altLang="en-US" sz="14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ja-JP" altLang="en-US" sz="3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　　　・・・処置</a:t>
            </a:r>
          </a:p>
        </p:txBody>
      </p:sp>
      <p:sp>
        <p:nvSpPr>
          <p:cNvPr id="163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70C0"/>
                </a:solidFill>
                <a:latin typeface="ＭＳ Ｐゴシック" charset="-128"/>
              </a:rPr>
              <a:t>PDCA</a:t>
            </a:r>
            <a:r>
              <a:rPr lang="ja-JP" altLang="en-US" dirty="0" smtClean="0">
                <a:solidFill>
                  <a:srgbClr val="0070C0"/>
                </a:solidFill>
                <a:latin typeface="ＭＳ Ｐゴシック" charset="-128"/>
              </a:rPr>
              <a:t>サイクル</a:t>
            </a:r>
          </a:p>
        </p:txBody>
      </p:sp>
      <p:sp>
        <p:nvSpPr>
          <p:cNvPr id="16387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1066800" y="1676400"/>
            <a:ext cx="5089525" cy="326548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ja-JP" b="1" dirty="0" smtClean="0">
                <a:solidFill>
                  <a:srgbClr val="339933"/>
                </a:solidFill>
                <a:latin typeface="HG丸ｺﾞｼｯｸM-PRO" pitchFamily="50" charset="-128"/>
                <a:ea typeface="HG丸ｺﾞｼｯｸM-PRO" pitchFamily="50" charset="-128"/>
              </a:rPr>
              <a:t>P</a:t>
            </a:r>
            <a:r>
              <a:rPr lang="ja-JP" altLang="en-US" dirty="0" smtClean="0">
                <a:solidFill>
                  <a:srgbClr val="339933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dirty="0" smtClean="0">
                <a:solidFill>
                  <a:srgbClr val="339933"/>
                </a:solidFill>
                <a:latin typeface="HG丸ｺﾞｼｯｸM-PRO" pitchFamily="50" charset="-128"/>
                <a:ea typeface="HG丸ｺﾞｼｯｸM-PRO" pitchFamily="50" charset="-128"/>
              </a:rPr>
              <a:t>P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lan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：プラン</a:t>
            </a:r>
          </a:p>
          <a:p>
            <a:pPr>
              <a:buFont typeface="Wingdings" pitchFamily="2" charset="2"/>
              <a:buChar char="Ø"/>
            </a:pP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altLang="ja-JP" b="1" dirty="0" smtClean="0">
                <a:solidFill>
                  <a:srgbClr val="FF0066"/>
                </a:solidFill>
                <a:latin typeface="HG丸ｺﾞｼｯｸM-PRO" pitchFamily="50" charset="-128"/>
                <a:ea typeface="HG丸ｺﾞｼｯｸM-PRO" pitchFamily="50" charset="-128"/>
              </a:rPr>
              <a:t>D</a:t>
            </a:r>
            <a:r>
              <a:rPr lang="ja-JP" altLang="en-US" dirty="0" smtClean="0">
                <a:solidFill>
                  <a:srgbClr val="FF0066"/>
                </a:solidFill>
                <a:latin typeface="HG丸ｺﾞｼｯｸM-PRO" pitchFamily="50" charset="-128"/>
                <a:ea typeface="HG丸ｺﾞｼｯｸM-PRO" pitchFamily="50" charset="-128"/>
              </a:rPr>
              <a:t>　Ｄ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o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：ドゥ</a:t>
            </a:r>
          </a:p>
          <a:p>
            <a:pPr>
              <a:buFont typeface="Wingdings" pitchFamily="2" charset="2"/>
              <a:buChar char="Ø"/>
            </a:pP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altLang="ja-JP" b="1" dirty="0" smtClean="0">
                <a:solidFill>
                  <a:srgbClr val="FF9933"/>
                </a:solidFill>
                <a:latin typeface="HG丸ｺﾞｼｯｸM-PRO" pitchFamily="50" charset="-128"/>
                <a:ea typeface="HG丸ｺﾞｼｯｸM-PRO" pitchFamily="50" charset="-128"/>
              </a:rPr>
              <a:t>C</a:t>
            </a:r>
            <a:r>
              <a:rPr lang="ja-JP" altLang="en-US" dirty="0" smtClean="0">
                <a:solidFill>
                  <a:srgbClr val="FF9933"/>
                </a:solidFill>
                <a:latin typeface="HG丸ｺﾞｼｯｸM-PRO" pitchFamily="50" charset="-128"/>
                <a:ea typeface="HG丸ｺﾞｼｯｸM-PRO" pitchFamily="50" charset="-128"/>
              </a:rPr>
              <a:t>　Ｃ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heck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：チェック</a:t>
            </a:r>
          </a:p>
          <a:p>
            <a:pPr>
              <a:buFont typeface="Wingdings" pitchFamily="2" charset="2"/>
              <a:buChar char="Ø"/>
            </a:pP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altLang="ja-JP" b="1" dirty="0" smtClean="0">
                <a:solidFill>
                  <a:srgbClr val="00B0F0"/>
                </a:solidFill>
                <a:latin typeface="HG丸ｺﾞｼｯｸM-PRO" pitchFamily="50" charset="-128"/>
                <a:ea typeface="HG丸ｺﾞｼｯｸM-PRO" pitchFamily="50" charset="-128"/>
              </a:rPr>
              <a:t>A</a:t>
            </a:r>
            <a:r>
              <a:rPr lang="ja-JP" altLang="en-US" dirty="0" smtClean="0">
                <a:solidFill>
                  <a:srgbClr val="00B0F0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dirty="0" smtClean="0">
                <a:solidFill>
                  <a:srgbClr val="00B0F0"/>
                </a:solidFill>
                <a:latin typeface="HG丸ｺﾞｼｯｸM-PRO" pitchFamily="50" charset="-128"/>
                <a:ea typeface="HG丸ｺﾞｼｯｸM-PRO" pitchFamily="50" charset="-128"/>
              </a:rPr>
              <a:t>A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ction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：アクション</a:t>
            </a:r>
          </a:p>
        </p:txBody>
      </p:sp>
      <p:sp>
        <p:nvSpPr>
          <p:cNvPr id="16390" name="コンテンツ プレースホルダ 2"/>
          <p:cNvSpPr>
            <a:spLocks/>
          </p:cNvSpPr>
          <p:nvPr/>
        </p:nvSpPr>
        <p:spPr bwMode="auto">
          <a:xfrm>
            <a:off x="1042988" y="5205413"/>
            <a:ext cx="7850187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4013" indent="-354013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ja-JP" sz="3200" dirty="0">
                <a:latin typeface="HG丸ｺﾞｼｯｸM-PRO" pitchFamily="50" charset="-128"/>
                <a:ea typeface="HG丸ｺﾞｼｯｸM-PRO" pitchFamily="50" charset="-128"/>
              </a:rPr>
              <a:t>※R</a:t>
            </a:r>
            <a:r>
              <a:rPr lang="ja-JP" altLang="en-US" sz="3200" dirty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sz="3200" dirty="0">
                <a:latin typeface="HG丸ｺﾞｼｯｸM-PRO" pitchFamily="50" charset="-128"/>
                <a:ea typeface="HG丸ｺﾞｼｯｸM-PRO" pitchFamily="50" charset="-128"/>
              </a:rPr>
              <a:t>Research</a:t>
            </a:r>
            <a:r>
              <a:rPr lang="ja-JP" altLang="en-US" sz="3200" dirty="0">
                <a:latin typeface="HG丸ｺﾞｼｯｸM-PRO" pitchFamily="50" charset="-128"/>
                <a:ea typeface="HG丸ｺﾞｼｯｸM-PRO" pitchFamily="50" charset="-128"/>
              </a:rPr>
              <a:t>：リサーチ・・・探索）を</a:t>
            </a:r>
            <a:r>
              <a:rPr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加えて，</a:t>
            </a:r>
            <a:r>
              <a:rPr lang="en-US" altLang="ja-JP" sz="3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RPDCA</a:t>
            </a:r>
            <a:r>
              <a:rPr lang="ja-JP" altLang="en-US" sz="3200" dirty="0">
                <a:latin typeface="HG丸ｺﾞｼｯｸM-PRO" pitchFamily="50" charset="-128"/>
                <a:ea typeface="HG丸ｺﾞｼｯｸM-PRO" pitchFamily="50" charset="-128"/>
              </a:rPr>
              <a:t>と呼ぶこともある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26"/>
          <p:cNvGrpSpPr>
            <a:grpSpLocks/>
          </p:cNvGrpSpPr>
          <p:nvPr/>
        </p:nvGrpSpPr>
        <p:grpSpPr bwMode="auto">
          <a:xfrm>
            <a:off x="3132138" y="2133600"/>
            <a:ext cx="3600450" cy="3598863"/>
            <a:chOff x="2395394" y="1596904"/>
            <a:chExt cx="4320000" cy="4320000"/>
          </a:xfrm>
        </p:grpSpPr>
        <p:sp>
          <p:nvSpPr>
            <p:cNvPr id="28" name="円弧 27"/>
            <p:cNvSpPr>
              <a:spLocks noChangeAspect="1"/>
            </p:cNvSpPr>
            <p:nvPr/>
          </p:nvSpPr>
          <p:spPr>
            <a:xfrm rot="2975536">
              <a:off x="2395394" y="1596904"/>
              <a:ext cx="4320000" cy="4320000"/>
            </a:xfrm>
            <a:prstGeom prst="arc">
              <a:avLst>
                <a:gd name="adj1" fmla="val 14241721"/>
                <a:gd name="adj2" fmla="val 18012140"/>
              </a:avLst>
            </a:prstGeom>
            <a:ln w="276225">
              <a:solidFill>
                <a:srgbClr val="FF0000"/>
              </a:solidFill>
              <a:headEnd type="none" w="med" len="med"/>
              <a:tailEnd type="triangle" w="med" len="me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9" name="円弧 28"/>
            <p:cNvSpPr>
              <a:spLocks noChangeAspect="1"/>
            </p:cNvSpPr>
            <p:nvPr/>
          </p:nvSpPr>
          <p:spPr>
            <a:xfrm rot="8083120">
              <a:off x="2395394" y="1596904"/>
              <a:ext cx="4320000" cy="4320000"/>
            </a:xfrm>
            <a:prstGeom prst="arc">
              <a:avLst>
                <a:gd name="adj1" fmla="val 14241721"/>
                <a:gd name="adj2" fmla="val 18012140"/>
              </a:avLst>
            </a:prstGeom>
            <a:ln w="276225">
              <a:solidFill>
                <a:srgbClr val="FF0000"/>
              </a:solidFill>
              <a:headEnd type="none" w="med" len="med"/>
              <a:tailEnd type="triangle" w="med" len="me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0" name="円弧 29"/>
            <p:cNvSpPr>
              <a:spLocks noChangeAspect="1"/>
            </p:cNvSpPr>
            <p:nvPr/>
          </p:nvSpPr>
          <p:spPr>
            <a:xfrm rot="13646506">
              <a:off x="2395394" y="1596904"/>
              <a:ext cx="4320000" cy="4320000"/>
            </a:xfrm>
            <a:prstGeom prst="arc">
              <a:avLst>
                <a:gd name="adj1" fmla="val 14241721"/>
                <a:gd name="adj2" fmla="val 18012140"/>
              </a:avLst>
            </a:prstGeom>
            <a:ln w="276225">
              <a:solidFill>
                <a:srgbClr val="FF0000"/>
              </a:solidFill>
              <a:headEnd type="none" w="med" len="med"/>
              <a:tailEnd type="triangle" w="med" len="me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1" name="円弧 30"/>
            <p:cNvSpPr>
              <a:spLocks noChangeAspect="1"/>
            </p:cNvSpPr>
            <p:nvPr/>
          </p:nvSpPr>
          <p:spPr>
            <a:xfrm rot="19184963">
              <a:off x="2395394" y="1596904"/>
              <a:ext cx="4320000" cy="4320000"/>
            </a:xfrm>
            <a:prstGeom prst="arc">
              <a:avLst>
                <a:gd name="adj1" fmla="val 14241721"/>
                <a:gd name="adj2" fmla="val 18012140"/>
              </a:avLst>
            </a:prstGeom>
            <a:ln w="276225">
              <a:solidFill>
                <a:srgbClr val="FF0000"/>
              </a:solidFill>
              <a:headEnd type="none" w="med" len="med"/>
              <a:tailEnd type="triangle" w="med" len="me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1741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solidFill>
                  <a:srgbClr val="0070C0"/>
                </a:solidFill>
                <a:latin typeface="ＭＳ Ｐゴシック" charset="-128"/>
              </a:rPr>
              <a:t>PDCA</a:t>
            </a:r>
            <a:r>
              <a:rPr lang="ja-JP" altLang="en-US" smtClean="0">
                <a:solidFill>
                  <a:srgbClr val="0070C0"/>
                </a:solidFill>
                <a:latin typeface="ＭＳ Ｐゴシック" charset="-128"/>
              </a:rPr>
              <a:t>サイクル</a:t>
            </a:r>
          </a:p>
        </p:txBody>
      </p:sp>
      <p:sp>
        <p:nvSpPr>
          <p:cNvPr id="15" name="正方形/長方形 14"/>
          <p:cNvSpPr>
            <a:spLocks noChangeArrowheads="1"/>
          </p:cNvSpPr>
          <p:nvPr/>
        </p:nvSpPr>
        <p:spPr bwMode="auto">
          <a:xfrm>
            <a:off x="4687888" y="1508125"/>
            <a:ext cx="6762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2400300">
              <a:lnSpc>
                <a:spcPct val="90000"/>
              </a:lnSpc>
              <a:spcAft>
                <a:spcPct val="35000"/>
              </a:spcAft>
            </a:pPr>
            <a:r>
              <a:rPr lang="en-US" altLang="ja-JP" sz="5400" b="1">
                <a:solidFill>
                  <a:srgbClr val="339933"/>
                </a:solidFill>
                <a:latin typeface="HG丸ｺﾞｼｯｸM-PRO" pitchFamily="50" charset="-128"/>
                <a:ea typeface="HG丸ｺﾞｼｯｸM-PRO" pitchFamily="50" charset="-128"/>
              </a:rPr>
              <a:t>P</a:t>
            </a:r>
          </a:p>
        </p:txBody>
      </p:sp>
      <p:sp>
        <p:nvSpPr>
          <p:cNvPr id="17" name="正方形/長方形 16"/>
          <p:cNvSpPr>
            <a:spLocks noChangeArrowheads="1"/>
          </p:cNvSpPr>
          <p:nvPr/>
        </p:nvSpPr>
        <p:spPr bwMode="auto">
          <a:xfrm>
            <a:off x="6708775" y="3357563"/>
            <a:ext cx="74295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5400" b="1">
                <a:solidFill>
                  <a:srgbClr val="FF0066"/>
                </a:solidFill>
                <a:latin typeface="HG丸ｺﾞｼｯｸM-PRO" pitchFamily="50" charset="-128"/>
                <a:ea typeface="HG丸ｺﾞｼｯｸM-PRO" pitchFamily="50" charset="-128"/>
              </a:rPr>
              <a:t>D</a:t>
            </a:r>
          </a:p>
        </p:txBody>
      </p:sp>
      <p:sp>
        <p:nvSpPr>
          <p:cNvPr id="16" name="正方形/長方形 15"/>
          <p:cNvSpPr>
            <a:spLocks noChangeArrowheads="1"/>
          </p:cNvSpPr>
          <p:nvPr/>
        </p:nvSpPr>
        <p:spPr bwMode="auto">
          <a:xfrm>
            <a:off x="4635500" y="5373688"/>
            <a:ext cx="728663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5400" b="1">
                <a:solidFill>
                  <a:srgbClr val="FF9933"/>
                </a:solidFill>
                <a:latin typeface="HG丸ｺﾞｼｯｸM-PRO" pitchFamily="50" charset="-128"/>
                <a:ea typeface="HG丸ｺﾞｼｯｸM-PRO" pitchFamily="50" charset="-128"/>
              </a:rPr>
              <a:t>C</a:t>
            </a:r>
          </a:p>
        </p:txBody>
      </p:sp>
      <p:sp>
        <p:nvSpPr>
          <p:cNvPr id="10" name="正方形/長方形 9"/>
          <p:cNvSpPr>
            <a:spLocks noChangeArrowheads="1"/>
          </p:cNvSpPr>
          <p:nvPr/>
        </p:nvSpPr>
        <p:spPr bwMode="auto">
          <a:xfrm>
            <a:off x="2524125" y="3284538"/>
            <a:ext cx="7524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5400" b="1">
                <a:solidFill>
                  <a:srgbClr val="00B0F0"/>
                </a:solidFill>
                <a:latin typeface="HG丸ｺﾞｼｯｸM-PRO" pitchFamily="50" charset="-128"/>
                <a:ea typeface="HG丸ｺﾞｼｯｸM-PRO" pitchFamily="50" charset="-128"/>
              </a:rPr>
              <a:t>A</a:t>
            </a:r>
          </a:p>
        </p:txBody>
      </p:sp>
      <p:sp>
        <p:nvSpPr>
          <p:cNvPr id="21" name="角丸四角形 20"/>
          <p:cNvSpPr>
            <a:spLocks noChangeArrowheads="1"/>
          </p:cNvSpPr>
          <p:nvPr/>
        </p:nvSpPr>
        <p:spPr bwMode="auto">
          <a:xfrm>
            <a:off x="3851275" y="3357563"/>
            <a:ext cx="2160588" cy="107950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48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目標</a:t>
            </a:r>
          </a:p>
        </p:txBody>
      </p:sp>
      <p:sp>
        <p:nvSpPr>
          <p:cNvPr id="3" name="正方形/長方形 13"/>
          <p:cNvSpPr>
            <a:spLocks noChangeArrowheads="1"/>
          </p:cNvSpPr>
          <p:nvPr/>
        </p:nvSpPr>
        <p:spPr bwMode="auto">
          <a:xfrm>
            <a:off x="2124075" y="6237288"/>
            <a:ext cx="590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>
                <a:latin typeface="HG丸ｺﾞｼｯｸM-PRO" pitchFamily="50" charset="-128"/>
                <a:ea typeface="HG丸ｺﾞｼｯｸM-PRO" pitchFamily="50" charset="-128"/>
              </a:rPr>
              <a:t>PDCA</a:t>
            </a:r>
            <a:r>
              <a:rPr lang="ja-JP" altLang="en-US" sz="2400" b="1">
                <a:latin typeface="HG丸ｺﾞｼｯｸM-PRO" pitchFamily="50" charset="-128"/>
                <a:ea typeface="HG丸ｺﾞｼｯｸM-PRO" pitchFamily="50" charset="-128"/>
              </a:rPr>
              <a:t>サイクルを回して目標に近づける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8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" grpId="0"/>
    </p:bldLst>
  </p:timing>
</p:sld>
</file>

<file path=ppt/theme/theme1.xml><?xml version="1.0" encoding="utf-8"?>
<a:theme xmlns:a="http://schemas.openxmlformats.org/drawingml/2006/main" name="Factory desig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テクノロジー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FACTORY_TP01069018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7176BB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666AA9"/>
        </a:accent6>
        <a:hlink>
          <a:srgbClr val="B97C01"/>
        </a:hlink>
        <a:folHlink>
          <a:srgbClr val="555B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_TP01069018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CEA79C"/>
        </a:hlink>
        <a:folHlink>
          <a:srgbClr val="FDF1C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_TP01069018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DDDDDD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EAEAE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_TP01069018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B97C01"/>
        </a:hlink>
        <a:folHlink>
          <a:srgbClr val="9E4C0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_TP01069018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808000"/>
        </a:hlink>
        <a:folHlink>
          <a:srgbClr val="6856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_TP01069018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B97C01"/>
        </a:hlink>
        <a:folHlink>
          <a:srgbClr val="3C504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_TP01069018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B97C01"/>
        </a:hlink>
        <a:folHlink>
          <a:srgbClr val="2D302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4706</TotalTime>
  <Words>248</Words>
  <Application>Microsoft Office PowerPoint</Application>
  <PresentationFormat>画面に合わせる (4:3)</PresentationFormat>
  <Paragraphs>48</Paragraphs>
  <Slides>4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Factory design template</vt:lpstr>
      <vt:lpstr>工業高校におけるキャリア教育</vt:lpstr>
      <vt:lpstr>PDCAサイクル</vt:lpstr>
      <vt:lpstr>PDCAサイクル</vt:lpstr>
      <vt:lpstr>PDCAサイクル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工業高校におけるキャリア教育</dc:title>
  <cp:lastModifiedBy>愛知県教育委員会</cp:lastModifiedBy>
  <cp:revision>58</cp:revision>
  <dcterms:modified xsi:type="dcterms:W3CDTF">2013-03-07T01:04:34Z</dcterms:modified>
</cp:coreProperties>
</file>