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10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7263"/>
            <a:fld id="{6373C0FE-F5C7-439F-8068-B3C6F14277D3}" type="slidenum">
              <a:rPr lang="en-US" altLang="ja-JP" smtClean="0">
                <a:ea typeface="ＭＳ Ｐゴシック" charset="-128"/>
              </a:rPr>
              <a:pPr defTabSz="957263"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「ほうれんそう」とは、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ほう　「報告」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れん　「連絡」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そう　「相談」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を合わせた言葉であることを説明する。</a:t>
            </a:r>
          </a:p>
        </p:txBody>
      </p:sp>
      <p:sp>
        <p:nvSpPr>
          <p:cNvPr id="11776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4D48A4-25A0-43DB-9268-4C3BD953E200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88" tIns="47844" rIns="95688" bIns="47844" anchor="b"/>
          <a:lstStyle/>
          <a:p>
            <a:pPr algn="r" defTabSz="966788"/>
            <a:fld id="{248C0D4E-35C6-4251-B7A2-2B1FECA085EE}" type="slidenum">
              <a:rPr lang="en-US" altLang="ja-JP" sz="1300"/>
              <a:pPr algn="r" defTabSz="966788"/>
              <a:t>3</a:t>
            </a:fld>
            <a:endParaRPr lang="en-US" altLang="ja-JP" sz="13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報告とは、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中間報告や終了時に結果報告をする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納期や期限等が守れない場合等には、速やかに報告する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ことが大切であることを説明する。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88" tIns="47844" rIns="95688" bIns="47844" anchor="b"/>
          <a:lstStyle/>
          <a:p>
            <a:pPr algn="r" defTabSz="966788"/>
            <a:fld id="{414BE99A-8E99-4E74-85B7-E0461478D7D7}" type="slidenum">
              <a:rPr lang="en-US" altLang="ja-JP" sz="1300"/>
              <a:pPr algn="r" defTabSz="966788"/>
              <a:t>4</a:t>
            </a:fld>
            <a:endParaRPr lang="en-US" altLang="ja-JP" sz="130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連絡とは、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内容等の状況を判断して、適切な相手に連絡する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ことが大切であることを説明する。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88" tIns="47844" rIns="95688" bIns="47844" anchor="b"/>
          <a:lstStyle/>
          <a:p>
            <a:pPr algn="r" defTabSz="966788"/>
            <a:fld id="{4288EEE5-50AF-4694-80E7-6394BB7D4B36}" type="slidenum">
              <a:rPr lang="en-US" altLang="ja-JP" sz="1300"/>
              <a:pPr algn="r" defTabSz="966788"/>
              <a:t>5</a:t>
            </a:fld>
            <a:endParaRPr lang="en-US" altLang="ja-JP" sz="13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相談とは、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問題が発生した時などに、対策等について適切な相手に相談する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ことが大切であることを説明する。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サブタイトル 6"/>
          <p:cNvSpPr>
            <a:spLocks noGrp="1"/>
          </p:cNvSpPr>
          <p:nvPr>
            <p:ph type="subTitle" idx="1"/>
          </p:nvPr>
        </p:nvSpPr>
        <p:spPr>
          <a:xfrm>
            <a:off x="1817688" y="3170238"/>
            <a:ext cx="6400800" cy="1752600"/>
          </a:xfrm>
        </p:spPr>
        <p:txBody>
          <a:bodyPr/>
          <a:lstStyle/>
          <a:p>
            <a:pPr algn="ctr"/>
            <a:r>
              <a:rPr lang="ja-JP" altLang="en-US" sz="5400" b="1" dirty="0" smtClean="0">
                <a:solidFill>
                  <a:srgbClr val="0070C0"/>
                </a:solidFill>
                <a:latin typeface="ＭＳ Ｐゴシック" charset="-128"/>
              </a:rPr>
              <a:t>ほうれんそう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77724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工業高校におけるキャリア教育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高等学校（工業）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ＭＳ Ｐゴシック" charset="-128"/>
              </a:rPr>
              <a:t>ほうれんそう</a:t>
            </a:r>
          </a:p>
        </p:txBody>
      </p:sp>
      <p:sp>
        <p:nvSpPr>
          <p:cNvPr id="46083" name="コンテンツ プレースホル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ほう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err="1" smtClean="0">
                <a:latin typeface="HG丸ｺﾞｼｯｸM-PRO" pitchFamily="50" charset="-128"/>
                <a:ea typeface="HG丸ｺﾞｼｯｸM-PRO" pitchFamily="50" charset="-128"/>
              </a:rPr>
              <a:t>れん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そう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6085" name="コンテンツ プレースホルダ 4"/>
          <p:cNvSpPr>
            <a:spLocks/>
          </p:cNvSpPr>
          <p:nvPr/>
        </p:nvSpPr>
        <p:spPr bwMode="auto">
          <a:xfrm>
            <a:off x="2212975" y="1676400"/>
            <a:ext cx="5829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・・・・報告</a:t>
            </a:r>
            <a:endParaRPr lang="en-US" altLang="ja-JP" sz="32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en-US" altLang="ja-JP" sz="32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・・・・連絡</a:t>
            </a:r>
            <a:endParaRPr lang="en-US" altLang="ja-JP" sz="32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en-US" altLang="ja-JP" sz="32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・・・・相談</a:t>
            </a:r>
            <a:endParaRPr lang="en-US" altLang="ja-JP" sz="32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ほうれんそう</a:t>
            </a:r>
            <a:endParaRPr lang="ja-JP" altLang="en-US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charset="-128"/>
            </a:endParaRPr>
          </a:p>
        </p:txBody>
      </p:sp>
      <p:sp>
        <p:nvSpPr>
          <p:cNvPr id="47107" name="コンテンツ プレースホルダ 6"/>
          <p:cNvSpPr>
            <a:spLocks noGrp="1"/>
          </p:cNvSpPr>
          <p:nvPr>
            <p:ph sz="quarter" idx="1"/>
          </p:nvPr>
        </p:nvSpPr>
        <p:spPr>
          <a:xfrm>
            <a:off x="1066800" y="1676400"/>
            <a:ext cx="7897813" cy="4344988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ほう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・・・・報告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進み具合や今後の見通しなどの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中間報告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をするとともに、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終了時に直ちに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内容及び情況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・結果を報告する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納期や期限等が守れない場合やミスや問題が発生した場合には、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速やかに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報告・通知する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要点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分か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りやすく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伝えることが大切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ほうれんそう</a:t>
            </a:r>
            <a:endParaRPr lang="en-US" altLang="ja-JP" smtClean="0">
              <a:solidFill>
                <a:srgbClr val="0070C0"/>
              </a:solidFill>
              <a:latin typeface="ＭＳ Ｐゴシック" charset="-12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676400"/>
            <a:ext cx="7608888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れん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・・・・連絡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内容・重要度・緊急度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などの状況を判断して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適切な相手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に連絡する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ほうれんそう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676400"/>
            <a:ext cx="7608888" cy="420087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そう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・・・・相談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問題が発生したり、自分で決断できない場合は、対策等について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適切な相手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に　相談する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l"/>
            </a:pP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相談内容を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明確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にし、あらかじめ　　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自分の意見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をまとめておくことが大切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4700</TotalTime>
  <Words>178</Words>
  <Application>Microsoft Office PowerPoint</Application>
  <PresentationFormat>画面に合わせる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Factory design template</vt:lpstr>
      <vt:lpstr>工業高校におけるキャリア教育</vt:lpstr>
      <vt:lpstr>ほうれんそう</vt:lpstr>
      <vt:lpstr>ほうれんそう</vt:lpstr>
      <vt:lpstr>ほうれんそう</vt:lpstr>
      <vt:lpstr>ほうれんそう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58</cp:revision>
  <dcterms:modified xsi:type="dcterms:W3CDTF">2013-03-07T01:02:10Z</dcterms:modified>
</cp:coreProperties>
</file>