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304" r:id="rId2"/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6600"/>
    <a:srgbClr val="FF9900"/>
    <a:srgbClr val="0066FF"/>
    <a:srgbClr val="C0504D"/>
    <a:srgbClr val="FF0066"/>
    <a:srgbClr val="FF9966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6" autoAdjust="0"/>
    <p:restoredTop sz="95667" autoAdjust="0"/>
  </p:normalViewPr>
  <p:slideViewPr>
    <p:cSldViewPr>
      <p:cViewPr>
        <p:scale>
          <a:sx n="75" d="100"/>
          <a:sy n="75" d="100"/>
        </p:scale>
        <p:origin x="-10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38610C82-C3A1-41B9-98ED-89AD39A2370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7263"/>
            <a:fld id="{6373C0FE-F5C7-439F-8068-B3C6F14277D3}" type="slidenum">
              <a:rPr lang="en-US" altLang="ja-JP" smtClean="0">
                <a:ea typeface="ＭＳ Ｐゴシック" charset="-128"/>
              </a:rPr>
              <a:pPr defTabSz="957263"/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/>
              <a:t>「ほうれんそう」とは、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ほう　「報告」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れん　「連絡」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そう　「相談」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を合わせた言葉であることを説明する。</a:t>
            </a:r>
          </a:p>
        </p:txBody>
      </p:sp>
      <p:sp>
        <p:nvSpPr>
          <p:cNvPr id="11776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4D48A4-25A0-43DB-9268-4C3BD953E200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31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88" tIns="47844" rIns="95688" bIns="47844" anchor="b"/>
          <a:lstStyle/>
          <a:p>
            <a:pPr algn="r" defTabSz="966788"/>
            <a:fld id="{248C0D4E-35C6-4251-B7A2-2B1FECA085EE}" type="slidenum">
              <a:rPr lang="en-US" altLang="ja-JP" sz="1300"/>
              <a:pPr algn="r" defTabSz="966788"/>
              <a:t>3</a:t>
            </a:fld>
            <a:endParaRPr lang="en-US" altLang="ja-JP" sz="13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/>
              <a:t>報告とは、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中間報告や終了時に結果報告をする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納期や期限等が守れない場合等には、速やかに報告する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ことが大切であることを説明する。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31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88" tIns="47844" rIns="95688" bIns="47844" anchor="b"/>
          <a:lstStyle/>
          <a:p>
            <a:pPr algn="r" defTabSz="966788"/>
            <a:fld id="{414BE99A-8E99-4E74-85B7-E0461478D7D7}" type="slidenum">
              <a:rPr lang="en-US" altLang="ja-JP" sz="1300"/>
              <a:pPr algn="r" defTabSz="966788"/>
              <a:t>4</a:t>
            </a:fld>
            <a:endParaRPr lang="en-US" altLang="ja-JP" sz="130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/>
              <a:t>連絡とは、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内容等の状況を判断して、適切な相手に連絡する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ことが大切であることを説明する。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031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88" tIns="47844" rIns="95688" bIns="47844" anchor="b"/>
          <a:lstStyle/>
          <a:p>
            <a:pPr algn="r" defTabSz="966788"/>
            <a:fld id="{4288EEE5-50AF-4694-80E7-6394BB7D4B36}" type="slidenum">
              <a:rPr lang="en-US" altLang="ja-JP" sz="1300"/>
              <a:pPr algn="r" defTabSz="966788"/>
              <a:t>5</a:t>
            </a:fld>
            <a:endParaRPr lang="en-US" altLang="ja-JP" sz="13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/>
              <a:t>相談とは、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　問題が発生した時などに、対策等について適切な相手に相談する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ことが大切であることを説明する。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-7" y="0"/>
              <a:ext cx="5774" cy="4343"/>
              <a:chOff x="-7" y="0"/>
              <a:chExt cx="5774" cy="4343"/>
            </a:xfrm>
          </p:grpSpPr>
          <p:sp>
            <p:nvSpPr>
              <p:cNvPr id="7" name="Freeform 3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>
                  <a:gd name="T0" fmla="*/ 808 w 1429"/>
                  <a:gd name="T1" fmla="*/ 283 h 1707"/>
                  <a:gd name="T2" fmla="*/ 673 w 1429"/>
                  <a:gd name="T3" fmla="*/ 252 h 1707"/>
                  <a:gd name="T4" fmla="*/ 654 w 1429"/>
                  <a:gd name="T5" fmla="*/ 0 h 1707"/>
                  <a:gd name="T6" fmla="*/ 488 w 1429"/>
                  <a:gd name="T7" fmla="*/ 13 h 1707"/>
                  <a:gd name="T8" fmla="*/ 476 w 1429"/>
                  <a:gd name="T9" fmla="*/ 252 h 1707"/>
                  <a:gd name="T10" fmla="*/ 365 w 1429"/>
                  <a:gd name="T11" fmla="*/ 290 h 1707"/>
                  <a:gd name="T12" fmla="*/ 206 w 1429"/>
                  <a:gd name="T13" fmla="*/ 86 h 1707"/>
                  <a:gd name="T14" fmla="*/ 95 w 1429"/>
                  <a:gd name="T15" fmla="*/ 148 h 1707"/>
                  <a:gd name="T16" fmla="*/ 200 w 1429"/>
                  <a:gd name="T17" fmla="*/ 376 h 1707"/>
                  <a:gd name="T18" fmla="*/ 126 w 1429"/>
                  <a:gd name="T19" fmla="*/ 450 h 1707"/>
                  <a:gd name="T20" fmla="*/ 0 w 1429"/>
                  <a:gd name="T21" fmla="*/ 423 h 1707"/>
                  <a:gd name="T22" fmla="*/ 0 w 1429"/>
                  <a:gd name="T23" fmla="*/ 1273 h 1707"/>
                  <a:gd name="T24" fmla="*/ 101 w 1429"/>
                  <a:gd name="T25" fmla="*/ 1226 h 1707"/>
                  <a:gd name="T26" fmla="*/ 181 w 1429"/>
                  <a:gd name="T27" fmla="*/ 1306 h 1707"/>
                  <a:gd name="T28" fmla="*/ 70 w 1429"/>
                  <a:gd name="T29" fmla="*/ 1509 h 1707"/>
                  <a:gd name="T30" fmla="*/ 175 w 1429"/>
                  <a:gd name="T31" fmla="*/ 1596 h 1707"/>
                  <a:gd name="T32" fmla="*/ 365 w 1429"/>
                  <a:gd name="T33" fmla="*/ 1411 h 1707"/>
                  <a:gd name="T34" fmla="*/ 476 w 1429"/>
                  <a:gd name="T35" fmla="*/ 1448 h 1707"/>
                  <a:gd name="T36" fmla="*/ 501 w 1429"/>
                  <a:gd name="T37" fmla="*/ 1700 h 1707"/>
                  <a:gd name="T38" fmla="*/ 667 w 1429"/>
                  <a:gd name="T39" fmla="*/ 1707 h 1707"/>
                  <a:gd name="T40" fmla="*/ 685 w 1429"/>
                  <a:gd name="T41" fmla="*/ 1442 h 1707"/>
                  <a:gd name="T42" fmla="*/ 826 w 1429"/>
                  <a:gd name="T43" fmla="*/ 1405 h 1707"/>
                  <a:gd name="T44" fmla="*/ 993 w 1429"/>
                  <a:gd name="T45" fmla="*/ 1590 h 1707"/>
                  <a:gd name="T46" fmla="*/ 1103 w 1429"/>
                  <a:gd name="T47" fmla="*/ 1522 h 1707"/>
                  <a:gd name="T48" fmla="*/ 993 w 1429"/>
                  <a:gd name="T49" fmla="*/ 1300 h 1707"/>
                  <a:gd name="T50" fmla="*/ 1067 w 1429"/>
                  <a:gd name="T51" fmla="*/ 1207 h 1707"/>
                  <a:gd name="T52" fmla="*/ 1288 w 1429"/>
                  <a:gd name="T53" fmla="*/ 1312 h 1707"/>
                  <a:gd name="T54" fmla="*/ 1355 w 1429"/>
                  <a:gd name="T55" fmla="*/ 1196 h 1707"/>
                  <a:gd name="T56" fmla="*/ 1153 w 1429"/>
                  <a:gd name="T57" fmla="*/ 1047 h 1707"/>
                  <a:gd name="T58" fmla="*/ 1177 w 1429"/>
                  <a:gd name="T59" fmla="*/ 918 h 1707"/>
                  <a:gd name="T60" fmla="*/ 1429 w 1429"/>
                  <a:gd name="T61" fmla="*/ 894 h 1707"/>
                  <a:gd name="T62" fmla="*/ 1423 w 1429"/>
                  <a:gd name="T63" fmla="*/ 764 h 1707"/>
                  <a:gd name="T64" fmla="*/ 1171 w 1429"/>
                  <a:gd name="T65" fmla="*/ 727 h 1707"/>
                  <a:gd name="T66" fmla="*/ 1146 w 1429"/>
                  <a:gd name="T67" fmla="*/ 629 h 1707"/>
                  <a:gd name="T68" fmla="*/ 1349 w 1429"/>
                  <a:gd name="T69" fmla="*/ 487 h 1707"/>
                  <a:gd name="T70" fmla="*/ 1282 w 1429"/>
                  <a:gd name="T71" fmla="*/ 370 h 1707"/>
                  <a:gd name="T72" fmla="*/ 1054 w 1429"/>
                  <a:gd name="T73" fmla="*/ 462 h 1707"/>
                  <a:gd name="T74" fmla="*/ 980 w 1429"/>
                  <a:gd name="T75" fmla="*/ 388 h 1707"/>
                  <a:gd name="T76" fmla="*/ 1097 w 1429"/>
                  <a:gd name="T77" fmla="*/ 173 h 1707"/>
                  <a:gd name="T78" fmla="*/ 986 w 1429"/>
                  <a:gd name="T79" fmla="*/ 105 h 1707"/>
                  <a:gd name="T80" fmla="*/ 808 w 1429"/>
                  <a:gd name="T81" fmla="*/ 283 h 1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>
                  <a:gd name="T0" fmla="*/ 335 w 528"/>
                  <a:gd name="T1" fmla="*/ 56 h 496"/>
                  <a:gd name="T2" fmla="*/ 293 w 528"/>
                  <a:gd name="T3" fmla="*/ 46 h 496"/>
                  <a:gd name="T4" fmla="*/ 288 w 528"/>
                  <a:gd name="T5" fmla="*/ 0 h 496"/>
                  <a:gd name="T6" fmla="*/ 238 w 528"/>
                  <a:gd name="T7" fmla="*/ 0 h 496"/>
                  <a:gd name="T8" fmla="*/ 232 w 528"/>
                  <a:gd name="T9" fmla="*/ 46 h 496"/>
                  <a:gd name="T10" fmla="*/ 198 w 528"/>
                  <a:gd name="T11" fmla="*/ 58 h 496"/>
                  <a:gd name="T12" fmla="*/ 146 w 528"/>
                  <a:gd name="T13" fmla="*/ 0 h 496"/>
                  <a:gd name="T14" fmla="*/ 114 w 528"/>
                  <a:gd name="T15" fmla="*/ 14 h 496"/>
                  <a:gd name="T16" fmla="*/ 147 w 528"/>
                  <a:gd name="T17" fmla="*/ 84 h 496"/>
                  <a:gd name="T18" fmla="*/ 124 w 528"/>
                  <a:gd name="T19" fmla="*/ 107 h 496"/>
                  <a:gd name="T20" fmla="*/ 50 w 528"/>
                  <a:gd name="T21" fmla="*/ 81 h 496"/>
                  <a:gd name="T22" fmla="*/ 32 w 528"/>
                  <a:gd name="T23" fmla="*/ 109 h 496"/>
                  <a:gd name="T24" fmla="*/ 90 w 528"/>
                  <a:gd name="T25" fmla="*/ 159 h 496"/>
                  <a:gd name="T26" fmla="*/ 80 w 528"/>
                  <a:gd name="T27" fmla="*/ 197 h 496"/>
                  <a:gd name="T28" fmla="*/ 2 w 528"/>
                  <a:gd name="T29" fmla="*/ 202 h 496"/>
                  <a:gd name="T30" fmla="*/ 0 w 528"/>
                  <a:gd name="T31" fmla="*/ 244 h 496"/>
                  <a:gd name="T32" fmla="*/ 80 w 528"/>
                  <a:gd name="T33" fmla="*/ 256 h 496"/>
                  <a:gd name="T34" fmla="*/ 88 w 528"/>
                  <a:gd name="T35" fmla="*/ 292 h 496"/>
                  <a:gd name="T36" fmla="*/ 29 w 528"/>
                  <a:gd name="T37" fmla="*/ 345 h 496"/>
                  <a:gd name="T38" fmla="*/ 50 w 528"/>
                  <a:gd name="T39" fmla="*/ 378 h 496"/>
                  <a:gd name="T40" fmla="*/ 116 w 528"/>
                  <a:gd name="T41" fmla="*/ 347 h 496"/>
                  <a:gd name="T42" fmla="*/ 141 w 528"/>
                  <a:gd name="T43" fmla="*/ 372 h 496"/>
                  <a:gd name="T44" fmla="*/ 107 w 528"/>
                  <a:gd name="T45" fmla="*/ 435 h 496"/>
                  <a:gd name="T46" fmla="*/ 139 w 528"/>
                  <a:gd name="T47" fmla="*/ 462 h 496"/>
                  <a:gd name="T48" fmla="*/ 198 w 528"/>
                  <a:gd name="T49" fmla="*/ 404 h 496"/>
                  <a:gd name="T50" fmla="*/ 232 w 528"/>
                  <a:gd name="T51" fmla="*/ 416 h 496"/>
                  <a:gd name="T52" fmla="*/ 240 w 528"/>
                  <a:gd name="T53" fmla="*/ 494 h 496"/>
                  <a:gd name="T54" fmla="*/ 292 w 528"/>
                  <a:gd name="T55" fmla="*/ 496 h 496"/>
                  <a:gd name="T56" fmla="*/ 297 w 528"/>
                  <a:gd name="T57" fmla="*/ 414 h 496"/>
                  <a:gd name="T58" fmla="*/ 341 w 528"/>
                  <a:gd name="T59" fmla="*/ 403 h 496"/>
                  <a:gd name="T60" fmla="*/ 393 w 528"/>
                  <a:gd name="T61" fmla="*/ 460 h 496"/>
                  <a:gd name="T62" fmla="*/ 427 w 528"/>
                  <a:gd name="T63" fmla="*/ 439 h 496"/>
                  <a:gd name="T64" fmla="*/ 393 w 528"/>
                  <a:gd name="T65" fmla="*/ 370 h 496"/>
                  <a:gd name="T66" fmla="*/ 416 w 528"/>
                  <a:gd name="T67" fmla="*/ 341 h 496"/>
                  <a:gd name="T68" fmla="*/ 484 w 528"/>
                  <a:gd name="T69" fmla="*/ 374 h 496"/>
                  <a:gd name="T70" fmla="*/ 505 w 528"/>
                  <a:gd name="T71" fmla="*/ 338 h 496"/>
                  <a:gd name="T72" fmla="*/ 442 w 528"/>
                  <a:gd name="T73" fmla="*/ 292 h 496"/>
                  <a:gd name="T74" fmla="*/ 450 w 528"/>
                  <a:gd name="T75" fmla="*/ 252 h 496"/>
                  <a:gd name="T76" fmla="*/ 528 w 528"/>
                  <a:gd name="T77" fmla="*/ 244 h 496"/>
                  <a:gd name="T78" fmla="*/ 526 w 528"/>
                  <a:gd name="T79" fmla="*/ 204 h 496"/>
                  <a:gd name="T80" fmla="*/ 448 w 528"/>
                  <a:gd name="T81" fmla="*/ 193 h 496"/>
                  <a:gd name="T82" fmla="*/ 440 w 528"/>
                  <a:gd name="T83" fmla="*/ 162 h 496"/>
                  <a:gd name="T84" fmla="*/ 503 w 528"/>
                  <a:gd name="T85" fmla="*/ 119 h 496"/>
                  <a:gd name="T86" fmla="*/ 482 w 528"/>
                  <a:gd name="T87" fmla="*/ 82 h 496"/>
                  <a:gd name="T88" fmla="*/ 412 w 528"/>
                  <a:gd name="T89" fmla="*/ 111 h 496"/>
                  <a:gd name="T90" fmla="*/ 389 w 528"/>
                  <a:gd name="T91" fmla="*/ 88 h 496"/>
                  <a:gd name="T92" fmla="*/ 425 w 528"/>
                  <a:gd name="T93" fmla="*/ 21 h 496"/>
                  <a:gd name="T94" fmla="*/ 391 w 528"/>
                  <a:gd name="T95" fmla="*/ 0 h 496"/>
                  <a:gd name="T96" fmla="*/ 335 w 528"/>
                  <a:gd name="T97" fmla="*/ 5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>
                  <a:gd name="T0" fmla="*/ 1368 w 2153"/>
                  <a:gd name="T1" fmla="*/ 358 h 1321"/>
                  <a:gd name="T2" fmla="*/ 1197 w 2153"/>
                  <a:gd name="T3" fmla="*/ 318 h 1321"/>
                  <a:gd name="T4" fmla="*/ 1173 w 2153"/>
                  <a:gd name="T5" fmla="*/ 0 h 1321"/>
                  <a:gd name="T6" fmla="*/ 964 w 2153"/>
                  <a:gd name="T7" fmla="*/ 16 h 1321"/>
                  <a:gd name="T8" fmla="*/ 948 w 2153"/>
                  <a:gd name="T9" fmla="*/ 318 h 1321"/>
                  <a:gd name="T10" fmla="*/ 808 w 2153"/>
                  <a:gd name="T11" fmla="*/ 366 h 1321"/>
                  <a:gd name="T12" fmla="*/ 606 w 2153"/>
                  <a:gd name="T13" fmla="*/ 109 h 1321"/>
                  <a:gd name="T14" fmla="*/ 467 w 2153"/>
                  <a:gd name="T15" fmla="*/ 187 h 1321"/>
                  <a:gd name="T16" fmla="*/ 599 w 2153"/>
                  <a:gd name="T17" fmla="*/ 474 h 1321"/>
                  <a:gd name="T18" fmla="*/ 506 w 2153"/>
                  <a:gd name="T19" fmla="*/ 568 h 1321"/>
                  <a:gd name="T20" fmla="*/ 202 w 2153"/>
                  <a:gd name="T21" fmla="*/ 459 h 1321"/>
                  <a:gd name="T22" fmla="*/ 132 w 2153"/>
                  <a:gd name="T23" fmla="*/ 576 h 1321"/>
                  <a:gd name="T24" fmla="*/ 365 w 2153"/>
                  <a:gd name="T25" fmla="*/ 778 h 1321"/>
                  <a:gd name="T26" fmla="*/ 327 w 2153"/>
                  <a:gd name="T27" fmla="*/ 933 h 1321"/>
                  <a:gd name="T28" fmla="*/ 7 w 2153"/>
                  <a:gd name="T29" fmla="*/ 956 h 1321"/>
                  <a:gd name="T30" fmla="*/ 0 w 2153"/>
                  <a:gd name="T31" fmla="*/ 1128 h 1321"/>
                  <a:gd name="T32" fmla="*/ 327 w 2153"/>
                  <a:gd name="T33" fmla="*/ 1174 h 1321"/>
                  <a:gd name="T34" fmla="*/ 358 w 2153"/>
                  <a:gd name="T35" fmla="*/ 1321 h 1321"/>
                  <a:gd name="T36" fmla="*/ 1804 w 2153"/>
                  <a:gd name="T37" fmla="*/ 1321 h 1321"/>
                  <a:gd name="T38" fmla="*/ 1835 w 2153"/>
                  <a:gd name="T39" fmla="*/ 1158 h 1321"/>
                  <a:gd name="T40" fmla="*/ 2153 w 2153"/>
                  <a:gd name="T41" fmla="*/ 1128 h 1321"/>
                  <a:gd name="T42" fmla="*/ 2146 w 2153"/>
                  <a:gd name="T43" fmla="*/ 964 h 1321"/>
                  <a:gd name="T44" fmla="*/ 1827 w 2153"/>
                  <a:gd name="T45" fmla="*/ 917 h 1321"/>
                  <a:gd name="T46" fmla="*/ 1795 w 2153"/>
                  <a:gd name="T47" fmla="*/ 793 h 1321"/>
                  <a:gd name="T48" fmla="*/ 2052 w 2153"/>
                  <a:gd name="T49" fmla="*/ 615 h 1321"/>
                  <a:gd name="T50" fmla="*/ 1967 w 2153"/>
                  <a:gd name="T51" fmla="*/ 467 h 1321"/>
                  <a:gd name="T52" fmla="*/ 1679 w 2153"/>
                  <a:gd name="T53" fmla="*/ 583 h 1321"/>
                  <a:gd name="T54" fmla="*/ 1586 w 2153"/>
                  <a:gd name="T55" fmla="*/ 490 h 1321"/>
                  <a:gd name="T56" fmla="*/ 1733 w 2153"/>
                  <a:gd name="T57" fmla="*/ 218 h 1321"/>
                  <a:gd name="T58" fmla="*/ 1593 w 2153"/>
                  <a:gd name="T59" fmla="*/ 132 h 1321"/>
                  <a:gd name="T60" fmla="*/ 1368 w 2153"/>
                  <a:gd name="T61" fmla="*/ 358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>
                  <a:gd name="T0" fmla="*/ 1265 w 1265"/>
                  <a:gd name="T1" fmla="*/ 0 h 2518"/>
                  <a:gd name="T2" fmla="*/ 1128 w 1265"/>
                  <a:gd name="T3" fmla="*/ 18 h 2518"/>
                  <a:gd name="T4" fmla="*/ 1110 w 1265"/>
                  <a:gd name="T5" fmla="*/ 372 h 2518"/>
                  <a:gd name="T6" fmla="*/ 946 w 1265"/>
                  <a:gd name="T7" fmla="*/ 428 h 2518"/>
                  <a:gd name="T8" fmla="*/ 710 w 1265"/>
                  <a:gd name="T9" fmla="*/ 127 h 2518"/>
                  <a:gd name="T10" fmla="*/ 546 w 1265"/>
                  <a:gd name="T11" fmla="*/ 219 h 2518"/>
                  <a:gd name="T12" fmla="*/ 701 w 1265"/>
                  <a:gd name="T13" fmla="*/ 555 h 2518"/>
                  <a:gd name="T14" fmla="*/ 592 w 1265"/>
                  <a:gd name="T15" fmla="*/ 665 h 2518"/>
                  <a:gd name="T16" fmla="*/ 237 w 1265"/>
                  <a:gd name="T17" fmla="*/ 537 h 2518"/>
                  <a:gd name="T18" fmla="*/ 155 w 1265"/>
                  <a:gd name="T19" fmla="*/ 674 h 2518"/>
                  <a:gd name="T20" fmla="*/ 427 w 1265"/>
                  <a:gd name="T21" fmla="*/ 911 h 2518"/>
                  <a:gd name="T22" fmla="*/ 383 w 1265"/>
                  <a:gd name="T23" fmla="*/ 1093 h 2518"/>
                  <a:gd name="T24" fmla="*/ 9 w 1265"/>
                  <a:gd name="T25" fmla="*/ 1121 h 2518"/>
                  <a:gd name="T26" fmla="*/ 0 w 1265"/>
                  <a:gd name="T27" fmla="*/ 1322 h 2518"/>
                  <a:gd name="T28" fmla="*/ 383 w 1265"/>
                  <a:gd name="T29" fmla="*/ 1376 h 2518"/>
                  <a:gd name="T30" fmla="*/ 419 w 1265"/>
                  <a:gd name="T31" fmla="*/ 1549 h 2518"/>
                  <a:gd name="T32" fmla="*/ 136 w 1265"/>
                  <a:gd name="T33" fmla="*/ 1804 h 2518"/>
                  <a:gd name="T34" fmla="*/ 237 w 1265"/>
                  <a:gd name="T35" fmla="*/ 1959 h 2518"/>
                  <a:gd name="T36" fmla="*/ 555 w 1265"/>
                  <a:gd name="T37" fmla="*/ 1813 h 2518"/>
                  <a:gd name="T38" fmla="*/ 674 w 1265"/>
                  <a:gd name="T39" fmla="*/ 1932 h 2518"/>
                  <a:gd name="T40" fmla="*/ 509 w 1265"/>
                  <a:gd name="T41" fmla="*/ 2232 h 2518"/>
                  <a:gd name="T42" fmla="*/ 664 w 1265"/>
                  <a:gd name="T43" fmla="*/ 2360 h 2518"/>
                  <a:gd name="T44" fmla="*/ 946 w 1265"/>
                  <a:gd name="T45" fmla="*/ 2087 h 2518"/>
                  <a:gd name="T46" fmla="*/ 1110 w 1265"/>
                  <a:gd name="T47" fmla="*/ 2142 h 2518"/>
                  <a:gd name="T48" fmla="*/ 1147 w 1265"/>
                  <a:gd name="T49" fmla="*/ 2515 h 2518"/>
                  <a:gd name="T50" fmla="*/ 1265 w 1265"/>
                  <a:gd name="T51" fmla="*/ 2518 h 2518"/>
                  <a:gd name="T52" fmla="*/ 1265 w 1265"/>
                  <a:gd name="T53" fmla="*/ 0 h 2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0000">
                    <a:schemeClr val="accent1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0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5" name="Freeform 19"/>
              <p:cNvSpPr>
                <a:spLocks/>
              </p:cNvSpPr>
              <p:nvPr/>
            </p:nvSpPr>
            <p:spPr bwMode="hidden">
              <a:xfrm rot="-5400000">
                <a:off x="2505" y="-537"/>
                <a:ext cx="1085" cy="2160"/>
              </a:xfrm>
              <a:custGeom>
                <a:avLst/>
                <a:gdLst>
                  <a:gd name="T0" fmla="*/ 1265 w 1265"/>
                  <a:gd name="T1" fmla="*/ 0 h 2518"/>
                  <a:gd name="T2" fmla="*/ 1128 w 1265"/>
                  <a:gd name="T3" fmla="*/ 18 h 2518"/>
                  <a:gd name="T4" fmla="*/ 1110 w 1265"/>
                  <a:gd name="T5" fmla="*/ 372 h 2518"/>
                  <a:gd name="T6" fmla="*/ 946 w 1265"/>
                  <a:gd name="T7" fmla="*/ 428 h 2518"/>
                  <a:gd name="T8" fmla="*/ 710 w 1265"/>
                  <a:gd name="T9" fmla="*/ 127 h 2518"/>
                  <a:gd name="T10" fmla="*/ 546 w 1265"/>
                  <a:gd name="T11" fmla="*/ 219 h 2518"/>
                  <a:gd name="T12" fmla="*/ 701 w 1265"/>
                  <a:gd name="T13" fmla="*/ 555 h 2518"/>
                  <a:gd name="T14" fmla="*/ 592 w 1265"/>
                  <a:gd name="T15" fmla="*/ 665 h 2518"/>
                  <a:gd name="T16" fmla="*/ 237 w 1265"/>
                  <a:gd name="T17" fmla="*/ 537 h 2518"/>
                  <a:gd name="T18" fmla="*/ 155 w 1265"/>
                  <a:gd name="T19" fmla="*/ 674 h 2518"/>
                  <a:gd name="T20" fmla="*/ 427 w 1265"/>
                  <a:gd name="T21" fmla="*/ 911 h 2518"/>
                  <a:gd name="T22" fmla="*/ 383 w 1265"/>
                  <a:gd name="T23" fmla="*/ 1093 h 2518"/>
                  <a:gd name="T24" fmla="*/ 9 w 1265"/>
                  <a:gd name="T25" fmla="*/ 1121 h 2518"/>
                  <a:gd name="T26" fmla="*/ 0 w 1265"/>
                  <a:gd name="T27" fmla="*/ 1322 h 2518"/>
                  <a:gd name="T28" fmla="*/ 383 w 1265"/>
                  <a:gd name="T29" fmla="*/ 1376 h 2518"/>
                  <a:gd name="T30" fmla="*/ 419 w 1265"/>
                  <a:gd name="T31" fmla="*/ 1549 h 2518"/>
                  <a:gd name="T32" fmla="*/ 136 w 1265"/>
                  <a:gd name="T33" fmla="*/ 1804 h 2518"/>
                  <a:gd name="T34" fmla="*/ 237 w 1265"/>
                  <a:gd name="T35" fmla="*/ 1959 h 2518"/>
                  <a:gd name="T36" fmla="*/ 555 w 1265"/>
                  <a:gd name="T37" fmla="*/ 1813 h 2518"/>
                  <a:gd name="T38" fmla="*/ 674 w 1265"/>
                  <a:gd name="T39" fmla="*/ 1932 h 2518"/>
                  <a:gd name="T40" fmla="*/ 509 w 1265"/>
                  <a:gd name="T41" fmla="*/ 2232 h 2518"/>
                  <a:gd name="T42" fmla="*/ 664 w 1265"/>
                  <a:gd name="T43" fmla="*/ 2360 h 2518"/>
                  <a:gd name="T44" fmla="*/ 946 w 1265"/>
                  <a:gd name="T45" fmla="*/ 2087 h 2518"/>
                  <a:gd name="T46" fmla="*/ 1110 w 1265"/>
                  <a:gd name="T47" fmla="*/ 2142 h 2518"/>
                  <a:gd name="T48" fmla="*/ 1147 w 1265"/>
                  <a:gd name="T49" fmla="*/ 2515 h 2518"/>
                  <a:gd name="T50" fmla="*/ 1265 w 1265"/>
                  <a:gd name="T51" fmla="*/ 2518 h 2518"/>
                  <a:gd name="T52" fmla="*/ 1265 w 1265"/>
                  <a:gd name="T53" fmla="*/ 0 h 2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0000">
                    <a:schemeClr val="accent1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0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</p:grpSp>
        <p:pic>
          <p:nvPicPr>
            <p:cNvPr id="6" name="Picture 7" descr="Facbanna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  <a:extLst>
              <a:ext uri="{909E8E84-426E-40DD-AFC4-6F175D3DCCD1}"/>
            </a:extLst>
          </p:spPr>
        </p:pic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08596-9803-4AE0-A683-49C1681E69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CA7F6-A8CE-47B5-BCA8-2E42A1B851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3D298-2163-4C77-97F6-580CAFD038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874C1-D077-4991-A76C-0F62FF7AF6F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CAC10-F8BC-4620-8082-76353A0E282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8F841-4A88-454C-A6DC-DED168E616D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4562-4334-4E61-A537-2B959E8F24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B7470-488C-466F-8E83-572AA49352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69F59-D9E9-4A20-977F-19F326EEA33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CB11B-32CA-436A-9B24-8B44DEA972C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D4903-2215-49AB-B7B6-A4D0C0B9C4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0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3080" name="Group 19"/>
            <p:cNvGrpSpPr>
              <a:grpSpLocks/>
            </p:cNvGrpSpPr>
            <p:nvPr userDrawn="1"/>
          </p:nvGrpSpPr>
          <p:grpSpPr bwMode="auto">
            <a:xfrm>
              <a:off x="-7" y="10"/>
              <a:ext cx="5774" cy="4333"/>
              <a:chOff x="-7" y="10"/>
              <a:chExt cx="5774" cy="4333"/>
            </a:xfrm>
          </p:grpSpPr>
          <p:sp>
            <p:nvSpPr>
              <p:cNvPr id="1032" name="Freeform 8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>
                  <a:gd name="T0" fmla="*/ 808 w 1429"/>
                  <a:gd name="T1" fmla="*/ 283 h 1707"/>
                  <a:gd name="T2" fmla="*/ 673 w 1429"/>
                  <a:gd name="T3" fmla="*/ 252 h 1707"/>
                  <a:gd name="T4" fmla="*/ 654 w 1429"/>
                  <a:gd name="T5" fmla="*/ 0 h 1707"/>
                  <a:gd name="T6" fmla="*/ 488 w 1429"/>
                  <a:gd name="T7" fmla="*/ 13 h 1707"/>
                  <a:gd name="T8" fmla="*/ 476 w 1429"/>
                  <a:gd name="T9" fmla="*/ 252 h 1707"/>
                  <a:gd name="T10" fmla="*/ 365 w 1429"/>
                  <a:gd name="T11" fmla="*/ 290 h 1707"/>
                  <a:gd name="T12" fmla="*/ 206 w 1429"/>
                  <a:gd name="T13" fmla="*/ 86 h 1707"/>
                  <a:gd name="T14" fmla="*/ 95 w 1429"/>
                  <a:gd name="T15" fmla="*/ 148 h 1707"/>
                  <a:gd name="T16" fmla="*/ 200 w 1429"/>
                  <a:gd name="T17" fmla="*/ 376 h 1707"/>
                  <a:gd name="T18" fmla="*/ 126 w 1429"/>
                  <a:gd name="T19" fmla="*/ 450 h 1707"/>
                  <a:gd name="T20" fmla="*/ 0 w 1429"/>
                  <a:gd name="T21" fmla="*/ 423 h 1707"/>
                  <a:gd name="T22" fmla="*/ 0 w 1429"/>
                  <a:gd name="T23" fmla="*/ 1273 h 1707"/>
                  <a:gd name="T24" fmla="*/ 101 w 1429"/>
                  <a:gd name="T25" fmla="*/ 1226 h 1707"/>
                  <a:gd name="T26" fmla="*/ 181 w 1429"/>
                  <a:gd name="T27" fmla="*/ 1306 h 1707"/>
                  <a:gd name="T28" fmla="*/ 70 w 1429"/>
                  <a:gd name="T29" fmla="*/ 1509 h 1707"/>
                  <a:gd name="T30" fmla="*/ 175 w 1429"/>
                  <a:gd name="T31" fmla="*/ 1596 h 1707"/>
                  <a:gd name="T32" fmla="*/ 365 w 1429"/>
                  <a:gd name="T33" fmla="*/ 1411 h 1707"/>
                  <a:gd name="T34" fmla="*/ 476 w 1429"/>
                  <a:gd name="T35" fmla="*/ 1448 h 1707"/>
                  <a:gd name="T36" fmla="*/ 501 w 1429"/>
                  <a:gd name="T37" fmla="*/ 1700 h 1707"/>
                  <a:gd name="T38" fmla="*/ 667 w 1429"/>
                  <a:gd name="T39" fmla="*/ 1707 h 1707"/>
                  <a:gd name="T40" fmla="*/ 685 w 1429"/>
                  <a:gd name="T41" fmla="*/ 1442 h 1707"/>
                  <a:gd name="T42" fmla="*/ 826 w 1429"/>
                  <a:gd name="T43" fmla="*/ 1405 h 1707"/>
                  <a:gd name="T44" fmla="*/ 993 w 1429"/>
                  <a:gd name="T45" fmla="*/ 1590 h 1707"/>
                  <a:gd name="T46" fmla="*/ 1103 w 1429"/>
                  <a:gd name="T47" fmla="*/ 1522 h 1707"/>
                  <a:gd name="T48" fmla="*/ 993 w 1429"/>
                  <a:gd name="T49" fmla="*/ 1300 h 1707"/>
                  <a:gd name="T50" fmla="*/ 1067 w 1429"/>
                  <a:gd name="T51" fmla="*/ 1207 h 1707"/>
                  <a:gd name="T52" fmla="*/ 1288 w 1429"/>
                  <a:gd name="T53" fmla="*/ 1312 h 1707"/>
                  <a:gd name="T54" fmla="*/ 1355 w 1429"/>
                  <a:gd name="T55" fmla="*/ 1196 h 1707"/>
                  <a:gd name="T56" fmla="*/ 1153 w 1429"/>
                  <a:gd name="T57" fmla="*/ 1047 h 1707"/>
                  <a:gd name="T58" fmla="*/ 1177 w 1429"/>
                  <a:gd name="T59" fmla="*/ 918 h 1707"/>
                  <a:gd name="T60" fmla="*/ 1429 w 1429"/>
                  <a:gd name="T61" fmla="*/ 894 h 1707"/>
                  <a:gd name="T62" fmla="*/ 1423 w 1429"/>
                  <a:gd name="T63" fmla="*/ 764 h 1707"/>
                  <a:gd name="T64" fmla="*/ 1171 w 1429"/>
                  <a:gd name="T65" fmla="*/ 727 h 1707"/>
                  <a:gd name="T66" fmla="*/ 1146 w 1429"/>
                  <a:gd name="T67" fmla="*/ 629 h 1707"/>
                  <a:gd name="T68" fmla="*/ 1349 w 1429"/>
                  <a:gd name="T69" fmla="*/ 487 h 1707"/>
                  <a:gd name="T70" fmla="*/ 1282 w 1429"/>
                  <a:gd name="T71" fmla="*/ 370 h 1707"/>
                  <a:gd name="T72" fmla="*/ 1054 w 1429"/>
                  <a:gd name="T73" fmla="*/ 462 h 1707"/>
                  <a:gd name="T74" fmla="*/ 980 w 1429"/>
                  <a:gd name="T75" fmla="*/ 388 h 1707"/>
                  <a:gd name="T76" fmla="*/ 1097 w 1429"/>
                  <a:gd name="T77" fmla="*/ 173 h 1707"/>
                  <a:gd name="T78" fmla="*/ 986 w 1429"/>
                  <a:gd name="T79" fmla="*/ 105 h 1707"/>
                  <a:gd name="T80" fmla="*/ 808 w 1429"/>
                  <a:gd name="T81" fmla="*/ 283 h 1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>
                  <a:gd name="T0" fmla="*/ 335 w 528"/>
                  <a:gd name="T1" fmla="*/ 56 h 496"/>
                  <a:gd name="T2" fmla="*/ 293 w 528"/>
                  <a:gd name="T3" fmla="*/ 46 h 496"/>
                  <a:gd name="T4" fmla="*/ 288 w 528"/>
                  <a:gd name="T5" fmla="*/ 0 h 496"/>
                  <a:gd name="T6" fmla="*/ 238 w 528"/>
                  <a:gd name="T7" fmla="*/ 0 h 496"/>
                  <a:gd name="T8" fmla="*/ 232 w 528"/>
                  <a:gd name="T9" fmla="*/ 46 h 496"/>
                  <a:gd name="T10" fmla="*/ 198 w 528"/>
                  <a:gd name="T11" fmla="*/ 58 h 496"/>
                  <a:gd name="T12" fmla="*/ 146 w 528"/>
                  <a:gd name="T13" fmla="*/ 0 h 496"/>
                  <a:gd name="T14" fmla="*/ 114 w 528"/>
                  <a:gd name="T15" fmla="*/ 14 h 496"/>
                  <a:gd name="T16" fmla="*/ 147 w 528"/>
                  <a:gd name="T17" fmla="*/ 84 h 496"/>
                  <a:gd name="T18" fmla="*/ 124 w 528"/>
                  <a:gd name="T19" fmla="*/ 107 h 496"/>
                  <a:gd name="T20" fmla="*/ 50 w 528"/>
                  <a:gd name="T21" fmla="*/ 81 h 496"/>
                  <a:gd name="T22" fmla="*/ 32 w 528"/>
                  <a:gd name="T23" fmla="*/ 109 h 496"/>
                  <a:gd name="T24" fmla="*/ 90 w 528"/>
                  <a:gd name="T25" fmla="*/ 159 h 496"/>
                  <a:gd name="T26" fmla="*/ 80 w 528"/>
                  <a:gd name="T27" fmla="*/ 197 h 496"/>
                  <a:gd name="T28" fmla="*/ 2 w 528"/>
                  <a:gd name="T29" fmla="*/ 202 h 496"/>
                  <a:gd name="T30" fmla="*/ 0 w 528"/>
                  <a:gd name="T31" fmla="*/ 244 h 496"/>
                  <a:gd name="T32" fmla="*/ 80 w 528"/>
                  <a:gd name="T33" fmla="*/ 256 h 496"/>
                  <a:gd name="T34" fmla="*/ 88 w 528"/>
                  <a:gd name="T35" fmla="*/ 292 h 496"/>
                  <a:gd name="T36" fmla="*/ 29 w 528"/>
                  <a:gd name="T37" fmla="*/ 345 h 496"/>
                  <a:gd name="T38" fmla="*/ 50 w 528"/>
                  <a:gd name="T39" fmla="*/ 378 h 496"/>
                  <a:gd name="T40" fmla="*/ 116 w 528"/>
                  <a:gd name="T41" fmla="*/ 347 h 496"/>
                  <a:gd name="T42" fmla="*/ 141 w 528"/>
                  <a:gd name="T43" fmla="*/ 372 h 496"/>
                  <a:gd name="T44" fmla="*/ 107 w 528"/>
                  <a:gd name="T45" fmla="*/ 435 h 496"/>
                  <a:gd name="T46" fmla="*/ 139 w 528"/>
                  <a:gd name="T47" fmla="*/ 462 h 496"/>
                  <a:gd name="T48" fmla="*/ 198 w 528"/>
                  <a:gd name="T49" fmla="*/ 404 h 496"/>
                  <a:gd name="T50" fmla="*/ 232 w 528"/>
                  <a:gd name="T51" fmla="*/ 416 h 496"/>
                  <a:gd name="T52" fmla="*/ 240 w 528"/>
                  <a:gd name="T53" fmla="*/ 494 h 496"/>
                  <a:gd name="T54" fmla="*/ 292 w 528"/>
                  <a:gd name="T55" fmla="*/ 496 h 496"/>
                  <a:gd name="T56" fmla="*/ 297 w 528"/>
                  <a:gd name="T57" fmla="*/ 414 h 496"/>
                  <a:gd name="T58" fmla="*/ 341 w 528"/>
                  <a:gd name="T59" fmla="*/ 403 h 496"/>
                  <a:gd name="T60" fmla="*/ 393 w 528"/>
                  <a:gd name="T61" fmla="*/ 460 h 496"/>
                  <a:gd name="T62" fmla="*/ 427 w 528"/>
                  <a:gd name="T63" fmla="*/ 439 h 496"/>
                  <a:gd name="T64" fmla="*/ 393 w 528"/>
                  <a:gd name="T65" fmla="*/ 370 h 496"/>
                  <a:gd name="T66" fmla="*/ 416 w 528"/>
                  <a:gd name="T67" fmla="*/ 341 h 496"/>
                  <a:gd name="T68" fmla="*/ 484 w 528"/>
                  <a:gd name="T69" fmla="*/ 374 h 496"/>
                  <a:gd name="T70" fmla="*/ 505 w 528"/>
                  <a:gd name="T71" fmla="*/ 338 h 496"/>
                  <a:gd name="T72" fmla="*/ 442 w 528"/>
                  <a:gd name="T73" fmla="*/ 292 h 496"/>
                  <a:gd name="T74" fmla="*/ 450 w 528"/>
                  <a:gd name="T75" fmla="*/ 252 h 496"/>
                  <a:gd name="T76" fmla="*/ 528 w 528"/>
                  <a:gd name="T77" fmla="*/ 244 h 496"/>
                  <a:gd name="T78" fmla="*/ 526 w 528"/>
                  <a:gd name="T79" fmla="*/ 204 h 496"/>
                  <a:gd name="T80" fmla="*/ 448 w 528"/>
                  <a:gd name="T81" fmla="*/ 193 h 496"/>
                  <a:gd name="T82" fmla="*/ 440 w 528"/>
                  <a:gd name="T83" fmla="*/ 162 h 496"/>
                  <a:gd name="T84" fmla="*/ 503 w 528"/>
                  <a:gd name="T85" fmla="*/ 119 h 496"/>
                  <a:gd name="T86" fmla="*/ 482 w 528"/>
                  <a:gd name="T87" fmla="*/ 82 h 496"/>
                  <a:gd name="T88" fmla="*/ 412 w 528"/>
                  <a:gd name="T89" fmla="*/ 111 h 496"/>
                  <a:gd name="T90" fmla="*/ 389 w 528"/>
                  <a:gd name="T91" fmla="*/ 88 h 496"/>
                  <a:gd name="T92" fmla="*/ 425 w 528"/>
                  <a:gd name="T93" fmla="*/ 21 h 496"/>
                  <a:gd name="T94" fmla="*/ 391 w 528"/>
                  <a:gd name="T95" fmla="*/ 0 h 496"/>
                  <a:gd name="T96" fmla="*/ 335 w 528"/>
                  <a:gd name="T97" fmla="*/ 5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>
                  <a:gd name="T0" fmla="*/ 1368 w 2153"/>
                  <a:gd name="T1" fmla="*/ 358 h 1321"/>
                  <a:gd name="T2" fmla="*/ 1197 w 2153"/>
                  <a:gd name="T3" fmla="*/ 318 h 1321"/>
                  <a:gd name="T4" fmla="*/ 1173 w 2153"/>
                  <a:gd name="T5" fmla="*/ 0 h 1321"/>
                  <a:gd name="T6" fmla="*/ 964 w 2153"/>
                  <a:gd name="T7" fmla="*/ 16 h 1321"/>
                  <a:gd name="T8" fmla="*/ 948 w 2153"/>
                  <a:gd name="T9" fmla="*/ 318 h 1321"/>
                  <a:gd name="T10" fmla="*/ 808 w 2153"/>
                  <a:gd name="T11" fmla="*/ 366 h 1321"/>
                  <a:gd name="T12" fmla="*/ 606 w 2153"/>
                  <a:gd name="T13" fmla="*/ 109 h 1321"/>
                  <a:gd name="T14" fmla="*/ 467 w 2153"/>
                  <a:gd name="T15" fmla="*/ 187 h 1321"/>
                  <a:gd name="T16" fmla="*/ 599 w 2153"/>
                  <a:gd name="T17" fmla="*/ 474 h 1321"/>
                  <a:gd name="T18" fmla="*/ 506 w 2153"/>
                  <a:gd name="T19" fmla="*/ 568 h 1321"/>
                  <a:gd name="T20" fmla="*/ 202 w 2153"/>
                  <a:gd name="T21" fmla="*/ 459 h 1321"/>
                  <a:gd name="T22" fmla="*/ 132 w 2153"/>
                  <a:gd name="T23" fmla="*/ 576 h 1321"/>
                  <a:gd name="T24" fmla="*/ 365 w 2153"/>
                  <a:gd name="T25" fmla="*/ 778 h 1321"/>
                  <a:gd name="T26" fmla="*/ 327 w 2153"/>
                  <a:gd name="T27" fmla="*/ 933 h 1321"/>
                  <a:gd name="T28" fmla="*/ 7 w 2153"/>
                  <a:gd name="T29" fmla="*/ 956 h 1321"/>
                  <a:gd name="T30" fmla="*/ 0 w 2153"/>
                  <a:gd name="T31" fmla="*/ 1128 h 1321"/>
                  <a:gd name="T32" fmla="*/ 327 w 2153"/>
                  <a:gd name="T33" fmla="*/ 1174 h 1321"/>
                  <a:gd name="T34" fmla="*/ 358 w 2153"/>
                  <a:gd name="T35" fmla="*/ 1321 h 1321"/>
                  <a:gd name="T36" fmla="*/ 1804 w 2153"/>
                  <a:gd name="T37" fmla="*/ 1321 h 1321"/>
                  <a:gd name="T38" fmla="*/ 1835 w 2153"/>
                  <a:gd name="T39" fmla="*/ 1158 h 1321"/>
                  <a:gd name="T40" fmla="*/ 2153 w 2153"/>
                  <a:gd name="T41" fmla="*/ 1128 h 1321"/>
                  <a:gd name="T42" fmla="*/ 2146 w 2153"/>
                  <a:gd name="T43" fmla="*/ 964 h 1321"/>
                  <a:gd name="T44" fmla="*/ 1827 w 2153"/>
                  <a:gd name="T45" fmla="*/ 917 h 1321"/>
                  <a:gd name="T46" fmla="*/ 1795 w 2153"/>
                  <a:gd name="T47" fmla="*/ 793 h 1321"/>
                  <a:gd name="T48" fmla="*/ 2052 w 2153"/>
                  <a:gd name="T49" fmla="*/ 615 h 1321"/>
                  <a:gd name="T50" fmla="*/ 1967 w 2153"/>
                  <a:gd name="T51" fmla="*/ 467 h 1321"/>
                  <a:gd name="T52" fmla="*/ 1679 w 2153"/>
                  <a:gd name="T53" fmla="*/ 583 h 1321"/>
                  <a:gd name="T54" fmla="*/ 1586 w 2153"/>
                  <a:gd name="T55" fmla="*/ 490 h 1321"/>
                  <a:gd name="T56" fmla="*/ 1733 w 2153"/>
                  <a:gd name="T57" fmla="*/ 218 h 1321"/>
                  <a:gd name="T58" fmla="*/ 1593 w 2153"/>
                  <a:gd name="T59" fmla="*/ 132 h 1321"/>
                  <a:gd name="T60" fmla="*/ 1368 w 2153"/>
                  <a:gd name="T61" fmla="*/ 358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>
                  <a:gd name="T0" fmla="*/ 1469 w 2312"/>
                  <a:gd name="T1" fmla="*/ 384 h 2313"/>
                  <a:gd name="T2" fmla="*/ 1285 w 2312"/>
                  <a:gd name="T3" fmla="*/ 342 h 2313"/>
                  <a:gd name="T4" fmla="*/ 1260 w 2312"/>
                  <a:gd name="T5" fmla="*/ 0 h 2313"/>
                  <a:gd name="T6" fmla="*/ 1035 w 2312"/>
                  <a:gd name="T7" fmla="*/ 17 h 2313"/>
                  <a:gd name="T8" fmla="*/ 1018 w 2312"/>
                  <a:gd name="T9" fmla="*/ 342 h 2313"/>
                  <a:gd name="T10" fmla="*/ 868 w 2312"/>
                  <a:gd name="T11" fmla="*/ 393 h 2313"/>
                  <a:gd name="T12" fmla="*/ 651 w 2312"/>
                  <a:gd name="T13" fmla="*/ 117 h 2313"/>
                  <a:gd name="T14" fmla="*/ 501 w 2312"/>
                  <a:gd name="T15" fmla="*/ 201 h 2313"/>
                  <a:gd name="T16" fmla="*/ 643 w 2312"/>
                  <a:gd name="T17" fmla="*/ 509 h 2313"/>
                  <a:gd name="T18" fmla="*/ 543 w 2312"/>
                  <a:gd name="T19" fmla="*/ 610 h 2313"/>
                  <a:gd name="T20" fmla="*/ 217 w 2312"/>
                  <a:gd name="T21" fmla="*/ 493 h 2313"/>
                  <a:gd name="T22" fmla="*/ 142 w 2312"/>
                  <a:gd name="T23" fmla="*/ 618 h 2313"/>
                  <a:gd name="T24" fmla="*/ 392 w 2312"/>
                  <a:gd name="T25" fmla="*/ 835 h 2313"/>
                  <a:gd name="T26" fmla="*/ 351 w 2312"/>
                  <a:gd name="T27" fmla="*/ 1002 h 2313"/>
                  <a:gd name="T28" fmla="*/ 8 w 2312"/>
                  <a:gd name="T29" fmla="*/ 1027 h 2313"/>
                  <a:gd name="T30" fmla="*/ 0 w 2312"/>
                  <a:gd name="T31" fmla="*/ 1211 h 2313"/>
                  <a:gd name="T32" fmla="*/ 351 w 2312"/>
                  <a:gd name="T33" fmla="*/ 1261 h 2313"/>
                  <a:gd name="T34" fmla="*/ 384 w 2312"/>
                  <a:gd name="T35" fmla="*/ 1419 h 2313"/>
                  <a:gd name="T36" fmla="*/ 125 w 2312"/>
                  <a:gd name="T37" fmla="*/ 1653 h 2313"/>
                  <a:gd name="T38" fmla="*/ 217 w 2312"/>
                  <a:gd name="T39" fmla="*/ 1795 h 2313"/>
                  <a:gd name="T40" fmla="*/ 509 w 2312"/>
                  <a:gd name="T41" fmla="*/ 1661 h 2313"/>
                  <a:gd name="T42" fmla="*/ 618 w 2312"/>
                  <a:gd name="T43" fmla="*/ 1770 h 2313"/>
                  <a:gd name="T44" fmla="*/ 467 w 2312"/>
                  <a:gd name="T45" fmla="*/ 2045 h 2313"/>
                  <a:gd name="T46" fmla="*/ 609 w 2312"/>
                  <a:gd name="T47" fmla="*/ 2162 h 2313"/>
                  <a:gd name="T48" fmla="*/ 868 w 2312"/>
                  <a:gd name="T49" fmla="*/ 1912 h 2313"/>
                  <a:gd name="T50" fmla="*/ 1018 w 2312"/>
                  <a:gd name="T51" fmla="*/ 1962 h 2313"/>
                  <a:gd name="T52" fmla="*/ 1052 w 2312"/>
                  <a:gd name="T53" fmla="*/ 2304 h 2313"/>
                  <a:gd name="T54" fmla="*/ 1277 w 2312"/>
                  <a:gd name="T55" fmla="*/ 2313 h 2313"/>
                  <a:gd name="T56" fmla="*/ 1302 w 2312"/>
                  <a:gd name="T57" fmla="*/ 1954 h 2313"/>
                  <a:gd name="T58" fmla="*/ 1494 w 2312"/>
                  <a:gd name="T59" fmla="*/ 1904 h 2313"/>
                  <a:gd name="T60" fmla="*/ 1720 w 2312"/>
                  <a:gd name="T61" fmla="*/ 2154 h 2313"/>
                  <a:gd name="T62" fmla="*/ 1870 w 2312"/>
                  <a:gd name="T63" fmla="*/ 2062 h 2313"/>
                  <a:gd name="T64" fmla="*/ 1720 w 2312"/>
                  <a:gd name="T65" fmla="*/ 1762 h 2313"/>
                  <a:gd name="T66" fmla="*/ 1820 w 2312"/>
                  <a:gd name="T67" fmla="*/ 1636 h 2313"/>
                  <a:gd name="T68" fmla="*/ 2120 w 2312"/>
                  <a:gd name="T69" fmla="*/ 1778 h 2313"/>
                  <a:gd name="T70" fmla="*/ 2212 w 2312"/>
                  <a:gd name="T71" fmla="*/ 1620 h 2313"/>
                  <a:gd name="T72" fmla="*/ 1937 w 2312"/>
                  <a:gd name="T73" fmla="*/ 1419 h 2313"/>
                  <a:gd name="T74" fmla="*/ 1970 w 2312"/>
                  <a:gd name="T75" fmla="*/ 1244 h 2313"/>
                  <a:gd name="T76" fmla="*/ 2312 w 2312"/>
                  <a:gd name="T77" fmla="*/ 1211 h 2313"/>
                  <a:gd name="T78" fmla="*/ 2304 w 2312"/>
                  <a:gd name="T79" fmla="*/ 1035 h 2313"/>
                  <a:gd name="T80" fmla="*/ 1962 w 2312"/>
                  <a:gd name="T81" fmla="*/ 985 h 2313"/>
                  <a:gd name="T82" fmla="*/ 1928 w 2312"/>
                  <a:gd name="T83" fmla="*/ 852 h 2313"/>
                  <a:gd name="T84" fmla="*/ 2204 w 2312"/>
                  <a:gd name="T85" fmla="*/ 660 h 2313"/>
                  <a:gd name="T86" fmla="*/ 2112 w 2312"/>
                  <a:gd name="T87" fmla="*/ 501 h 2313"/>
                  <a:gd name="T88" fmla="*/ 1803 w 2312"/>
                  <a:gd name="T89" fmla="*/ 626 h 2313"/>
                  <a:gd name="T90" fmla="*/ 1703 w 2312"/>
                  <a:gd name="T91" fmla="*/ 526 h 2313"/>
                  <a:gd name="T92" fmla="*/ 1861 w 2312"/>
                  <a:gd name="T93" fmla="*/ 234 h 2313"/>
                  <a:gd name="T94" fmla="*/ 1711 w 2312"/>
                  <a:gd name="T95" fmla="*/ 142 h 2313"/>
                  <a:gd name="T96" fmla="*/ 1469 w 2312"/>
                  <a:gd name="T97" fmla="*/ 384 h 2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>
                  <a:gd name="T0" fmla="*/ 1265 w 1265"/>
                  <a:gd name="T1" fmla="*/ 0 h 2518"/>
                  <a:gd name="T2" fmla="*/ 1128 w 1265"/>
                  <a:gd name="T3" fmla="*/ 18 h 2518"/>
                  <a:gd name="T4" fmla="*/ 1110 w 1265"/>
                  <a:gd name="T5" fmla="*/ 372 h 2518"/>
                  <a:gd name="T6" fmla="*/ 946 w 1265"/>
                  <a:gd name="T7" fmla="*/ 428 h 2518"/>
                  <a:gd name="T8" fmla="*/ 710 w 1265"/>
                  <a:gd name="T9" fmla="*/ 127 h 2518"/>
                  <a:gd name="T10" fmla="*/ 546 w 1265"/>
                  <a:gd name="T11" fmla="*/ 219 h 2518"/>
                  <a:gd name="T12" fmla="*/ 701 w 1265"/>
                  <a:gd name="T13" fmla="*/ 555 h 2518"/>
                  <a:gd name="T14" fmla="*/ 592 w 1265"/>
                  <a:gd name="T15" fmla="*/ 665 h 2518"/>
                  <a:gd name="T16" fmla="*/ 237 w 1265"/>
                  <a:gd name="T17" fmla="*/ 537 h 2518"/>
                  <a:gd name="T18" fmla="*/ 155 w 1265"/>
                  <a:gd name="T19" fmla="*/ 674 h 2518"/>
                  <a:gd name="T20" fmla="*/ 427 w 1265"/>
                  <a:gd name="T21" fmla="*/ 911 h 2518"/>
                  <a:gd name="T22" fmla="*/ 383 w 1265"/>
                  <a:gd name="T23" fmla="*/ 1093 h 2518"/>
                  <a:gd name="T24" fmla="*/ 9 w 1265"/>
                  <a:gd name="T25" fmla="*/ 1121 h 2518"/>
                  <a:gd name="T26" fmla="*/ 0 w 1265"/>
                  <a:gd name="T27" fmla="*/ 1322 h 2518"/>
                  <a:gd name="T28" fmla="*/ 383 w 1265"/>
                  <a:gd name="T29" fmla="*/ 1376 h 2518"/>
                  <a:gd name="T30" fmla="*/ 419 w 1265"/>
                  <a:gd name="T31" fmla="*/ 1549 h 2518"/>
                  <a:gd name="T32" fmla="*/ 136 w 1265"/>
                  <a:gd name="T33" fmla="*/ 1804 h 2518"/>
                  <a:gd name="T34" fmla="*/ 237 w 1265"/>
                  <a:gd name="T35" fmla="*/ 1959 h 2518"/>
                  <a:gd name="T36" fmla="*/ 555 w 1265"/>
                  <a:gd name="T37" fmla="*/ 1813 h 2518"/>
                  <a:gd name="T38" fmla="*/ 674 w 1265"/>
                  <a:gd name="T39" fmla="*/ 1932 h 2518"/>
                  <a:gd name="T40" fmla="*/ 509 w 1265"/>
                  <a:gd name="T41" fmla="*/ 2232 h 2518"/>
                  <a:gd name="T42" fmla="*/ 664 w 1265"/>
                  <a:gd name="T43" fmla="*/ 2360 h 2518"/>
                  <a:gd name="T44" fmla="*/ 946 w 1265"/>
                  <a:gd name="T45" fmla="*/ 2087 h 2518"/>
                  <a:gd name="T46" fmla="*/ 1110 w 1265"/>
                  <a:gd name="T47" fmla="*/ 2142 h 2518"/>
                  <a:gd name="T48" fmla="*/ 1147 w 1265"/>
                  <a:gd name="T49" fmla="*/ 2515 h 2518"/>
                  <a:gd name="T50" fmla="*/ 1265 w 1265"/>
                  <a:gd name="T51" fmla="*/ 2518 h 2518"/>
                  <a:gd name="T52" fmla="*/ 1265 w 1265"/>
                  <a:gd name="T53" fmla="*/ 0 h 2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50000">
                    <a:schemeClr val="accent1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0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pitchFamily="50" charset="-128"/>
                </a:endParaRPr>
              </a:p>
            </p:txBody>
          </p:sp>
        </p:grpSp>
        <p:pic>
          <p:nvPicPr>
            <p:cNvPr id="1036" name="Picture 12" descr="Facbanna"/>
            <p:cNvPicPr>
              <a:picLocks noChangeAspect="1" noChangeArrowheads="1"/>
            </p:cNvPicPr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  <a:extLst>
              <a:ext uri="{909E8E84-426E-40DD-AFC4-6F175D3DCCD1}"/>
            </a:extLst>
          </p:spPr>
        </p:pic>
      </p:grp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2E336A-39EB-4107-8124-EFF1C3D724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サブタイトル 6"/>
          <p:cNvSpPr>
            <a:spLocks noGrp="1"/>
          </p:cNvSpPr>
          <p:nvPr>
            <p:ph type="subTitle" idx="1"/>
          </p:nvPr>
        </p:nvSpPr>
        <p:spPr>
          <a:xfrm>
            <a:off x="1817688" y="3170238"/>
            <a:ext cx="6400800" cy="1752600"/>
          </a:xfrm>
        </p:spPr>
        <p:txBody>
          <a:bodyPr/>
          <a:lstStyle/>
          <a:p>
            <a:pPr algn="ctr"/>
            <a:r>
              <a:rPr lang="ja-JP" altLang="en-US" sz="5400" b="1" dirty="0" smtClean="0">
                <a:solidFill>
                  <a:srgbClr val="0070C0"/>
                </a:solidFill>
                <a:latin typeface="ＭＳ Ｐゴシック" charset="-128"/>
              </a:rPr>
              <a:t>ほうれんそう</a:t>
            </a: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341438"/>
            <a:ext cx="77724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工業高校におけるキャリア教育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7019925" y="43973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高等学校（工業）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  <a:latin typeface="ＭＳ Ｐゴシック" charset="-128"/>
              </a:rPr>
              <a:t>ほうれんそう</a:t>
            </a:r>
          </a:p>
        </p:txBody>
      </p:sp>
      <p:sp>
        <p:nvSpPr>
          <p:cNvPr id="46083" name="コンテンツ プレースホル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ほう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l"/>
            </a:pP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dirty="0" err="1" smtClean="0">
                <a:latin typeface="HG丸ｺﾞｼｯｸM-PRO" pitchFamily="50" charset="-128"/>
                <a:ea typeface="HG丸ｺﾞｼｯｸM-PRO" pitchFamily="50" charset="-128"/>
              </a:rPr>
              <a:t>れん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l"/>
            </a:pP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そう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6085" name="コンテンツ プレースホルダ 4"/>
          <p:cNvSpPr>
            <a:spLocks/>
          </p:cNvSpPr>
          <p:nvPr/>
        </p:nvSpPr>
        <p:spPr bwMode="auto">
          <a:xfrm>
            <a:off x="2212975" y="1676400"/>
            <a:ext cx="5829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32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・・・・報告</a:t>
            </a:r>
            <a:endParaRPr lang="en-US" altLang="ja-JP" sz="3200" b="1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en-US" altLang="ja-JP" sz="3200" b="1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32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・・・・連絡</a:t>
            </a:r>
            <a:endParaRPr lang="en-US" altLang="ja-JP" sz="3200" b="1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en-US" altLang="ja-JP" sz="3200" b="1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32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・・・・相談</a:t>
            </a:r>
            <a:endParaRPr lang="en-US" altLang="ja-JP" sz="3200" b="1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>
                <a:solidFill>
                  <a:srgbClr val="0070C0"/>
                </a:solidFill>
                <a:latin typeface="ＭＳ Ｐゴシック" charset="-128"/>
              </a:rPr>
              <a:t>ほうれんそう</a:t>
            </a:r>
            <a:endParaRPr lang="ja-JP" altLang="en-US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charset="-128"/>
            </a:endParaRPr>
          </a:p>
        </p:txBody>
      </p:sp>
      <p:sp>
        <p:nvSpPr>
          <p:cNvPr id="47107" name="コンテンツ プレースホルダ 6"/>
          <p:cNvSpPr>
            <a:spLocks noGrp="1"/>
          </p:cNvSpPr>
          <p:nvPr>
            <p:ph sz="quarter" idx="1"/>
          </p:nvPr>
        </p:nvSpPr>
        <p:spPr>
          <a:xfrm>
            <a:off x="1066800" y="1676400"/>
            <a:ext cx="7897813" cy="4344988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ほう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・・・・報告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進み具合や今後の見通しなどの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中間報告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をするとともに、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終了時に直ちに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内容及び情況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・結果を報告する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納期や期限等が守れない場合やミスや問題が発生した場合には、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速やかに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報告・通知する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要点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分か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りやすく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伝えることが大切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>
                <a:solidFill>
                  <a:srgbClr val="0070C0"/>
                </a:solidFill>
                <a:latin typeface="ＭＳ Ｐゴシック" charset="-128"/>
              </a:rPr>
              <a:t>ほうれんそう</a:t>
            </a:r>
            <a:endParaRPr lang="en-US" altLang="ja-JP" smtClean="0">
              <a:solidFill>
                <a:srgbClr val="0070C0"/>
              </a:solidFill>
              <a:latin typeface="ＭＳ Ｐゴシック" charset="-12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676400"/>
            <a:ext cx="7608888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れん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・・・・連絡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内容・重要度・緊急度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などの状況を判断して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適切な相手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に連絡する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>
                <a:solidFill>
                  <a:srgbClr val="0070C0"/>
                </a:solidFill>
                <a:latin typeface="ＭＳ Ｐゴシック" charset="-128"/>
              </a:rPr>
              <a:t>ほうれんそう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676400"/>
            <a:ext cx="7608888" cy="420087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そう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・・・・相談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問題が発生したり、自分で決断できない場合は、対策等について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適切な相手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に　相談する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l"/>
            </a:pP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相談内容を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明確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にし、あらかじめ　　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自分の意見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をまとめておくことが大切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tory desig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FACTORY_TP01069018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7176BB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666AA9"/>
        </a:accent6>
        <a:hlink>
          <a:srgbClr val="B97C01"/>
        </a:hlink>
        <a:folHlink>
          <a:srgbClr val="555B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CEA79C"/>
        </a:hlink>
        <a:folHlink>
          <a:srgbClr val="FDF1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_TP01069018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_TP01069018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B97C01"/>
        </a:hlink>
        <a:folHlink>
          <a:srgbClr val="9E4C0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808000"/>
        </a:hlink>
        <a:folHlink>
          <a:srgbClr val="6856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B97C01"/>
        </a:hlink>
        <a:folHlink>
          <a:srgbClr val="3C504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_TP01069018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B97C01"/>
        </a:hlink>
        <a:folHlink>
          <a:srgbClr val="2D302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4700</TotalTime>
  <Words>178</Words>
  <Application>Microsoft Office PowerPoint</Application>
  <PresentationFormat>画面に合わせる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Factory design template</vt:lpstr>
      <vt:lpstr>工業高校におけるキャリア教育</vt:lpstr>
      <vt:lpstr>ほうれんそう</vt:lpstr>
      <vt:lpstr>ほうれんそう</vt:lpstr>
      <vt:lpstr>ほうれんそう</vt:lpstr>
      <vt:lpstr>ほうれんそう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工業高校におけるキャリア教育</dc:title>
  <cp:lastModifiedBy>愛知県教育委員会</cp:lastModifiedBy>
  <cp:revision>58</cp:revision>
  <dcterms:modified xsi:type="dcterms:W3CDTF">2013-03-07T01:02:10Z</dcterms:modified>
</cp:coreProperties>
</file>