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57" r:id="rId4"/>
    <p:sldId id="258" r:id="rId5"/>
    <p:sldId id="264" r:id="rId6"/>
    <p:sldId id="259" r:id="rId7"/>
    <p:sldId id="260" r:id="rId8"/>
    <p:sldId id="261" r:id="rId9"/>
    <p:sldId id="262" r:id="rId10"/>
    <p:sldId id="263" r:id="rId11"/>
    <p:sldId id="266" r:id="rId12"/>
  </p:sldIdLst>
  <p:sldSz cx="12192000" cy="6858000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03520-7E2D-47D7-8AC6-10C3F9EB0765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4B5E9-7A43-488D-9A62-C423DA7B3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812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E877D-F5F9-4DB6-87AF-A125B1599820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B9D0E-0A24-410B-BE36-B8BC5422D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47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B9D0E-0A24-410B-BE36-B8BC5422DF8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8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717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19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50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1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64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736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81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83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15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6ABD0-3744-43F0-87D1-2F4987211DB5}" type="datetimeFigureOut">
              <a:rPr kumimoji="1" lang="ja-JP" altLang="en-US" smtClean="0"/>
              <a:pPr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3135A-FCA0-48A4-9A55-C8B5E72E3C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2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keitou.JPG" TargetMode="External"/><Relationship Id="rId2" Type="http://schemas.openxmlformats.org/officeDocument/2006/relationships/hyperlink" Target="ajisai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hyperlink" Target="marigold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タグの直接入力</a:t>
            </a:r>
            <a:r>
              <a:rPr kumimoji="1" lang="ja-JP" altLang="en-US" sz="3200" dirty="0" smtClean="0"/>
              <a:t>によるウェブページの制作</a:t>
            </a:r>
            <a:endParaRPr kumimoji="1" lang="ja-JP" altLang="en-US" sz="3200" dirty="0"/>
          </a:p>
        </p:txBody>
      </p:sp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578427" y="1117996"/>
            <a:ext cx="11035146" cy="2160240"/>
          </a:xfrm>
        </p:spPr>
        <p:txBody>
          <a:bodyPr>
            <a:noAutofit/>
          </a:bodyPr>
          <a:lstStyle/>
          <a:p>
            <a:pPr eaLnBrk="1" hangingPunct="1">
              <a:spcAft>
                <a:spcPts val="0"/>
              </a:spcAft>
              <a:defRPr/>
            </a:pPr>
            <a:r>
              <a:rPr lang="ja-JP" altLang="en-US" sz="8000" dirty="0" smtClean="0"/>
              <a:t>ウェブページ</a:t>
            </a:r>
            <a:r>
              <a:rPr lang="ja-JP" altLang="en-US" sz="8000" dirty="0"/>
              <a:t>制</a:t>
            </a:r>
            <a:r>
              <a:rPr lang="ja-JP" altLang="en-US" sz="8000" dirty="0" smtClean="0"/>
              <a:t>作の基礎</a:t>
            </a:r>
            <a:endParaRPr lang="ja-JP" altLang="en-US" sz="8000" dirty="0"/>
          </a:p>
        </p:txBody>
      </p:sp>
      <p:sp>
        <p:nvSpPr>
          <p:cNvPr id="5" name="動作設定ボタン: 進む/次へ 4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68514" y="6063562"/>
            <a:ext cx="418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次のスライドへ進んだり，戻ったりしたい時は，右下のボタンをクリック。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4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lang="ja-JP" altLang="en-US" dirty="0"/>
              <a:t>店舗の広告用ウェブページの制作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200" y="1378772"/>
            <a:ext cx="6983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　ファイル「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index.html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をブラウザで開く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動作設定ボタン: 戻る/前へ 7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sp>
        <p:nvSpPr>
          <p:cNvPr id="9" name="動作設定ボタン: 進む/次へ 8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881" y="1778882"/>
            <a:ext cx="6481482" cy="497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3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lang="ja-JP" altLang="en-US" dirty="0"/>
              <a:t>店舗の広告用ウェブページの制作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200" y="1378772"/>
            <a:ext cx="4689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まとめ：今回使用したタグ一覧</a:t>
            </a:r>
            <a:endParaRPr kumimoji="1" lang="ja-JP" altLang="en-US" sz="2800" dirty="0"/>
          </a:p>
        </p:txBody>
      </p:sp>
      <p:sp>
        <p:nvSpPr>
          <p:cNvPr id="7" name="動作設定ボタン: 戻る/前へ 6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548273"/>
              </p:ext>
            </p:extLst>
          </p:nvPr>
        </p:nvGraphicFramePr>
        <p:xfrm>
          <a:off x="966989" y="2063543"/>
          <a:ext cx="4999673" cy="41452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40380"/>
                <a:gridCol w="19592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タグ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意味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&lt;html&gt;</a:t>
                      </a:r>
                      <a:r>
                        <a:rPr lang="ja-JP" altLang="en-US" sz="2800" baseline="0" dirty="0" smtClean="0"/>
                        <a:t> </a:t>
                      </a:r>
                      <a:r>
                        <a:rPr lang="en-US" altLang="ja-JP" sz="2800" dirty="0" smtClean="0"/>
                        <a:t>&lt;/html&gt;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html</a:t>
                      </a:r>
                      <a:r>
                        <a:rPr kumimoji="1" lang="ja-JP" altLang="en-US" sz="2800" dirty="0" smtClean="0"/>
                        <a:t>文書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&lt;head&gt; &lt;/head&gt;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ヘッダ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&lt;title&gt; &lt;/title&gt;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タイトル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&lt;body&gt;</a:t>
                      </a:r>
                      <a:r>
                        <a:rPr kumimoji="1" lang="ja-JP" altLang="en-US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&lt;/body&gt;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本文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&lt;center&gt; &lt;/center&gt;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中央揃え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&lt;h1&gt; &lt;/h1&gt;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見出し文字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&lt;hr&gt;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横罫線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35992"/>
              </p:ext>
            </p:extLst>
          </p:nvPr>
        </p:nvGraphicFramePr>
        <p:xfrm>
          <a:off x="6254798" y="2061397"/>
          <a:ext cx="4598036" cy="36271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38743"/>
                <a:gridCol w="19592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タグ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意味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&lt;p&gt; &lt;/p&gt;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段落</a:t>
                      </a:r>
                      <a:endParaRPr kumimoji="1" lang="en-US" altLang="ja-JP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&lt;br&gt;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改行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&lt;table&gt; &lt;/table&gt;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表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&lt;tr&gt; &lt;/tr&gt;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表の行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&lt;td&gt; &lt;/td&gt;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表のデータ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&lt;img src=“”&gt;</a:t>
                      </a:r>
                      <a:endParaRPr kumimoji="1" lang="ja-JP" alt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画像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38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kumimoji="1" lang="ja-JP" altLang="en-US" dirty="0" smtClean="0"/>
              <a:t>今回使用する</a:t>
            </a:r>
            <a:r>
              <a:rPr kumimoji="1" lang="en-US" altLang="ja-JP" dirty="0" smtClean="0">
                <a:latin typeface="+mj-ea"/>
              </a:rPr>
              <a:t>HTML</a:t>
            </a:r>
            <a:r>
              <a:rPr kumimoji="1" lang="ja-JP" altLang="en-US" dirty="0" smtClean="0">
                <a:latin typeface="+mj-ea"/>
              </a:rPr>
              <a:t>タグ</a:t>
            </a:r>
            <a:r>
              <a:rPr kumimoji="1" lang="ja-JP" altLang="en-US" dirty="0" smtClean="0"/>
              <a:t>一覧</a:t>
            </a:r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86304"/>
              </p:ext>
            </p:extLst>
          </p:nvPr>
        </p:nvGraphicFramePr>
        <p:xfrm>
          <a:off x="966989" y="2063543"/>
          <a:ext cx="4999673" cy="41452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40380"/>
                <a:gridCol w="19592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タグ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意味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&lt;html&gt;</a:t>
                      </a:r>
                      <a:r>
                        <a:rPr lang="ja-JP" altLang="en-US" sz="2800" baseline="0" dirty="0" smtClean="0"/>
                        <a:t> </a:t>
                      </a:r>
                      <a:r>
                        <a:rPr lang="en-US" altLang="ja-JP" sz="2800" dirty="0" smtClean="0"/>
                        <a:t>&lt;/html&gt;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html</a:t>
                      </a:r>
                      <a:r>
                        <a:rPr kumimoji="1" lang="ja-JP" altLang="en-US" sz="2800" dirty="0" smtClean="0"/>
                        <a:t>文書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&lt;head&gt; &lt;/head&gt;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ヘッダ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&lt;title&gt; &lt;/title&gt;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タイトル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&lt;body&gt;</a:t>
                      </a:r>
                      <a:r>
                        <a:rPr kumimoji="1" lang="ja-JP" altLang="en-US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&lt;/body&gt;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本文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&lt;center&gt; &lt;/center&gt;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中央揃え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&lt;h1&gt; &lt;/h1&gt;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見出し文字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&lt;hr&gt;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横罫線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277534"/>
              </p:ext>
            </p:extLst>
          </p:nvPr>
        </p:nvGraphicFramePr>
        <p:xfrm>
          <a:off x="6254798" y="2061397"/>
          <a:ext cx="4598036" cy="36271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38743"/>
                <a:gridCol w="19592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タグ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意味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&lt;p&gt; &lt;/p&gt;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段落</a:t>
                      </a:r>
                      <a:endParaRPr kumimoji="1" lang="en-US" altLang="ja-JP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&lt;br&gt;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改行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&lt;table&gt; &lt;/table&gt;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表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&lt;tr&gt; &lt;/tr&gt;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表の行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&lt;td&gt; &lt;/td&gt;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表のデータ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dirty="0" smtClean="0"/>
                        <a:t>&lt;img src=“”&gt;</a:t>
                      </a:r>
                      <a:endParaRPr kumimoji="1" lang="ja-JP" alt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画像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動作設定ボタン: 進む/次へ 6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sp>
        <p:nvSpPr>
          <p:cNvPr id="9" name="動作設定ボタン: 戻る/前へ 8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160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kumimoji="1" lang="ja-JP" altLang="en-US" dirty="0" smtClean="0"/>
              <a:t>タグの直接入力による制作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8200" y="1698110"/>
            <a:ext cx="105156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メモ帳などのテキストエディタを起動し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HTML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言語で下図のように記述する。</a:t>
            </a:r>
            <a:endParaRPr kumimoji="1"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69875" indent="-269875"/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69875" indent="-269875"/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ファイル名を，「</a:t>
            </a:r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index1.html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としてデスクトップに保存する。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19752" y="3050489"/>
            <a:ext cx="30340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注：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HTML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言語では，タグという決められた命令によって記述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例えば，文字を中央揃えしたいときは，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&lt;center&gt;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&lt;/center&gt;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と記述す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動作設定ボタン: 戻る/前へ 6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sp>
        <p:nvSpPr>
          <p:cNvPr id="8" name="動作設定ボタン: 進む/次へ 7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09" y="2744289"/>
            <a:ext cx="6951133" cy="374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838200" y="1698110"/>
            <a:ext cx="10515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保存したファイル「</a:t>
            </a:r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index1.html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をブラウザで開き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，確認する。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kumimoji="1" lang="ja-JP" altLang="en-US" dirty="0" smtClean="0"/>
              <a:t>タグの直接入力による制作</a:t>
            </a:r>
            <a:endParaRPr kumimoji="1" lang="ja-JP" altLang="en-US" dirty="0"/>
          </a:p>
        </p:txBody>
      </p:sp>
      <p:sp>
        <p:nvSpPr>
          <p:cNvPr id="6" name="動作設定ボタン: 戻る/前へ 5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sp>
        <p:nvSpPr>
          <p:cNvPr id="9" name="動作設定ボタン: 進む/次へ 8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083" y="2236910"/>
            <a:ext cx="6471920" cy="389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72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lang="ja-JP" altLang="en-US" dirty="0"/>
              <a:t>店舗</a:t>
            </a:r>
            <a:r>
              <a:rPr lang="ja-JP" altLang="en-US" dirty="0" smtClean="0"/>
              <a:t>の広告用</a:t>
            </a:r>
            <a:r>
              <a:rPr kumimoji="1" lang="ja-JP" altLang="en-US" dirty="0" smtClean="0"/>
              <a:t>ウェブページの制作</a:t>
            </a:r>
            <a:endParaRPr kumimoji="1" lang="ja-JP" altLang="en-US" dirty="0"/>
          </a:p>
        </p:txBody>
      </p:sp>
      <p:sp>
        <p:nvSpPr>
          <p:cNvPr id="6" name="動作設定ボタン: 進む/次へ 5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sp>
        <p:nvSpPr>
          <p:cNvPr id="7" name="動作設定ボタン: 戻る/前へ 6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8200" y="1384346"/>
            <a:ext cx="8135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下図のような「フラワーショップ愛知」のウェブページを制作する。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67" y="1784456"/>
            <a:ext cx="6463553" cy="495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59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lang="ja-JP" altLang="en-US" dirty="0"/>
              <a:t>店舗の広告用ウェブページの制作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8200" y="1378772"/>
            <a:ext cx="903324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制作のための事前準備</a:t>
            </a:r>
            <a:endParaRPr kumimoji="1"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デスクトップ上にウェブページ制作用フォルダ「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flower shop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」を作る。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以後，すべてのファイルはこのフォルダに保存す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フラワーショップの商品画像を「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flower shop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」に保存す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19752" y="3372464"/>
            <a:ext cx="3034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練習用画像は，次のリンクよりダウンロードする。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 action="ppaction://hlinkfile"/>
              </a:rPr>
              <a:t>あじさい画像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 action="ppaction://hlinkfile"/>
              </a:rPr>
              <a:t>けいとう画像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4" action="ppaction://hlinkfile"/>
              </a:rPr>
              <a:t>マリーゴールド画像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動作設定ボタン: 戻る/前へ 11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sp>
        <p:nvSpPr>
          <p:cNvPr id="13" name="動作設定ボタン: 進む/次へ 12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2391" y="1433472"/>
            <a:ext cx="1000125" cy="74295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029" y="3445460"/>
            <a:ext cx="6826351" cy="272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1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lang="ja-JP" altLang="en-US" dirty="0"/>
              <a:t>店舗の広告用ウェブページの制作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40600" y="3050489"/>
            <a:ext cx="401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注：</a:t>
            </a:r>
            <a:endParaRPr kumimoji="1"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&lt;body bgcolor=“#FFCCFF”&gt;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で背景の色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弱い紫色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を指定してい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&lt;hr&gt;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は，ページの区切りで，ブラウザでは罫線が表示され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動作設定ボタン: 戻る/前へ 9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sp>
        <p:nvSpPr>
          <p:cNvPr id="11" name="動作設定ボタン: 進む/次へ 10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8199" y="1294197"/>
            <a:ext cx="95608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「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index1.html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」を右クリックして，「プログラムから開く」を選択し，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メモ帳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などのテキストエディタを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起動してから，以下のように記述する。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ファイル名は「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index.html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」と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して，デスクトップ上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のフォルダ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「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flower shop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保存す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13" y="2951722"/>
            <a:ext cx="5949583" cy="317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1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lang="ja-JP" altLang="en-US" dirty="0"/>
              <a:t>店舗の広告用ウェブページの制作</a:t>
            </a:r>
            <a:endParaRPr kumimoji="1" lang="ja-JP" altLang="en-US" dirty="0"/>
          </a:p>
        </p:txBody>
      </p:sp>
      <p:sp>
        <p:nvSpPr>
          <p:cNvPr id="9" name="動作設定ボタン: 戻る/前へ 8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sp>
        <p:nvSpPr>
          <p:cNvPr id="10" name="動作設定ボタン: 進む/次へ 9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38201" y="1378772"/>
            <a:ext cx="7109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ファイル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index.html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をブラウザで開く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987" y="1927163"/>
            <a:ext cx="7596554" cy="423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0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</p:spPr>
        <p:txBody>
          <a:bodyPr>
            <a:spAutoFit/>
          </a:bodyPr>
          <a:lstStyle/>
          <a:p>
            <a:r>
              <a:rPr lang="ja-JP" altLang="en-US" dirty="0"/>
              <a:t>店舗の広告用ウェブページの制作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47686" y="3033756"/>
            <a:ext cx="39122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注：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に，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花の画像，店舗の所在地等を追加す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</a:t>
            </a:r>
            <a:r>
              <a:rPr lang="en-US" altLang="ja-JP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img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src=“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”</a:t>
            </a: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width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=“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”height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=“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”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画像の場所，幅，高さを指定す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動作設定ボタン: 戻る/前へ 9">
            <a:hlinkClick r:id="" action="ppaction://hlinkshowjump?jump=previousslide" highlightClick="1"/>
          </p:cNvPr>
          <p:cNvSpPr/>
          <p:nvPr/>
        </p:nvSpPr>
        <p:spPr>
          <a:xfrm>
            <a:off x="10555305" y="6266881"/>
            <a:ext cx="704679" cy="443012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前へ</a:t>
            </a:r>
            <a:endParaRPr kumimoji="1" lang="ja-JP" altLang="en-US" sz="1600" b="1" dirty="0"/>
          </a:p>
        </p:txBody>
      </p:sp>
      <p:sp>
        <p:nvSpPr>
          <p:cNvPr id="11" name="動作設定ボタン: 進む/次へ 10">
            <a:hlinkClick r:id="" action="ppaction://hlinkshowjump?jump=nextslide" highlightClick="1"/>
          </p:cNvPr>
          <p:cNvSpPr/>
          <p:nvPr/>
        </p:nvSpPr>
        <p:spPr>
          <a:xfrm>
            <a:off x="11353800" y="6266881"/>
            <a:ext cx="704679" cy="443012"/>
          </a:xfrm>
          <a:prstGeom prst="actionButtonForwardNex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次へ</a:t>
            </a:r>
            <a:endParaRPr kumimoji="1" lang="ja-JP" altLang="en-US" sz="1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8200" y="1378772"/>
            <a:ext cx="10977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花の画像を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横に並べるために，「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index.html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」をメモ帳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などのテキストエディタ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　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起動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し，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table&gt;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&lt;/table&gt;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で表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を以下のように記述し，上書き保存する。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733" y="2219379"/>
            <a:ext cx="5434542" cy="449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3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499</Words>
  <Application>Microsoft Office PowerPoint</Application>
  <PresentationFormat>ワイド画面</PresentationFormat>
  <Paragraphs>134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ウェブページ制作の基礎</vt:lpstr>
      <vt:lpstr>今回使用するHTMLタグ一覧</vt:lpstr>
      <vt:lpstr>タグの直接入力による制作</vt:lpstr>
      <vt:lpstr>タグの直接入力による制作</vt:lpstr>
      <vt:lpstr>店舗の広告用ウェブページの制作</vt:lpstr>
      <vt:lpstr>店舗の広告用ウェブページの制作</vt:lpstr>
      <vt:lpstr>店舗の広告用ウェブページの制作</vt:lpstr>
      <vt:lpstr>店舗の広告用ウェブページの制作</vt:lpstr>
      <vt:lpstr>店舗の広告用ウェブページの制作</vt:lpstr>
      <vt:lpstr>店舗の広告用ウェブページの制作</vt:lpstr>
      <vt:lpstr>店舗の広告用ウェブページの制作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1BU03</dc:creator>
  <cp:lastModifiedBy>jyku07</cp:lastModifiedBy>
  <cp:revision>87</cp:revision>
  <dcterms:created xsi:type="dcterms:W3CDTF">2014-06-05T06:45:51Z</dcterms:created>
  <dcterms:modified xsi:type="dcterms:W3CDTF">2015-03-11T02:55:06Z</dcterms:modified>
</cp:coreProperties>
</file>