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sldIdLst>
    <p:sldId id="296" r:id="rId2"/>
    <p:sldId id="299" r:id="rId3"/>
    <p:sldId id="297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</p:sldIdLst>
  <p:sldSz cx="9144000" cy="6858000" type="screen4x3"/>
  <p:notesSz cx="6858000" cy="9144000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1600" b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1600" b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1600" b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1600" b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1600" b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600" b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600" b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600" b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600" b="1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80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99CCFF"/>
    <a:srgbClr val="6699FF"/>
    <a:srgbClr val="FF3300"/>
    <a:srgbClr val="0000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87" autoAdjust="0"/>
    <p:restoredTop sz="96429" autoAdjust="0"/>
  </p:normalViewPr>
  <p:slideViewPr>
    <p:cSldViewPr showGuides="1">
      <p:cViewPr varScale="1">
        <p:scale>
          <a:sx n="113" d="100"/>
          <a:sy n="113" d="100"/>
        </p:scale>
        <p:origin x="1482" y="96"/>
      </p:cViewPr>
      <p:guideLst>
        <p:guide orient="horz" pos="1480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fld id="{262ACA43-A5D0-4095-9614-4919E7EABCB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1814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1331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1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1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331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331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2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3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3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333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3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3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3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3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3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3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3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4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4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4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3343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334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4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4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4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4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334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5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33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133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13353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3354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3355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80E4C10-F182-46EE-AEDB-EB2DD9B9181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3D99E-B299-4B67-9578-EDF5381A74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976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526F-5F80-44B5-B214-B867B4F2314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1606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D955B-16D7-4D69-A2A0-E29611952DC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008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50838-9A13-46DE-AE3B-B673EFDEDF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873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538E0-FCFF-4F4A-A317-E95F6D6C26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5510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075E8-58E5-4DF9-9B8D-0A3BEDBD625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475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12FF4A-F8A2-4888-865A-869C7FBB9F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8923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902E2-7D7D-407F-9CBD-57E28E4991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4468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60271-A886-44D4-9140-6A58235510E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437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EC313-28C3-493C-BB86-D37C6796A0C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198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22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2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2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2294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22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23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1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1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1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1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1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1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1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231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232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2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2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2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2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232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2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232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232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0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1232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1233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29F78847-8B51-4668-9696-54F7BE18A155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23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11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10.emf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11" Type="http://schemas.openxmlformats.org/officeDocument/2006/relationships/image" Target="../media/image12.png"/><Relationship Id="rId5" Type="http://schemas.openxmlformats.org/officeDocument/2006/relationships/image" Target="../media/image1.png"/><Relationship Id="rId10" Type="http://schemas.openxmlformats.org/officeDocument/2006/relationships/image" Target="../media/image2.png"/><Relationship Id="rId4" Type="http://schemas.openxmlformats.org/officeDocument/2006/relationships/image" Target="../media/image11.emf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1375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54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Ⅱ</a:t>
            </a:r>
            <a:r>
              <a:rPr lang="ja-JP" altLang="en-US" sz="54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．商業分野における</a:t>
            </a:r>
          </a:p>
        </p:txBody>
      </p:sp>
      <p:grpSp>
        <p:nvGrpSpPr>
          <p:cNvPr id="75820" name="Group 44"/>
          <p:cNvGrpSpPr>
            <a:grpSpLocks/>
          </p:cNvGrpSpPr>
          <p:nvPr/>
        </p:nvGrpSpPr>
        <p:grpSpPr bwMode="auto">
          <a:xfrm>
            <a:off x="3060700" y="2349500"/>
            <a:ext cx="2879725" cy="4087813"/>
            <a:chOff x="1927" y="1389"/>
            <a:chExt cx="1814" cy="2575"/>
          </a:xfrm>
        </p:grpSpPr>
        <p:sp>
          <p:nvSpPr>
            <p:cNvPr id="75780" name="Rectangle 4"/>
            <p:cNvSpPr>
              <a:spLocks noChangeAspect="1" noChangeArrowheads="1"/>
            </p:cNvSpPr>
            <p:nvPr/>
          </p:nvSpPr>
          <p:spPr bwMode="auto">
            <a:xfrm>
              <a:off x="1927" y="1389"/>
              <a:ext cx="1814" cy="2575"/>
            </a:xfrm>
            <a:prstGeom prst="rect">
              <a:avLst/>
            </a:prstGeom>
            <a:solidFill>
              <a:schemeClr val="hlink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781" name="Rectangle 5"/>
            <p:cNvSpPr>
              <a:spLocks noChangeAspect="1" noChangeArrowheads="1"/>
            </p:cNvSpPr>
            <p:nvPr/>
          </p:nvSpPr>
          <p:spPr bwMode="auto">
            <a:xfrm>
              <a:off x="2036" y="1534"/>
              <a:ext cx="1625" cy="30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782" name="AutoShape 6"/>
            <p:cNvSpPr>
              <a:spLocks noChangeAspect="1" noChangeArrowheads="1"/>
            </p:cNvSpPr>
            <p:nvPr/>
          </p:nvSpPr>
          <p:spPr bwMode="auto">
            <a:xfrm>
              <a:off x="2362" y="3602"/>
              <a:ext cx="279" cy="253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en-US" altLang="ja-JP" sz="2000" b="0"/>
                <a:t>00</a:t>
              </a:r>
            </a:p>
          </p:txBody>
        </p:sp>
        <p:sp>
          <p:nvSpPr>
            <p:cNvPr id="75783" name="AutoShape 7"/>
            <p:cNvSpPr>
              <a:spLocks noChangeAspect="1" noChangeArrowheads="1"/>
            </p:cNvSpPr>
            <p:nvPr/>
          </p:nvSpPr>
          <p:spPr bwMode="auto">
            <a:xfrm>
              <a:off x="2017" y="3602"/>
              <a:ext cx="280" cy="253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ja-JP" altLang="en-US" sz="2000" b="0"/>
                <a:t>０</a:t>
              </a:r>
            </a:p>
          </p:txBody>
        </p:sp>
        <p:sp>
          <p:nvSpPr>
            <p:cNvPr id="75784" name="AutoShape 8"/>
            <p:cNvSpPr>
              <a:spLocks noChangeAspect="1" noChangeArrowheads="1"/>
            </p:cNvSpPr>
            <p:nvPr/>
          </p:nvSpPr>
          <p:spPr bwMode="auto">
            <a:xfrm>
              <a:off x="2362" y="3311"/>
              <a:ext cx="279" cy="254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ja-JP" altLang="en-US" sz="2000" b="0"/>
                <a:t>１</a:t>
              </a:r>
            </a:p>
          </p:txBody>
        </p:sp>
        <p:sp>
          <p:nvSpPr>
            <p:cNvPr id="75785" name="AutoShape 9"/>
            <p:cNvSpPr>
              <a:spLocks noChangeAspect="1" noChangeArrowheads="1"/>
            </p:cNvSpPr>
            <p:nvPr/>
          </p:nvSpPr>
          <p:spPr bwMode="auto">
            <a:xfrm>
              <a:off x="2688" y="3311"/>
              <a:ext cx="280" cy="254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ja-JP" altLang="en-US" sz="2000" b="0"/>
                <a:t>２</a:t>
              </a:r>
            </a:p>
          </p:txBody>
        </p:sp>
        <p:sp>
          <p:nvSpPr>
            <p:cNvPr id="75786" name="AutoShape 10"/>
            <p:cNvSpPr>
              <a:spLocks noChangeAspect="1" noChangeArrowheads="1"/>
            </p:cNvSpPr>
            <p:nvPr/>
          </p:nvSpPr>
          <p:spPr bwMode="auto">
            <a:xfrm>
              <a:off x="3016" y="3311"/>
              <a:ext cx="279" cy="254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ja-JP" altLang="en-US" sz="2000" b="0"/>
                <a:t>３</a:t>
              </a:r>
            </a:p>
          </p:txBody>
        </p:sp>
        <p:sp>
          <p:nvSpPr>
            <p:cNvPr id="75787" name="AutoShape 11"/>
            <p:cNvSpPr>
              <a:spLocks noChangeAspect="1" noChangeArrowheads="1"/>
            </p:cNvSpPr>
            <p:nvPr/>
          </p:nvSpPr>
          <p:spPr bwMode="auto">
            <a:xfrm>
              <a:off x="3016" y="3021"/>
              <a:ext cx="279" cy="254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ja-JP" altLang="en-US" sz="2000" b="0"/>
                <a:t>６</a:t>
              </a:r>
            </a:p>
          </p:txBody>
        </p:sp>
        <p:sp>
          <p:nvSpPr>
            <p:cNvPr id="75788" name="AutoShape 12"/>
            <p:cNvSpPr>
              <a:spLocks noChangeAspect="1" noChangeArrowheads="1"/>
            </p:cNvSpPr>
            <p:nvPr/>
          </p:nvSpPr>
          <p:spPr bwMode="auto">
            <a:xfrm>
              <a:off x="2688" y="3021"/>
              <a:ext cx="280" cy="254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en-US" altLang="ja-JP" sz="2000" b="0"/>
                <a:t>⑤</a:t>
              </a:r>
            </a:p>
          </p:txBody>
        </p:sp>
        <p:sp>
          <p:nvSpPr>
            <p:cNvPr id="75789" name="AutoShape 13"/>
            <p:cNvSpPr>
              <a:spLocks noChangeAspect="1" noChangeArrowheads="1"/>
            </p:cNvSpPr>
            <p:nvPr/>
          </p:nvSpPr>
          <p:spPr bwMode="auto">
            <a:xfrm>
              <a:off x="2362" y="3021"/>
              <a:ext cx="279" cy="254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ja-JP" altLang="en-US" sz="2000" b="0"/>
                <a:t>４</a:t>
              </a:r>
            </a:p>
          </p:txBody>
        </p:sp>
        <p:sp>
          <p:nvSpPr>
            <p:cNvPr id="75790" name="AutoShape 14"/>
            <p:cNvSpPr>
              <a:spLocks noChangeAspect="1" noChangeArrowheads="1"/>
            </p:cNvSpPr>
            <p:nvPr/>
          </p:nvSpPr>
          <p:spPr bwMode="auto">
            <a:xfrm>
              <a:off x="3016" y="2731"/>
              <a:ext cx="279" cy="253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ja-JP" altLang="en-US" sz="2000" b="0"/>
                <a:t>９</a:t>
              </a:r>
            </a:p>
          </p:txBody>
        </p:sp>
        <p:sp>
          <p:nvSpPr>
            <p:cNvPr id="75791" name="AutoShape 15"/>
            <p:cNvSpPr>
              <a:spLocks noChangeAspect="1" noChangeArrowheads="1"/>
            </p:cNvSpPr>
            <p:nvPr/>
          </p:nvSpPr>
          <p:spPr bwMode="auto">
            <a:xfrm>
              <a:off x="2688" y="2731"/>
              <a:ext cx="280" cy="253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ja-JP" altLang="en-US" sz="2000" b="0"/>
                <a:t>８</a:t>
              </a:r>
            </a:p>
          </p:txBody>
        </p:sp>
        <p:sp>
          <p:nvSpPr>
            <p:cNvPr id="75792" name="AutoShape 16"/>
            <p:cNvSpPr>
              <a:spLocks noChangeAspect="1" noChangeArrowheads="1"/>
            </p:cNvSpPr>
            <p:nvPr/>
          </p:nvSpPr>
          <p:spPr bwMode="auto">
            <a:xfrm>
              <a:off x="2362" y="2731"/>
              <a:ext cx="279" cy="253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ja-JP" altLang="en-US" sz="2000" b="0"/>
                <a:t>７</a:t>
              </a:r>
            </a:p>
          </p:txBody>
        </p:sp>
        <p:sp>
          <p:nvSpPr>
            <p:cNvPr id="75793" name="AutoShape 17"/>
            <p:cNvSpPr>
              <a:spLocks noChangeAspect="1" noChangeArrowheads="1"/>
            </p:cNvSpPr>
            <p:nvPr/>
          </p:nvSpPr>
          <p:spPr bwMode="auto">
            <a:xfrm>
              <a:off x="2688" y="2441"/>
              <a:ext cx="280" cy="254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99CCFF"/>
              </a:extrusionClr>
              <a:contourClr>
                <a:srgbClr val="99CC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99CC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en-US" altLang="ja-JP" sz="2000" b="0"/>
                <a:t>M-</a:t>
              </a:r>
            </a:p>
          </p:txBody>
        </p:sp>
        <p:sp>
          <p:nvSpPr>
            <p:cNvPr id="75794" name="AutoShape 18"/>
            <p:cNvSpPr>
              <a:spLocks noChangeAspect="1" noChangeArrowheads="1"/>
            </p:cNvSpPr>
            <p:nvPr/>
          </p:nvSpPr>
          <p:spPr bwMode="auto">
            <a:xfrm>
              <a:off x="2362" y="2441"/>
              <a:ext cx="279" cy="254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99CCFF"/>
              </a:extrusionClr>
              <a:contourClr>
                <a:srgbClr val="99CC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99CC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en-US" altLang="ja-JP" sz="2000" b="0"/>
                <a:t>MR</a:t>
              </a:r>
            </a:p>
          </p:txBody>
        </p:sp>
        <p:sp>
          <p:nvSpPr>
            <p:cNvPr id="75795" name="AutoShape 19"/>
            <p:cNvSpPr>
              <a:spLocks noChangeAspect="1" noChangeArrowheads="1"/>
            </p:cNvSpPr>
            <p:nvPr/>
          </p:nvSpPr>
          <p:spPr bwMode="auto">
            <a:xfrm>
              <a:off x="2017" y="2441"/>
              <a:ext cx="280" cy="254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99CCFF"/>
              </a:extrusionClr>
              <a:contourClr>
                <a:srgbClr val="99CC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99CC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en-US" altLang="ja-JP" sz="2000" b="0"/>
                <a:t>MC</a:t>
              </a:r>
            </a:p>
          </p:txBody>
        </p:sp>
        <p:sp>
          <p:nvSpPr>
            <p:cNvPr id="75796" name="AutoShape 20"/>
            <p:cNvSpPr>
              <a:spLocks noChangeAspect="1" noChangeArrowheads="1"/>
            </p:cNvSpPr>
            <p:nvPr/>
          </p:nvSpPr>
          <p:spPr bwMode="auto">
            <a:xfrm>
              <a:off x="3342" y="3311"/>
              <a:ext cx="279" cy="559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969696"/>
              </a:extrusionClr>
              <a:contourClr>
                <a:srgbClr val="969696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969696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ja-JP" altLang="en-US" sz="2000" b="0"/>
                <a:t>＋</a:t>
              </a:r>
            </a:p>
          </p:txBody>
        </p:sp>
        <p:sp>
          <p:nvSpPr>
            <p:cNvPr id="75797" name="AutoShape 21"/>
            <p:cNvSpPr>
              <a:spLocks noChangeAspect="1" noChangeArrowheads="1"/>
            </p:cNvSpPr>
            <p:nvPr/>
          </p:nvSpPr>
          <p:spPr bwMode="auto">
            <a:xfrm>
              <a:off x="3342" y="2731"/>
              <a:ext cx="279" cy="253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969696"/>
              </a:extrusionClr>
              <a:contourClr>
                <a:srgbClr val="969696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969696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en-US" altLang="ja-JP" sz="2000" b="0"/>
                <a:t>×</a:t>
              </a:r>
            </a:p>
          </p:txBody>
        </p:sp>
        <p:sp>
          <p:nvSpPr>
            <p:cNvPr id="75798" name="AutoShape 22"/>
            <p:cNvSpPr>
              <a:spLocks noChangeAspect="1" noChangeArrowheads="1"/>
            </p:cNvSpPr>
            <p:nvPr/>
          </p:nvSpPr>
          <p:spPr bwMode="auto">
            <a:xfrm>
              <a:off x="2362" y="2187"/>
              <a:ext cx="279" cy="202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969696"/>
              </a:extrusionClr>
              <a:contourClr>
                <a:srgbClr val="969696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969696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ja-JP" altLang="en-US" sz="2000" b="0"/>
                <a:t>％</a:t>
              </a:r>
            </a:p>
          </p:txBody>
        </p:sp>
        <p:sp>
          <p:nvSpPr>
            <p:cNvPr id="75799" name="AutoShape 23"/>
            <p:cNvSpPr>
              <a:spLocks noChangeAspect="1" noChangeArrowheads="1"/>
            </p:cNvSpPr>
            <p:nvPr/>
          </p:nvSpPr>
          <p:spPr bwMode="auto">
            <a:xfrm>
              <a:off x="3016" y="2441"/>
              <a:ext cx="279" cy="254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99CCFF"/>
              </a:extrusionClr>
              <a:contourClr>
                <a:srgbClr val="99CC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99CC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en-US" altLang="ja-JP" sz="2000" b="0"/>
                <a:t>M+</a:t>
              </a:r>
            </a:p>
          </p:txBody>
        </p:sp>
        <p:sp>
          <p:nvSpPr>
            <p:cNvPr id="75800" name="AutoShape 24"/>
            <p:cNvSpPr>
              <a:spLocks noChangeAspect="1" noChangeArrowheads="1"/>
            </p:cNvSpPr>
            <p:nvPr/>
          </p:nvSpPr>
          <p:spPr bwMode="auto">
            <a:xfrm>
              <a:off x="3342" y="3021"/>
              <a:ext cx="279" cy="254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969696"/>
              </a:extrusionClr>
              <a:contourClr>
                <a:srgbClr val="969696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969696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ja-JP" altLang="en-US" sz="2000" b="0"/>
                <a:t>－</a:t>
              </a:r>
            </a:p>
          </p:txBody>
        </p:sp>
        <p:sp>
          <p:nvSpPr>
            <p:cNvPr id="75801" name="AutoShape 25"/>
            <p:cNvSpPr>
              <a:spLocks noChangeAspect="1" noChangeArrowheads="1"/>
            </p:cNvSpPr>
            <p:nvPr/>
          </p:nvSpPr>
          <p:spPr bwMode="auto">
            <a:xfrm>
              <a:off x="3016" y="3602"/>
              <a:ext cx="279" cy="253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969696"/>
              </a:extrusionClr>
              <a:contourClr>
                <a:srgbClr val="969696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969696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ja-JP" altLang="en-US" sz="2000" b="0"/>
                <a:t>＝</a:t>
              </a:r>
            </a:p>
          </p:txBody>
        </p:sp>
        <p:sp>
          <p:nvSpPr>
            <p:cNvPr id="75802" name="AutoShape 26"/>
            <p:cNvSpPr>
              <a:spLocks noChangeAspect="1" noChangeArrowheads="1"/>
            </p:cNvSpPr>
            <p:nvPr/>
          </p:nvSpPr>
          <p:spPr bwMode="auto">
            <a:xfrm>
              <a:off x="3342" y="2441"/>
              <a:ext cx="279" cy="254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969696"/>
              </a:extrusionClr>
              <a:contourClr>
                <a:srgbClr val="969696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969696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en-US" altLang="ja-JP" sz="2000" b="0"/>
                <a:t>÷</a:t>
              </a:r>
            </a:p>
          </p:txBody>
        </p:sp>
        <p:sp>
          <p:nvSpPr>
            <p:cNvPr id="75803" name="AutoShape 27"/>
            <p:cNvSpPr>
              <a:spLocks noChangeAspect="1" noChangeArrowheads="1"/>
            </p:cNvSpPr>
            <p:nvPr/>
          </p:nvSpPr>
          <p:spPr bwMode="auto">
            <a:xfrm>
              <a:off x="2017" y="3311"/>
              <a:ext cx="280" cy="254"/>
            </a:xfrm>
            <a:prstGeom prst="roundRect">
              <a:avLst>
                <a:gd name="adj" fmla="val 16667"/>
              </a:avLst>
            </a:prstGeom>
            <a:solidFill>
              <a:srgbClr val="FF330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33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en-US" altLang="ja-JP" sz="2000" b="0"/>
                <a:t>C</a:t>
              </a:r>
            </a:p>
          </p:txBody>
        </p:sp>
        <p:sp>
          <p:nvSpPr>
            <p:cNvPr id="75804" name="AutoShape 28"/>
            <p:cNvSpPr>
              <a:spLocks noChangeAspect="1" noChangeArrowheads="1"/>
            </p:cNvSpPr>
            <p:nvPr/>
          </p:nvSpPr>
          <p:spPr bwMode="auto">
            <a:xfrm>
              <a:off x="3016" y="2187"/>
              <a:ext cx="279" cy="202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969696"/>
              </a:extrusionClr>
              <a:contourClr>
                <a:srgbClr val="969696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969696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en-US" altLang="ja-JP" sz="2000" b="0"/>
                <a:t>√</a:t>
              </a:r>
            </a:p>
          </p:txBody>
        </p:sp>
        <p:sp>
          <p:nvSpPr>
            <p:cNvPr id="75805" name="AutoShape 29"/>
            <p:cNvSpPr>
              <a:spLocks noChangeAspect="1" noChangeArrowheads="1"/>
            </p:cNvSpPr>
            <p:nvPr/>
          </p:nvSpPr>
          <p:spPr bwMode="auto">
            <a:xfrm>
              <a:off x="2017" y="2731"/>
              <a:ext cx="280" cy="253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969696"/>
              </a:extrusionClr>
              <a:contourClr>
                <a:srgbClr val="969696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969696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en-US" altLang="ja-JP" sz="2000" b="0"/>
                <a:t>+/-</a:t>
              </a:r>
            </a:p>
          </p:txBody>
        </p:sp>
        <p:sp>
          <p:nvSpPr>
            <p:cNvPr id="75806" name="AutoShape 30"/>
            <p:cNvSpPr>
              <a:spLocks noChangeAspect="1" noChangeArrowheads="1"/>
            </p:cNvSpPr>
            <p:nvPr/>
          </p:nvSpPr>
          <p:spPr bwMode="auto">
            <a:xfrm>
              <a:off x="3342" y="2187"/>
              <a:ext cx="279" cy="202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969696"/>
              </a:extrusionClr>
              <a:contourClr>
                <a:srgbClr val="969696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969696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en-US" altLang="ja-JP" sz="2000" b="0"/>
                <a:t>GT</a:t>
              </a:r>
            </a:p>
          </p:txBody>
        </p:sp>
        <p:sp>
          <p:nvSpPr>
            <p:cNvPr id="75807" name="AutoShape 31"/>
            <p:cNvSpPr>
              <a:spLocks noChangeAspect="1" noChangeArrowheads="1"/>
            </p:cNvSpPr>
            <p:nvPr/>
          </p:nvSpPr>
          <p:spPr bwMode="auto">
            <a:xfrm rot="5400000">
              <a:off x="2726" y="2149"/>
              <a:ext cx="203" cy="280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969696"/>
              </a:extrusionClr>
              <a:contourClr>
                <a:srgbClr val="969696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969696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en-US" altLang="ja-JP" sz="2000" b="0">
                  <a:ea typeface="@ＭＳ Ｐゴシック" panose="020B0600070205080204" pitchFamily="50" charset="-128"/>
                  <a:cs typeface="@ＭＳ Ｐゴシック" panose="020B0600070205080204" pitchFamily="50" charset="-128"/>
                </a:rPr>
                <a:t>▲</a:t>
              </a:r>
            </a:p>
          </p:txBody>
        </p:sp>
        <p:sp>
          <p:nvSpPr>
            <p:cNvPr id="75808" name="AutoShape 32"/>
            <p:cNvSpPr>
              <a:spLocks noChangeAspect="1" noChangeArrowheads="1"/>
            </p:cNvSpPr>
            <p:nvPr/>
          </p:nvSpPr>
          <p:spPr bwMode="auto">
            <a:xfrm>
              <a:off x="2017" y="3021"/>
              <a:ext cx="280" cy="254"/>
            </a:xfrm>
            <a:prstGeom prst="roundRect">
              <a:avLst>
                <a:gd name="adj" fmla="val 16667"/>
              </a:avLst>
            </a:prstGeom>
            <a:solidFill>
              <a:srgbClr val="FF3300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33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en-US" altLang="ja-JP" sz="2000" b="0"/>
                <a:t>AC</a:t>
              </a:r>
            </a:p>
          </p:txBody>
        </p:sp>
        <p:grpSp>
          <p:nvGrpSpPr>
            <p:cNvPr id="75809" name="Group 33"/>
            <p:cNvGrpSpPr>
              <a:grpSpLocks noChangeAspect="1"/>
            </p:cNvGrpSpPr>
            <p:nvPr/>
          </p:nvGrpSpPr>
          <p:grpSpPr bwMode="auto">
            <a:xfrm>
              <a:off x="2036" y="1933"/>
              <a:ext cx="1559" cy="181"/>
              <a:chOff x="431" y="1615"/>
              <a:chExt cx="1950" cy="227"/>
            </a:xfrm>
          </p:grpSpPr>
          <p:sp>
            <p:nvSpPr>
              <p:cNvPr id="75810" name="AutoShape 34"/>
              <p:cNvSpPr>
                <a:spLocks noChangeAspect="1" noChangeArrowheads="1"/>
              </p:cNvSpPr>
              <p:nvPr/>
            </p:nvSpPr>
            <p:spPr bwMode="auto">
              <a:xfrm>
                <a:off x="475" y="1615"/>
                <a:ext cx="546" cy="91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00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bIns="82800" anchor="ctr"/>
              <a:lstStyle/>
              <a:p>
                <a:pPr algn="l"/>
                <a:r>
                  <a:rPr lang="el-GR" altLang="ja-JP" sz="1000" b="0">
                    <a:cs typeface="Arial" panose="020B0604020202020204" pitchFamily="34" charset="0"/>
                  </a:rPr>
                  <a:t>Θ</a:t>
                </a:r>
              </a:p>
            </p:txBody>
          </p:sp>
          <p:sp>
            <p:nvSpPr>
              <p:cNvPr id="75811" name="AutoShape 35"/>
              <p:cNvSpPr>
                <a:spLocks noChangeAspect="1" noChangeArrowheads="1"/>
              </p:cNvSpPr>
              <p:nvPr/>
            </p:nvSpPr>
            <p:spPr bwMode="auto">
              <a:xfrm>
                <a:off x="1096" y="1615"/>
                <a:ext cx="1285" cy="91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0000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bIns="82800" anchor="ctr"/>
              <a:lstStyle/>
              <a:p>
                <a:pPr algn="l"/>
                <a:r>
                  <a:rPr lang="en-US" altLang="ja-JP" sz="1000" b="0">
                    <a:cs typeface="Arial" panose="020B0604020202020204" pitchFamily="34" charset="0"/>
                  </a:rPr>
                  <a:t>                              </a:t>
                </a:r>
                <a:r>
                  <a:rPr lang="el-GR" altLang="ja-JP" sz="1000" b="0">
                    <a:cs typeface="Arial" panose="020B0604020202020204" pitchFamily="34" charset="0"/>
                  </a:rPr>
                  <a:t>Θ</a:t>
                </a:r>
              </a:p>
            </p:txBody>
          </p:sp>
          <p:sp>
            <p:nvSpPr>
              <p:cNvPr id="75812" name="AutoShape 36"/>
              <p:cNvSpPr>
                <a:spLocks noChangeAspect="1" noChangeArrowheads="1"/>
              </p:cNvSpPr>
              <p:nvPr/>
            </p:nvSpPr>
            <p:spPr bwMode="auto">
              <a:xfrm>
                <a:off x="1096" y="1706"/>
                <a:ext cx="1239" cy="46"/>
              </a:xfrm>
              <a:prstGeom prst="roundRect">
                <a:avLst>
                  <a:gd name="adj" fmla="val 16667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FFFFFF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bIns="82800" anchor="ctr"/>
              <a:lstStyle/>
              <a:p>
                <a:pPr algn="l"/>
                <a:r>
                  <a:rPr lang="en-US" altLang="ja-JP" sz="2000" b="0">
                    <a:cs typeface="Arial" panose="020B0604020202020204" pitchFamily="34" charset="0"/>
                  </a:rPr>
                  <a:t> </a:t>
                </a:r>
                <a:r>
                  <a:rPr lang="ja-JP" altLang="ru-RU" sz="1000" b="0">
                    <a:cs typeface="Arial" panose="020B0604020202020204" pitchFamily="34" charset="0"/>
                  </a:rPr>
                  <a:t>・</a:t>
                </a:r>
                <a:r>
                  <a:rPr lang="ja-JP" altLang="en-US" sz="1000" b="0">
                    <a:cs typeface="Arial" panose="020B0604020202020204" pitchFamily="34" charset="0"/>
                  </a:rPr>
                  <a:t>      </a:t>
                </a:r>
                <a:r>
                  <a:rPr lang="ja-JP" altLang="ru-RU" sz="1000" b="0">
                    <a:cs typeface="Arial" panose="020B0604020202020204" pitchFamily="34" charset="0"/>
                  </a:rPr>
                  <a:t>・　　・　</a:t>
                </a:r>
                <a:r>
                  <a:rPr lang="ja-JP" altLang="en-US" sz="1000" b="0">
                    <a:cs typeface="Arial" panose="020B0604020202020204" pitchFamily="34" charset="0"/>
                  </a:rPr>
                  <a:t>    </a:t>
                </a:r>
                <a:r>
                  <a:rPr lang="ja-JP" altLang="ru-RU" sz="1000" b="0">
                    <a:cs typeface="Arial" panose="020B0604020202020204" pitchFamily="34" charset="0"/>
                  </a:rPr>
                  <a:t>・</a:t>
                </a:r>
                <a:r>
                  <a:rPr lang="ja-JP" altLang="en-US" sz="1000" b="0">
                    <a:cs typeface="Arial" panose="020B0604020202020204" pitchFamily="34" charset="0"/>
                  </a:rPr>
                  <a:t> </a:t>
                </a:r>
                <a:r>
                  <a:rPr lang="ja-JP" altLang="ru-RU" sz="1000" b="0">
                    <a:cs typeface="Arial" panose="020B0604020202020204" pitchFamily="34" charset="0"/>
                  </a:rPr>
                  <a:t>　　・　</a:t>
                </a:r>
                <a:r>
                  <a:rPr lang="ja-JP" altLang="en-US" sz="1000" b="0">
                    <a:cs typeface="Arial" panose="020B0604020202020204" pitchFamily="34" charset="0"/>
                  </a:rPr>
                  <a:t>    </a:t>
                </a:r>
                <a:r>
                  <a:rPr lang="ja-JP" altLang="ru-RU" sz="1000" b="0">
                    <a:cs typeface="Arial" panose="020B0604020202020204" pitchFamily="34" charset="0"/>
                  </a:rPr>
                  <a:t>・</a:t>
                </a:r>
              </a:p>
            </p:txBody>
          </p:sp>
          <p:sp>
            <p:nvSpPr>
              <p:cNvPr id="75813" name="AutoShape 37"/>
              <p:cNvSpPr>
                <a:spLocks noChangeAspect="1" noChangeArrowheads="1"/>
              </p:cNvSpPr>
              <p:nvPr/>
            </p:nvSpPr>
            <p:spPr bwMode="auto">
              <a:xfrm>
                <a:off x="476" y="1706"/>
                <a:ext cx="488" cy="45"/>
              </a:xfrm>
              <a:prstGeom prst="roundRect">
                <a:avLst>
                  <a:gd name="adj" fmla="val 16667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FFFFFF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bIns="82800" anchor="ctr"/>
              <a:lstStyle/>
              <a:p>
                <a:pPr algn="l"/>
                <a:r>
                  <a:rPr lang="en-US" altLang="ja-JP" sz="2000" b="0">
                    <a:cs typeface="Arial" panose="020B0604020202020204" pitchFamily="34" charset="0"/>
                  </a:rPr>
                  <a:t> </a:t>
                </a:r>
                <a:r>
                  <a:rPr lang="ja-JP" altLang="ru-RU" sz="1000" b="0">
                    <a:cs typeface="Arial" panose="020B0604020202020204" pitchFamily="34" charset="0"/>
                  </a:rPr>
                  <a:t>・　　・　　・　</a:t>
                </a:r>
              </a:p>
            </p:txBody>
          </p:sp>
          <p:sp>
            <p:nvSpPr>
              <p:cNvPr id="75814" name="AutoShape 38"/>
              <p:cNvSpPr>
                <a:spLocks noChangeAspect="1" noChangeArrowheads="1"/>
              </p:cNvSpPr>
              <p:nvPr/>
            </p:nvSpPr>
            <p:spPr bwMode="auto">
              <a:xfrm>
                <a:off x="431" y="1751"/>
                <a:ext cx="488" cy="91"/>
              </a:xfrm>
              <a:prstGeom prst="roundRect">
                <a:avLst>
                  <a:gd name="adj" fmla="val 16667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FFFFFF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bIns="82800" anchor="ctr"/>
              <a:lstStyle/>
              <a:p>
                <a:pPr algn="l"/>
                <a:r>
                  <a:rPr lang="en-US" altLang="ja-JP" sz="2000">
                    <a:cs typeface="Arial" panose="020B0604020202020204" pitchFamily="34" charset="0"/>
                  </a:rPr>
                  <a:t> </a:t>
                </a:r>
                <a:r>
                  <a:rPr lang="ru-RU" altLang="ja-JP" sz="1000">
                    <a:cs typeface="Arial" panose="020B0604020202020204" pitchFamily="34" charset="0"/>
                  </a:rPr>
                  <a:t>F</a:t>
                </a:r>
                <a:r>
                  <a:rPr lang="en-US" altLang="ja-JP" sz="1000">
                    <a:cs typeface="Arial" panose="020B0604020202020204" pitchFamily="34" charset="0"/>
                  </a:rPr>
                  <a:t> CUT  5/4</a:t>
                </a:r>
                <a:endParaRPr lang="ru-RU" altLang="ja-JP" sz="1000">
                  <a:cs typeface="Arial" panose="020B0604020202020204" pitchFamily="34" charset="0"/>
                </a:endParaRPr>
              </a:p>
            </p:txBody>
          </p:sp>
          <p:sp>
            <p:nvSpPr>
              <p:cNvPr id="75815" name="AutoShape 39"/>
              <p:cNvSpPr>
                <a:spLocks noChangeAspect="1" noChangeArrowheads="1"/>
              </p:cNvSpPr>
              <p:nvPr/>
            </p:nvSpPr>
            <p:spPr bwMode="auto">
              <a:xfrm>
                <a:off x="1096" y="1751"/>
                <a:ext cx="1285" cy="91"/>
              </a:xfrm>
              <a:prstGeom prst="roundRect">
                <a:avLst>
                  <a:gd name="adj" fmla="val 16667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FFFFFF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bIns="82800" anchor="ctr"/>
              <a:lstStyle/>
              <a:p>
                <a:pPr algn="l"/>
                <a:r>
                  <a:rPr lang="en-US" altLang="ja-JP" sz="2000">
                    <a:cs typeface="Arial" panose="020B0604020202020204" pitchFamily="34" charset="0"/>
                  </a:rPr>
                  <a:t> </a:t>
                </a:r>
                <a:r>
                  <a:rPr lang="en-US" altLang="ja-JP" sz="1000">
                    <a:cs typeface="Arial" panose="020B0604020202020204" pitchFamily="34" charset="0"/>
                  </a:rPr>
                  <a:t>5</a:t>
                </a:r>
                <a:r>
                  <a:rPr lang="ja-JP" altLang="ru-RU" sz="1000">
                    <a:cs typeface="Arial" panose="020B0604020202020204" pitchFamily="34" charset="0"/>
                  </a:rPr>
                  <a:t>　</a:t>
                </a:r>
                <a:r>
                  <a:rPr lang="ja-JP" altLang="en-US" sz="1000">
                    <a:cs typeface="Arial" panose="020B0604020202020204" pitchFamily="34" charset="0"/>
                  </a:rPr>
                  <a:t>   </a:t>
                </a:r>
                <a:r>
                  <a:rPr lang="en-US" altLang="ja-JP" sz="1000">
                    <a:cs typeface="Arial" panose="020B0604020202020204" pitchFamily="34" charset="0"/>
                  </a:rPr>
                  <a:t>4  </a:t>
                </a:r>
                <a:r>
                  <a:rPr lang="ja-JP" altLang="ru-RU" sz="1000">
                    <a:cs typeface="Arial" panose="020B0604020202020204" pitchFamily="34" charset="0"/>
                  </a:rPr>
                  <a:t>　</a:t>
                </a:r>
                <a:r>
                  <a:rPr lang="en-US" altLang="ja-JP" sz="1000">
                    <a:cs typeface="Arial" panose="020B0604020202020204" pitchFamily="34" charset="0"/>
                  </a:rPr>
                  <a:t>3</a:t>
                </a:r>
                <a:r>
                  <a:rPr lang="ja-JP" altLang="ru-RU" sz="1000">
                    <a:cs typeface="Arial" panose="020B0604020202020204" pitchFamily="34" charset="0"/>
                  </a:rPr>
                  <a:t>　</a:t>
                </a:r>
                <a:r>
                  <a:rPr lang="ja-JP" altLang="en-US" sz="1000">
                    <a:cs typeface="Arial" panose="020B0604020202020204" pitchFamily="34" charset="0"/>
                  </a:rPr>
                  <a:t> </a:t>
                </a:r>
                <a:r>
                  <a:rPr lang="ja-JP" altLang="ru-RU" sz="1000">
                    <a:cs typeface="Arial" panose="020B0604020202020204" pitchFamily="34" charset="0"/>
                  </a:rPr>
                  <a:t>　</a:t>
                </a:r>
                <a:r>
                  <a:rPr lang="en-US" altLang="ja-JP" sz="1000">
                    <a:cs typeface="Arial" panose="020B0604020202020204" pitchFamily="34" charset="0"/>
                  </a:rPr>
                  <a:t>2</a:t>
                </a:r>
                <a:r>
                  <a:rPr lang="ja-JP" altLang="ru-RU" sz="1000">
                    <a:cs typeface="Arial" panose="020B0604020202020204" pitchFamily="34" charset="0"/>
                  </a:rPr>
                  <a:t>　</a:t>
                </a:r>
                <a:r>
                  <a:rPr lang="ja-JP" altLang="en-US" sz="1000">
                    <a:cs typeface="Arial" panose="020B0604020202020204" pitchFamily="34" charset="0"/>
                  </a:rPr>
                  <a:t> </a:t>
                </a:r>
                <a:r>
                  <a:rPr lang="ja-JP" altLang="ru-RU" sz="1000">
                    <a:cs typeface="Arial" panose="020B0604020202020204" pitchFamily="34" charset="0"/>
                  </a:rPr>
                  <a:t>　</a:t>
                </a:r>
                <a:r>
                  <a:rPr lang="en-US" altLang="ja-JP" sz="1000">
                    <a:cs typeface="Arial" panose="020B0604020202020204" pitchFamily="34" charset="0"/>
                  </a:rPr>
                  <a:t>0   </a:t>
                </a:r>
                <a:r>
                  <a:rPr lang="ru-RU" altLang="ja-JP" sz="1000">
                    <a:cs typeface="Arial" panose="020B0604020202020204" pitchFamily="34" charset="0"/>
                  </a:rPr>
                  <a:t>ADD2</a:t>
                </a:r>
              </a:p>
            </p:txBody>
          </p:sp>
        </p:grpSp>
        <p:sp>
          <p:nvSpPr>
            <p:cNvPr id="75816" name="AutoShape 40"/>
            <p:cNvSpPr>
              <a:spLocks noChangeAspect="1" noChangeArrowheads="1"/>
            </p:cNvSpPr>
            <p:nvPr/>
          </p:nvSpPr>
          <p:spPr bwMode="auto">
            <a:xfrm>
              <a:off x="2688" y="3602"/>
              <a:ext cx="280" cy="253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100000" prstMaterial="legacyPlastic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bIns="82800" anchor="ctr" anchorCtr="1">
              <a:flatTx/>
            </a:bodyPr>
            <a:lstStyle/>
            <a:p>
              <a:r>
                <a:rPr lang="ja-JP" altLang="en-US" sz="2000" b="0"/>
                <a:t>・</a:t>
              </a:r>
            </a:p>
          </p:txBody>
        </p:sp>
        <p:grpSp>
          <p:nvGrpSpPr>
            <p:cNvPr id="75817" name="Group 41"/>
            <p:cNvGrpSpPr>
              <a:grpSpLocks noChangeAspect="1"/>
            </p:cNvGrpSpPr>
            <p:nvPr/>
          </p:nvGrpSpPr>
          <p:grpSpPr bwMode="auto">
            <a:xfrm>
              <a:off x="3378" y="1570"/>
              <a:ext cx="180" cy="215"/>
              <a:chOff x="2109" y="1025"/>
              <a:chExt cx="225" cy="269"/>
            </a:xfrm>
          </p:grpSpPr>
          <p:pic>
            <p:nvPicPr>
              <p:cNvPr id="75818" name="Picture 42" descr="0EVA01"/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09" y="1025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5819" name="Rectangle 43"/>
              <p:cNvSpPr>
                <a:spLocks noChangeAspect="1" noChangeArrowheads="1"/>
              </p:cNvSpPr>
              <p:nvPr/>
            </p:nvSpPr>
            <p:spPr bwMode="auto">
              <a:xfrm flipH="1" flipV="1">
                <a:off x="2290" y="1207"/>
                <a:ext cx="44" cy="4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396000"/>
              <a:lstStyle/>
              <a:p>
                <a:r>
                  <a:rPr lang="en-US" altLang="ja-JP" sz="2000">
                    <a:solidFill>
                      <a:srgbClr val="FF930B"/>
                    </a:solidFill>
                    <a:latin typeface="Arial Black" panose="020B0A04020102020204" pitchFamily="34" charset="0"/>
                    <a:ea typeface="ＭＳ ゴシック" panose="020B0609070205080204" pitchFamily="49" charset="-128"/>
                  </a:rPr>
                  <a:t>.</a:t>
                </a:r>
              </a:p>
            </p:txBody>
          </p:sp>
        </p:grpSp>
      </p:grpSp>
      <p:sp>
        <p:nvSpPr>
          <p:cNvPr id="75821" name="Text Box 45"/>
          <p:cNvSpPr txBox="1">
            <a:spLocks noChangeArrowheads="1"/>
          </p:cNvSpPr>
          <p:nvPr/>
        </p:nvSpPr>
        <p:spPr bwMode="auto">
          <a:xfrm>
            <a:off x="323850" y="1341438"/>
            <a:ext cx="81375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54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　基本的な計算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250825" y="981075"/>
            <a:ext cx="4826000" cy="1296988"/>
          </a:xfrm>
          <a:prstGeom prst="rect">
            <a:avLst/>
          </a:prstGeom>
          <a:solidFill>
            <a:schemeClr val="tx1"/>
          </a:solidFill>
          <a:ln w="57150" cmpd="thinThick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en-US" altLang="ja-JP" sz="1800" b="0"/>
              <a:t>【</a:t>
            </a:r>
            <a:r>
              <a:rPr lang="ja-JP" altLang="en-US" sz="1800" b="0"/>
              <a:t>例題</a:t>
            </a:r>
            <a:r>
              <a:rPr lang="en-US" altLang="ja-JP" sz="1800" b="0"/>
              <a:t>4】</a:t>
            </a:r>
            <a:r>
              <a:rPr lang="ja-JP" altLang="en-US" sz="1800" b="0">
                <a:solidFill>
                  <a:schemeClr val="accent1"/>
                </a:solidFill>
              </a:rPr>
              <a:t>定価から売価を求める計算</a:t>
            </a:r>
          </a:p>
          <a:p>
            <a:pPr algn="l"/>
            <a:r>
              <a:rPr lang="ja-JP" altLang="en-US" sz="1800" b="0"/>
              <a:t>　定価</a:t>
            </a:r>
            <a:r>
              <a:rPr lang="en-US" altLang="ja-JP" sz="1800" b="0"/>
              <a:t>\8,000</a:t>
            </a:r>
            <a:r>
              <a:rPr lang="ja-JP" altLang="en-US" sz="1800" b="0"/>
              <a:t>の商品を、定価の</a:t>
            </a:r>
            <a:r>
              <a:rPr lang="en-US" altLang="ja-JP" sz="1800" b="0"/>
              <a:t>5%</a:t>
            </a:r>
            <a:r>
              <a:rPr lang="ja-JP" altLang="en-US" sz="1800" b="0"/>
              <a:t>引きで販売</a:t>
            </a:r>
          </a:p>
          <a:p>
            <a:pPr algn="l"/>
            <a:r>
              <a:rPr lang="ja-JP" altLang="en-US" sz="1800" b="0"/>
              <a:t>した。この商品の売価はいくらか。</a:t>
            </a: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250825" y="2420938"/>
            <a:ext cx="4826000" cy="2449512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sz="1800" b="0"/>
              <a:t>（解き方）</a:t>
            </a:r>
          </a:p>
          <a:p>
            <a:pPr algn="l"/>
            <a:r>
              <a:rPr lang="ja-JP" altLang="en-US" sz="1800" b="0"/>
              <a:t>　</a:t>
            </a:r>
            <a:r>
              <a:rPr lang="ja-JP" altLang="en-US" sz="1800" b="0">
                <a:solidFill>
                  <a:srgbClr val="FF3300"/>
                </a:solidFill>
              </a:rPr>
              <a:t>定価</a:t>
            </a:r>
            <a:r>
              <a:rPr lang="en-US" altLang="ja-JP" sz="1800" b="0">
                <a:solidFill>
                  <a:srgbClr val="FF3300"/>
                </a:solidFill>
              </a:rPr>
              <a:t>×</a:t>
            </a:r>
            <a:r>
              <a:rPr lang="ja-JP" altLang="en-US" sz="1800" b="0">
                <a:solidFill>
                  <a:srgbClr val="FF3300"/>
                </a:solidFill>
              </a:rPr>
              <a:t>（１－値引率）＝売価・・・・・公式</a:t>
            </a:r>
          </a:p>
          <a:p>
            <a:pPr algn="l"/>
            <a:r>
              <a:rPr lang="ja-JP" altLang="en-US" sz="1800" b="0"/>
              <a:t>　　定価→　</a:t>
            </a:r>
            <a:r>
              <a:rPr lang="en-US" altLang="ja-JP" sz="1800" b="0"/>
              <a:t>\8,000</a:t>
            </a:r>
          </a:p>
          <a:p>
            <a:pPr algn="l"/>
            <a:r>
              <a:rPr lang="ja-JP" altLang="en-US" sz="1800" b="0"/>
              <a:t>　　値引率→　</a:t>
            </a:r>
            <a:r>
              <a:rPr lang="en-US" altLang="ja-JP" sz="1800" b="0"/>
              <a:t>5%</a:t>
            </a:r>
          </a:p>
          <a:p>
            <a:pPr algn="l"/>
            <a:r>
              <a:rPr lang="ja-JP" altLang="en-US" sz="1800" b="0"/>
              <a:t>　　売価→　？</a:t>
            </a:r>
          </a:p>
          <a:p>
            <a:pPr algn="l"/>
            <a:r>
              <a:rPr lang="ja-JP" altLang="en-US" sz="1800" b="0"/>
              <a:t>　　</a:t>
            </a:r>
            <a:r>
              <a:rPr lang="ja-JP" altLang="en-US" sz="1800" b="0">
                <a:solidFill>
                  <a:schemeClr val="bg1"/>
                </a:solidFill>
              </a:rPr>
              <a:t>　</a:t>
            </a:r>
            <a:r>
              <a:rPr lang="en-US" altLang="ja-JP" sz="1800" b="0">
                <a:solidFill>
                  <a:schemeClr val="bg1"/>
                </a:solidFill>
              </a:rPr>
              <a:t>\8,000×</a:t>
            </a:r>
            <a:r>
              <a:rPr lang="ja-JP" altLang="en-US" sz="1800" b="0">
                <a:solidFill>
                  <a:schemeClr val="bg1"/>
                </a:solidFill>
              </a:rPr>
              <a:t>（</a:t>
            </a:r>
            <a:r>
              <a:rPr lang="en-US" altLang="ja-JP" sz="1800" b="0">
                <a:solidFill>
                  <a:schemeClr val="bg1"/>
                </a:solidFill>
              </a:rPr>
              <a:t>1</a:t>
            </a:r>
            <a:r>
              <a:rPr lang="ja-JP" altLang="en-US" sz="1800" b="0">
                <a:solidFill>
                  <a:schemeClr val="bg1"/>
                </a:solidFill>
              </a:rPr>
              <a:t>－</a:t>
            </a:r>
            <a:r>
              <a:rPr lang="en-US" altLang="ja-JP" sz="1800" b="0">
                <a:solidFill>
                  <a:schemeClr val="bg1"/>
                </a:solidFill>
              </a:rPr>
              <a:t>0.05</a:t>
            </a:r>
            <a:r>
              <a:rPr lang="ja-JP" altLang="en-US" sz="1800" b="0">
                <a:solidFill>
                  <a:schemeClr val="bg1"/>
                </a:solidFill>
              </a:rPr>
              <a:t>）＝</a:t>
            </a:r>
            <a:r>
              <a:rPr lang="en-US" altLang="ja-JP" sz="1800" b="0">
                <a:solidFill>
                  <a:schemeClr val="bg1"/>
                </a:solidFill>
              </a:rPr>
              <a:t>\7,600</a:t>
            </a:r>
            <a:r>
              <a:rPr lang="ja-JP" altLang="en-US" sz="1800" b="0">
                <a:solidFill>
                  <a:schemeClr val="bg1"/>
                </a:solidFill>
              </a:rPr>
              <a:t>　</a:t>
            </a:r>
            <a:r>
              <a:rPr lang="ja-JP" altLang="en-US" sz="1800" b="0"/>
              <a:t>　　　</a:t>
            </a:r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￥</a:t>
            </a:r>
            <a:r>
              <a:rPr lang="en-US" altLang="ja-JP" sz="1800" b="0" u="sng"/>
              <a:t>7,600</a:t>
            </a:r>
            <a:endParaRPr lang="en-US" altLang="ja-JP" sz="1800" b="0"/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4176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（</a:t>
            </a:r>
            <a:r>
              <a:rPr lang="en-US" altLang="ja-JP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）売買・損益の計算</a:t>
            </a: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250825" y="5013325"/>
            <a:ext cx="4826000" cy="1223963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b="0"/>
              <a:t>（電卓操作例）</a:t>
            </a:r>
            <a:r>
              <a:rPr lang="ja-JP" altLang="en-US" sz="1800" b="0"/>
              <a:t>　</a:t>
            </a:r>
          </a:p>
          <a:p>
            <a:pPr algn="l"/>
            <a:endParaRPr lang="ja-JP" altLang="en-US" sz="1800" b="0"/>
          </a:p>
          <a:p>
            <a:pPr algn="l"/>
            <a:endParaRPr lang="ja-JP" altLang="en-US" sz="1800" b="0"/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 ￥</a:t>
            </a:r>
            <a:r>
              <a:rPr lang="en-US" altLang="ja-JP" sz="1800" b="0" u="sng"/>
              <a:t>7,600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>
            <a:spAutoFit/>
            <a:flatTx/>
          </a:bodyPr>
          <a:lstStyle/>
          <a:p>
            <a:endParaRPr lang="ja-JP" altLang="en-US"/>
          </a:p>
        </p:txBody>
      </p:sp>
      <p:sp>
        <p:nvSpPr>
          <p:cNvPr id="86121" name="AutoShape 105"/>
          <p:cNvSpPr>
            <a:spLocks noChangeAspect="1" noChangeArrowheads="1"/>
          </p:cNvSpPr>
          <p:nvPr/>
        </p:nvSpPr>
        <p:spPr bwMode="auto">
          <a:xfrm>
            <a:off x="9715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6122" name="AutoShape 106"/>
          <p:cNvSpPr>
            <a:spLocks noChangeAspect="1" noChangeArrowheads="1"/>
          </p:cNvSpPr>
          <p:nvPr/>
        </p:nvSpPr>
        <p:spPr bwMode="auto">
          <a:xfrm>
            <a:off x="13319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6123" name="AutoShape 107"/>
          <p:cNvSpPr>
            <a:spLocks noChangeAspect="1" noChangeArrowheads="1"/>
          </p:cNvSpPr>
          <p:nvPr/>
        </p:nvSpPr>
        <p:spPr bwMode="auto">
          <a:xfrm>
            <a:off x="169068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6124" name="AutoShape 108"/>
          <p:cNvSpPr>
            <a:spLocks noChangeAspect="1" noChangeArrowheads="1"/>
          </p:cNvSpPr>
          <p:nvPr/>
        </p:nvSpPr>
        <p:spPr bwMode="auto">
          <a:xfrm>
            <a:off x="61118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８</a:t>
            </a:r>
          </a:p>
        </p:txBody>
      </p:sp>
      <p:sp>
        <p:nvSpPr>
          <p:cNvPr id="86125" name="AutoShape 109"/>
          <p:cNvSpPr>
            <a:spLocks noChangeAspect="1" noChangeArrowheads="1"/>
          </p:cNvSpPr>
          <p:nvPr/>
        </p:nvSpPr>
        <p:spPr bwMode="auto">
          <a:xfrm>
            <a:off x="20510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en-US" altLang="ja-JP" sz="1400"/>
              <a:t>×</a:t>
            </a:r>
          </a:p>
        </p:txBody>
      </p:sp>
      <p:sp>
        <p:nvSpPr>
          <p:cNvPr id="86126" name="AutoShape 110"/>
          <p:cNvSpPr>
            <a:spLocks noChangeAspect="1" noChangeArrowheads="1"/>
          </p:cNvSpPr>
          <p:nvPr/>
        </p:nvSpPr>
        <p:spPr bwMode="auto">
          <a:xfrm>
            <a:off x="24114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５</a:t>
            </a:r>
          </a:p>
        </p:txBody>
      </p:sp>
      <p:sp>
        <p:nvSpPr>
          <p:cNvPr id="86127" name="AutoShape 111"/>
          <p:cNvSpPr>
            <a:spLocks noChangeAspect="1" noChangeArrowheads="1"/>
          </p:cNvSpPr>
          <p:nvPr/>
        </p:nvSpPr>
        <p:spPr bwMode="auto">
          <a:xfrm>
            <a:off x="27717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％</a:t>
            </a:r>
          </a:p>
        </p:txBody>
      </p:sp>
      <p:sp>
        <p:nvSpPr>
          <p:cNvPr id="86128" name="AutoShape 112"/>
          <p:cNvSpPr>
            <a:spLocks noChangeAspect="1" noChangeArrowheads="1"/>
          </p:cNvSpPr>
          <p:nvPr/>
        </p:nvSpPr>
        <p:spPr bwMode="auto">
          <a:xfrm>
            <a:off x="313213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－</a:t>
            </a:r>
          </a:p>
        </p:txBody>
      </p:sp>
      <p:sp>
        <p:nvSpPr>
          <p:cNvPr id="86168" name="Rectangle 152"/>
          <p:cNvSpPr>
            <a:spLocks noChangeArrowheads="1"/>
          </p:cNvSpPr>
          <p:nvPr/>
        </p:nvSpPr>
        <p:spPr bwMode="auto">
          <a:xfrm>
            <a:off x="5292725" y="981075"/>
            <a:ext cx="3600450" cy="5111750"/>
          </a:xfrm>
          <a:prstGeom prst="rect">
            <a:avLst/>
          </a:prstGeom>
          <a:solidFill>
            <a:schemeClr val="hlink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169" name="Rectangle 153"/>
          <p:cNvSpPr>
            <a:spLocks noChangeArrowheads="1"/>
          </p:cNvSpPr>
          <p:nvPr/>
        </p:nvSpPr>
        <p:spPr bwMode="auto">
          <a:xfrm>
            <a:off x="5508625" y="1268413"/>
            <a:ext cx="3225800" cy="604837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170" name="AutoShape 154"/>
          <p:cNvSpPr>
            <a:spLocks noChangeArrowheads="1"/>
          </p:cNvSpPr>
          <p:nvPr/>
        </p:nvSpPr>
        <p:spPr bwMode="auto">
          <a:xfrm>
            <a:off x="61563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00</a:t>
            </a:r>
          </a:p>
        </p:txBody>
      </p:sp>
      <p:sp>
        <p:nvSpPr>
          <p:cNvPr id="86171" name="AutoShape 155"/>
          <p:cNvSpPr>
            <a:spLocks noChangeArrowheads="1"/>
          </p:cNvSpPr>
          <p:nvPr/>
        </p:nvSpPr>
        <p:spPr bwMode="auto">
          <a:xfrm>
            <a:off x="5472113" y="5373688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０</a:t>
            </a:r>
          </a:p>
        </p:txBody>
      </p:sp>
      <p:sp>
        <p:nvSpPr>
          <p:cNvPr id="86172" name="AutoShape 156"/>
          <p:cNvSpPr>
            <a:spLocks noChangeArrowheads="1"/>
          </p:cNvSpPr>
          <p:nvPr/>
        </p:nvSpPr>
        <p:spPr bwMode="auto">
          <a:xfrm>
            <a:off x="61563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１</a:t>
            </a:r>
          </a:p>
        </p:txBody>
      </p:sp>
      <p:sp>
        <p:nvSpPr>
          <p:cNvPr id="86173" name="AutoShape 157"/>
          <p:cNvSpPr>
            <a:spLocks noChangeArrowheads="1"/>
          </p:cNvSpPr>
          <p:nvPr/>
        </p:nvSpPr>
        <p:spPr bwMode="auto">
          <a:xfrm>
            <a:off x="68040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２</a:t>
            </a:r>
          </a:p>
        </p:txBody>
      </p:sp>
      <p:sp>
        <p:nvSpPr>
          <p:cNvPr id="86174" name="AutoShape 158"/>
          <p:cNvSpPr>
            <a:spLocks noChangeArrowheads="1"/>
          </p:cNvSpPr>
          <p:nvPr/>
        </p:nvSpPr>
        <p:spPr bwMode="auto">
          <a:xfrm>
            <a:off x="74533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６</a:t>
            </a:r>
          </a:p>
        </p:txBody>
      </p:sp>
      <p:sp>
        <p:nvSpPr>
          <p:cNvPr id="86175" name="AutoShape 159"/>
          <p:cNvSpPr>
            <a:spLocks noChangeArrowheads="1"/>
          </p:cNvSpPr>
          <p:nvPr/>
        </p:nvSpPr>
        <p:spPr bwMode="auto">
          <a:xfrm>
            <a:off x="68040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300" b="0"/>
              <a:t>⑤</a:t>
            </a:r>
          </a:p>
        </p:txBody>
      </p:sp>
      <p:sp>
        <p:nvSpPr>
          <p:cNvPr id="86176" name="AutoShape 160"/>
          <p:cNvSpPr>
            <a:spLocks noChangeArrowheads="1"/>
          </p:cNvSpPr>
          <p:nvPr/>
        </p:nvSpPr>
        <p:spPr bwMode="auto">
          <a:xfrm>
            <a:off x="61563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４</a:t>
            </a:r>
          </a:p>
        </p:txBody>
      </p:sp>
      <p:sp>
        <p:nvSpPr>
          <p:cNvPr id="86177" name="AutoShape 161"/>
          <p:cNvSpPr>
            <a:spLocks noChangeArrowheads="1"/>
          </p:cNvSpPr>
          <p:nvPr/>
        </p:nvSpPr>
        <p:spPr bwMode="auto">
          <a:xfrm>
            <a:off x="74533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９</a:t>
            </a:r>
          </a:p>
        </p:txBody>
      </p:sp>
      <p:sp>
        <p:nvSpPr>
          <p:cNvPr id="86178" name="AutoShape 162"/>
          <p:cNvSpPr>
            <a:spLocks noChangeArrowheads="1"/>
          </p:cNvSpPr>
          <p:nvPr/>
        </p:nvSpPr>
        <p:spPr bwMode="auto">
          <a:xfrm>
            <a:off x="68040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８</a:t>
            </a:r>
          </a:p>
        </p:txBody>
      </p:sp>
      <p:sp>
        <p:nvSpPr>
          <p:cNvPr id="86179" name="AutoShape 163"/>
          <p:cNvSpPr>
            <a:spLocks noChangeArrowheads="1"/>
          </p:cNvSpPr>
          <p:nvPr/>
        </p:nvSpPr>
        <p:spPr bwMode="auto">
          <a:xfrm>
            <a:off x="61563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７</a:t>
            </a:r>
          </a:p>
        </p:txBody>
      </p:sp>
      <p:sp>
        <p:nvSpPr>
          <p:cNvPr id="86180" name="AutoShape 164"/>
          <p:cNvSpPr>
            <a:spLocks noChangeArrowheads="1"/>
          </p:cNvSpPr>
          <p:nvPr/>
        </p:nvSpPr>
        <p:spPr bwMode="auto">
          <a:xfrm>
            <a:off x="68040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M-</a:t>
            </a:r>
          </a:p>
        </p:txBody>
      </p:sp>
      <p:sp>
        <p:nvSpPr>
          <p:cNvPr id="86181" name="AutoShape 165"/>
          <p:cNvSpPr>
            <a:spLocks noChangeArrowheads="1"/>
          </p:cNvSpPr>
          <p:nvPr/>
        </p:nvSpPr>
        <p:spPr bwMode="auto">
          <a:xfrm>
            <a:off x="61563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MR</a:t>
            </a:r>
          </a:p>
        </p:txBody>
      </p:sp>
      <p:sp>
        <p:nvSpPr>
          <p:cNvPr id="86182" name="AutoShape 166"/>
          <p:cNvSpPr>
            <a:spLocks noChangeArrowheads="1"/>
          </p:cNvSpPr>
          <p:nvPr/>
        </p:nvSpPr>
        <p:spPr bwMode="auto">
          <a:xfrm>
            <a:off x="54721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MC</a:t>
            </a:r>
          </a:p>
        </p:txBody>
      </p:sp>
      <p:sp>
        <p:nvSpPr>
          <p:cNvPr id="86183" name="AutoShape 167"/>
          <p:cNvSpPr>
            <a:spLocks noChangeArrowheads="1"/>
          </p:cNvSpPr>
          <p:nvPr/>
        </p:nvSpPr>
        <p:spPr bwMode="auto">
          <a:xfrm>
            <a:off x="81010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×</a:t>
            </a:r>
          </a:p>
        </p:txBody>
      </p:sp>
      <p:sp>
        <p:nvSpPr>
          <p:cNvPr id="86184" name="AutoShape 168"/>
          <p:cNvSpPr>
            <a:spLocks noChangeArrowheads="1"/>
          </p:cNvSpPr>
          <p:nvPr/>
        </p:nvSpPr>
        <p:spPr bwMode="auto">
          <a:xfrm>
            <a:off x="6156325" y="2565400"/>
            <a:ext cx="554038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％</a:t>
            </a:r>
          </a:p>
        </p:txBody>
      </p:sp>
      <p:sp>
        <p:nvSpPr>
          <p:cNvPr id="86185" name="AutoShape 169"/>
          <p:cNvSpPr>
            <a:spLocks noChangeArrowheads="1"/>
          </p:cNvSpPr>
          <p:nvPr/>
        </p:nvSpPr>
        <p:spPr bwMode="auto">
          <a:xfrm>
            <a:off x="74533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M+</a:t>
            </a:r>
          </a:p>
        </p:txBody>
      </p:sp>
      <p:sp>
        <p:nvSpPr>
          <p:cNvPr id="86186" name="AutoShape 170"/>
          <p:cNvSpPr>
            <a:spLocks noChangeArrowheads="1"/>
          </p:cNvSpPr>
          <p:nvPr/>
        </p:nvSpPr>
        <p:spPr bwMode="auto">
          <a:xfrm>
            <a:off x="74517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＝</a:t>
            </a:r>
          </a:p>
        </p:txBody>
      </p:sp>
      <p:sp>
        <p:nvSpPr>
          <p:cNvPr id="86187" name="AutoShape 171"/>
          <p:cNvSpPr>
            <a:spLocks noChangeArrowheads="1"/>
          </p:cNvSpPr>
          <p:nvPr/>
        </p:nvSpPr>
        <p:spPr bwMode="auto">
          <a:xfrm>
            <a:off x="81010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÷</a:t>
            </a:r>
          </a:p>
        </p:txBody>
      </p:sp>
      <p:sp>
        <p:nvSpPr>
          <p:cNvPr id="86188" name="AutoShape 172"/>
          <p:cNvSpPr>
            <a:spLocks noChangeArrowheads="1"/>
          </p:cNvSpPr>
          <p:nvPr/>
        </p:nvSpPr>
        <p:spPr bwMode="auto">
          <a:xfrm>
            <a:off x="5472113" y="47974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C</a:t>
            </a:r>
          </a:p>
        </p:txBody>
      </p:sp>
      <p:sp>
        <p:nvSpPr>
          <p:cNvPr id="86189" name="AutoShape 173"/>
          <p:cNvSpPr>
            <a:spLocks noChangeArrowheads="1"/>
          </p:cNvSpPr>
          <p:nvPr/>
        </p:nvSpPr>
        <p:spPr bwMode="auto">
          <a:xfrm>
            <a:off x="74533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√</a:t>
            </a:r>
          </a:p>
        </p:txBody>
      </p:sp>
      <p:sp>
        <p:nvSpPr>
          <p:cNvPr id="86190" name="AutoShape 174"/>
          <p:cNvSpPr>
            <a:spLocks noChangeArrowheads="1"/>
          </p:cNvSpPr>
          <p:nvPr/>
        </p:nvSpPr>
        <p:spPr bwMode="auto">
          <a:xfrm>
            <a:off x="54721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+/-</a:t>
            </a:r>
          </a:p>
        </p:txBody>
      </p:sp>
      <p:sp>
        <p:nvSpPr>
          <p:cNvPr id="86191" name="AutoShape 175"/>
          <p:cNvSpPr>
            <a:spLocks noChangeArrowheads="1"/>
          </p:cNvSpPr>
          <p:nvPr/>
        </p:nvSpPr>
        <p:spPr bwMode="auto">
          <a:xfrm>
            <a:off x="81010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GT</a:t>
            </a:r>
          </a:p>
        </p:txBody>
      </p:sp>
      <p:sp>
        <p:nvSpPr>
          <p:cNvPr id="86192" name="AutoShape 176"/>
          <p:cNvSpPr>
            <a:spLocks noChangeArrowheads="1"/>
          </p:cNvSpPr>
          <p:nvPr/>
        </p:nvSpPr>
        <p:spPr bwMode="auto">
          <a:xfrm rot="5400000">
            <a:off x="6879431" y="2489994"/>
            <a:ext cx="403225" cy="5540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>
                <a:ea typeface="@ＭＳ Ｐゴシック" panose="020B0600070205080204" pitchFamily="50" charset="-128"/>
                <a:cs typeface="@ＭＳ Ｐゴシック" panose="020B0600070205080204" pitchFamily="50" charset="-128"/>
              </a:rPr>
              <a:t>▲</a:t>
            </a:r>
          </a:p>
        </p:txBody>
      </p:sp>
      <p:sp>
        <p:nvSpPr>
          <p:cNvPr id="86193" name="AutoShape 177"/>
          <p:cNvSpPr>
            <a:spLocks noChangeArrowheads="1"/>
          </p:cNvSpPr>
          <p:nvPr/>
        </p:nvSpPr>
        <p:spPr bwMode="auto">
          <a:xfrm>
            <a:off x="54721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AC</a:t>
            </a:r>
          </a:p>
        </p:txBody>
      </p:sp>
      <p:sp>
        <p:nvSpPr>
          <p:cNvPr id="86194" name="AutoShape 178"/>
          <p:cNvSpPr>
            <a:spLocks noChangeArrowheads="1"/>
          </p:cNvSpPr>
          <p:nvPr/>
        </p:nvSpPr>
        <p:spPr bwMode="auto">
          <a:xfrm>
            <a:off x="68040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・</a:t>
            </a:r>
          </a:p>
        </p:txBody>
      </p:sp>
      <p:pic>
        <p:nvPicPr>
          <p:cNvPr id="86195" name="Picture 179" descr="0EVA01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3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196" name="Rectangle 180"/>
          <p:cNvSpPr>
            <a:spLocks noChangeArrowheads="1"/>
          </p:cNvSpPr>
          <p:nvPr/>
        </p:nvSpPr>
        <p:spPr bwMode="auto">
          <a:xfrm flipH="1" flipV="1">
            <a:off x="8459788" y="1628775"/>
            <a:ext cx="69850" cy="698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396000"/>
          <a:lstStyle/>
          <a:p>
            <a:r>
              <a:rPr lang="en-US" altLang="ja-JP" sz="1200">
                <a:solidFill>
                  <a:srgbClr val="FF930B"/>
                </a:solidFill>
                <a:latin typeface="Arial Black" panose="020B0A04020102020204" pitchFamily="34" charset="0"/>
                <a:ea typeface="ＭＳ ゴシック" panose="020B0609070205080204" pitchFamily="49" charset="-128"/>
              </a:rPr>
              <a:t>.</a:t>
            </a:r>
          </a:p>
        </p:txBody>
      </p:sp>
      <p:sp>
        <p:nvSpPr>
          <p:cNvPr id="86197" name="AutoShape 181"/>
          <p:cNvSpPr>
            <a:spLocks noChangeArrowheads="1"/>
          </p:cNvSpPr>
          <p:nvPr/>
        </p:nvSpPr>
        <p:spPr bwMode="auto">
          <a:xfrm>
            <a:off x="74517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３</a:t>
            </a:r>
          </a:p>
        </p:txBody>
      </p:sp>
      <p:sp>
        <p:nvSpPr>
          <p:cNvPr id="86198" name="AutoShape 182"/>
          <p:cNvSpPr>
            <a:spLocks noChangeArrowheads="1"/>
          </p:cNvSpPr>
          <p:nvPr/>
        </p:nvSpPr>
        <p:spPr bwMode="auto">
          <a:xfrm>
            <a:off x="8101013" y="4797425"/>
            <a:ext cx="554037" cy="1109663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＋</a:t>
            </a:r>
          </a:p>
        </p:txBody>
      </p:sp>
      <p:sp>
        <p:nvSpPr>
          <p:cNvPr id="86199" name="AutoShape 183"/>
          <p:cNvSpPr>
            <a:spLocks noChangeArrowheads="1"/>
          </p:cNvSpPr>
          <p:nvPr/>
        </p:nvSpPr>
        <p:spPr bwMode="auto">
          <a:xfrm>
            <a:off x="81010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－</a:t>
            </a:r>
          </a:p>
        </p:txBody>
      </p:sp>
      <p:grpSp>
        <p:nvGrpSpPr>
          <p:cNvPr id="86200" name="Group 184"/>
          <p:cNvGrpSpPr>
            <a:grpSpLocks/>
          </p:cNvGrpSpPr>
          <p:nvPr/>
        </p:nvGrpSpPr>
        <p:grpSpPr bwMode="auto">
          <a:xfrm>
            <a:off x="5508625" y="2060575"/>
            <a:ext cx="3095625" cy="360363"/>
            <a:chOff x="431" y="1615"/>
            <a:chExt cx="1950" cy="227"/>
          </a:xfrm>
        </p:grpSpPr>
        <p:sp>
          <p:nvSpPr>
            <p:cNvPr id="86201" name="AutoShape 185"/>
            <p:cNvSpPr>
              <a:spLocks noChangeArrowheads="1"/>
            </p:cNvSpPr>
            <p:nvPr/>
          </p:nvSpPr>
          <p:spPr bwMode="auto">
            <a:xfrm>
              <a:off x="475" y="1615"/>
              <a:ext cx="546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86202" name="AutoShape 186"/>
            <p:cNvSpPr>
              <a:spLocks noChangeArrowheads="1"/>
            </p:cNvSpPr>
            <p:nvPr/>
          </p:nvSpPr>
          <p:spPr bwMode="auto">
            <a:xfrm>
              <a:off x="1096" y="1615"/>
              <a:ext cx="1285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                             </a:t>
              </a:r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86203" name="AutoShape 187"/>
            <p:cNvSpPr>
              <a:spLocks noChangeArrowheads="1"/>
            </p:cNvSpPr>
            <p:nvPr/>
          </p:nvSpPr>
          <p:spPr bwMode="auto">
            <a:xfrm>
              <a:off x="1096" y="1706"/>
              <a:ext cx="1239" cy="4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    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</a:p>
          </p:txBody>
        </p:sp>
        <p:sp>
          <p:nvSpPr>
            <p:cNvPr id="86204" name="AutoShape 188"/>
            <p:cNvSpPr>
              <a:spLocks noChangeArrowheads="1"/>
            </p:cNvSpPr>
            <p:nvPr/>
          </p:nvSpPr>
          <p:spPr bwMode="auto">
            <a:xfrm>
              <a:off x="476" y="1706"/>
              <a:ext cx="488" cy="45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　・　</a:t>
              </a:r>
            </a:p>
          </p:txBody>
        </p:sp>
        <p:sp>
          <p:nvSpPr>
            <p:cNvPr id="86205" name="AutoShape 189"/>
            <p:cNvSpPr>
              <a:spLocks noChangeArrowheads="1"/>
            </p:cNvSpPr>
            <p:nvPr/>
          </p:nvSpPr>
          <p:spPr bwMode="auto">
            <a:xfrm>
              <a:off x="431" y="1751"/>
              <a:ext cx="488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 </a:t>
              </a:r>
              <a:r>
                <a:rPr lang="ru-RU" altLang="ja-JP" sz="1200">
                  <a:cs typeface="Arial" panose="020B0604020202020204" pitchFamily="34" charset="0"/>
                </a:rPr>
                <a:t>F</a:t>
              </a:r>
              <a:r>
                <a:rPr lang="en-US" altLang="ja-JP" sz="1200">
                  <a:cs typeface="Arial" panose="020B0604020202020204" pitchFamily="34" charset="0"/>
                </a:rPr>
                <a:t> CUT  5/4</a:t>
              </a:r>
              <a:endParaRPr lang="ru-RU" altLang="ja-JP" sz="1200">
                <a:cs typeface="Arial" panose="020B0604020202020204" pitchFamily="34" charset="0"/>
              </a:endParaRPr>
            </a:p>
          </p:txBody>
        </p:sp>
        <p:sp>
          <p:nvSpPr>
            <p:cNvPr id="86206" name="AutoShape 190"/>
            <p:cNvSpPr>
              <a:spLocks noChangeArrowheads="1"/>
            </p:cNvSpPr>
            <p:nvPr/>
          </p:nvSpPr>
          <p:spPr bwMode="auto">
            <a:xfrm>
              <a:off x="1096" y="1751"/>
              <a:ext cx="1285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5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  </a:t>
              </a:r>
              <a:r>
                <a:rPr lang="en-US" altLang="ja-JP" sz="1200">
                  <a:cs typeface="Arial" panose="020B0604020202020204" pitchFamily="34" charset="0"/>
                </a:rPr>
                <a:t>4 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3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2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0   </a:t>
              </a:r>
              <a:r>
                <a:rPr lang="ru-RU" altLang="ja-JP" sz="1200">
                  <a:cs typeface="Arial" panose="020B0604020202020204" pitchFamily="34" charset="0"/>
                </a:rPr>
                <a:t>ADD2</a:t>
              </a:r>
            </a:p>
          </p:txBody>
        </p:sp>
      </p:grpSp>
      <p:pic>
        <p:nvPicPr>
          <p:cNvPr id="86207" name="Picture 191" descr="5EVA01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341438"/>
            <a:ext cx="239713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208" name="Picture 192" descr="8EVA01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341438"/>
            <a:ext cx="239713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6209" name="Group 193"/>
          <p:cNvGrpSpPr>
            <a:grpSpLocks/>
          </p:cNvGrpSpPr>
          <p:nvPr/>
        </p:nvGrpSpPr>
        <p:grpSpPr bwMode="auto">
          <a:xfrm>
            <a:off x="7885113" y="1341438"/>
            <a:ext cx="528637" cy="427037"/>
            <a:chOff x="4785" y="2115"/>
            <a:chExt cx="333" cy="269"/>
          </a:xfrm>
        </p:grpSpPr>
        <p:grpSp>
          <p:nvGrpSpPr>
            <p:cNvPr id="86210" name="Group 194"/>
            <p:cNvGrpSpPr>
              <a:grpSpLocks/>
            </p:cNvGrpSpPr>
            <p:nvPr/>
          </p:nvGrpSpPr>
          <p:grpSpPr bwMode="auto">
            <a:xfrm>
              <a:off x="4785" y="2115"/>
              <a:ext cx="333" cy="269"/>
              <a:chOff x="4785" y="436"/>
              <a:chExt cx="333" cy="269"/>
            </a:xfrm>
          </p:grpSpPr>
          <p:grpSp>
            <p:nvGrpSpPr>
              <p:cNvPr id="86211" name="Group 195"/>
              <p:cNvGrpSpPr>
                <a:grpSpLocks/>
              </p:cNvGrpSpPr>
              <p:nvPr/>
            </p:nvGrpSpPr>
            <p:grpSpPr bwMode="auto">
              <a:xfrm>
                <a:off x="4786" y="436"/>
                <a:ext cx="332" cy="269"/>
                <a:chOff x="3834" y="436"/>
                <a:chExt cx="332" cy="269"/>
              </a:xfrm>
            </p:grpSpPr>
            <p:pic>
              <p:nvPicPr>
                <p:cNvPr id="86212" name="Picture 196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15" y="436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6213" name="Picture 197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4" y="436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86214" name="Picture 198" descr="6EVA01"/>
              <p:cNvPicPr preferRelativeResize="0"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85" y="436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6215" name="Picture 199" descr="8EVA01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5" y="211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6216" name="Group 200"/>
          <p:cNvGrpSpPr>
            <a:grpSpLocks/>
          </p:cNvGrpSpPr>
          <p:nvPr/>
        </p:nvGrpSpPr>
        <p:grpSpPr bwMode="auto">
          <a:xfrm>
            <a:off x="7596188" y="1341438"/>
            <a:ext cx="814387" cy="428625"/>
            <a:chOff x="4604" y="2432"/>
            <a:chExt cx="513" cy="270"/>
          </a:xfrm>
        </p:grpSpPr>
        <p:grpSp>
          <p:nvGrpSpPr>
            <p:cNvPr id="86217" name="Group 201"/>
            <p:cNvGrpSpPr>
              <a:grpSpLocks/>
            </p:cNvGrpSpPr>
            <p:nvPr/>
          </p:nvGrpSpPr>
          <p:grpSpPr bwMode="auto">
            <a:xfrm>
              <a:off x="4604" y="2433"/>
              <a:ext cx="513" cy="269"/>
              <a:chOff x="4604" y="754"/>
              <a:chExt cx="513" cy="269"/>
            </a:xfrm>
          </p:grpSpPr>
          <p:grpSp>
            <p:nvGrpSpPr>
              <p:cNvPr id="86218" name="Group 202"/>
              <p:cNvGrpSpPr>
                <a:grpSpLocks/>
              </p:cNvGrpSpPr>
              <p:nvPr/>
            </p:nvGrpSpPr>
            <p:grpSpPr bwMode="auto">
              <a:xfrm>
                <a:off x="4604" y="754"/>
                <a:ext cx="513" cy="269"/>
                <a:chOff x="3652" y="754"/>
                <a:chExt cx="513" cy="269"/>
              </a:xfrm>
            </p:grpSpPr>
            <p:pic>
              <p:nvPicPr>
                <p:cNvPr id="86219" name="Picture 203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3" y="754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6220" name="Picture 204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52" y="754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6221" name="Picture 205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14" y="754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86222" name="Picture 206" descr="6EVA01"/>
              <p:cNvPicPr preferRelativeResize="0"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4" y="754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6223" name="Picture 207" descr="8EVA01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4" y="2432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6224" name="Group 208"/>
          <p:cNvGrpSpPr>
            <a:grpSpLocks/>
          </p:cNvGrpSpPr>
          <p:nvPr/>
        </p:nvGrpSpPr>
        <p:grpSpPr bwMode="auto">
          <a:xfrm>
            <a:off x="7308850" y="1341438"/>
            <a:ext cx="1106488" cy="427037"/>
            <a:chOff x="4422" y="2750"/>
            <a:chExt cx="697" cy="269"/>
          </a:xfrm>
        </p:grpSpPr>
        <p:grpSp>
          <p:nvGrpSpPr>
            <p:cNvPr id="86225" name="Group 209"/>
            <p:cNvGrpSpPr>
              <a:grpSpLocks/>
            </p:cNvGrpSpPr>
            <p:nvPr/>
          </p:nvGrpSpPr>
          <p:grpSpPr bwMode="auto">
            <a:xfrm>
              <a:off x="4422" y="2750"/>
              <a:ext cx="697" cy="269"/>
              <a:chOff x="4422" y="1071"/>
              <a:chExt cx="697" cy="269"/>
            </a:xfrm>
          </p:grpSpPr>
          <p:grpSp>
            <p:nvGrpSpPr>
              <p:cNvPr id="86226" name="Group 210"/>
              <p:cNvGrpSpPr>
                <a:grpSpLocks/>
              </p:cNvGrpSpPr>
              <p:nvPr/>
            </p:nvGrpSpPr>
            <p:grpSpPr bwMode="auto">
              <a:xfrm>
                <a:off x="4422" y="1071"/>
                <a:ext cx="697" cy="269"/>
                <a:chOff x="3470" y="1071"/>
                <a:chExt cx="697" cy="269"/>
              </a:xfrm>
            </p:grpSpPr>
            <p:grpSp>
              <p:nvGrpSpPr>
                <p:cNvPr id="86227" name="Group 211"/>
                <p:cNvGrpSpPr>
                  <a:grpSpLocks/>
                </p:cNvGrpSpPr>
                <p:nvPr/>
              </p:nvGrpSpPr>
              <p:grpSpPr bwMode="auto">
                <a:xfrm>
                  <a:off x="3471" y="1071"/>
                  <a:ext cx="696" cy="269"/>
                  <a:chOff x="4195" y="527"/>
                  <a:chExt cx="696" cy="269"/>
                </a:xfrm>
              </p:grpSpPr>
              <p:sp>
                <p:nvSpPr>
                  <p:cNvPr id="86228" name="Rectangle 2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332" y="572"/>
                    <a:ext cx="48" cy="95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07763" dir="2700000" algn="ctr" rotWithShape="0">
                            <a:srgbClr val="808080">
                              <a:alpha val="50000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432000"/>
                  <a:lstStyle/>
                  <a:p>
                    <a:r>
                      <a:rPr lang="en-US" altLang="ja-JP" sz="900">
                        <a:solidFill>
                          <a:srgbClr val="FF930B"/>
                        </a:solidFill>
                        <a:latin typeface="Arial Black" panose="020B0A04020102020204" pitchFamily="34" charset="0"/>
                        <a:ea typeface="ＭＳ ゴシック" panose="020B0609070205080204" pitchFamily="49" charset="-128"/>
                      </a:rPr>
                      <a:t>,</a:t>
                    </a:r>
                  </a:p>
                </p:txBody>
              </p:sp>
              <p:grpSp>
                <p:nvGrpSpPr>
                  <p:cNvPr id="86229" name="Group 213"/>
                  <p:cNvGrpSpPr>
                    <a:grpSpLocks/>
                  </p:cNvGrpSpPr>
                  <p:nvPr/>
                </p:nvGrpSpPr>
                <p:grpSpPr bwMode="auto">
                  <a:xfrm>
                    <a:off x="4195" y="527"/>
                    <a:ext cx="696" cy="269"/>
                    <a:chOff x="3288" y="3067"/>
                    <a:chExt cx="696" cy="269"/>
                  </a:xfrm>
                </p:grpSpPr>
                <p:pic>
                  <p:nvPicPr>
                    <p:cNvPr id="86230" name="Picture 214" descr="5EVA0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833" y="3067"/>
                      <a:ext cx="151" cy="2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86231" name="Picture 215" descr="3EVA0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651" y="3067"/>
                      <a:ext cx="151" cy="2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86232" name="Picture 216" descr="1EVA0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7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288" y="3067"/>
                      <a:ext cx="151" cy="2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86233" name="Picture 217" descr="4EVA0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8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473" y="3067"/>
                      <a:ext cx="151" cy="2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</p:grpSp>
            <p:pic>
              <p:nvPicPr>
                <p:cNvPr id="86234" name="Picture 218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15" y="1071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6235" name="Picture 219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3" y="1071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6236" name="Picture 220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52" y="1071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6237" name="Picture 221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70" y="1071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86238" name="Picture 222" descr="6EVA01"/>
              <p:cNvPicPr preferRelativeResize="0"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2" y="1071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6239" name="Picture 223" descr="8EVA01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2" y="2750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6240" name="Rectangle 224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×</a:t>
            </a:r>
          </a:p>
        </p:txBody>
      </p:sp>
      <p:grpSp>
        <p:nvGrpSpPr>
          <p:cNvPr id="86241" name="Group 225"/>
          <p:cNvGrpSpPr>
            <a:grpSpLocks/>
          </p:cNvGrpSpPr>
          <p:nvPr/>
        </p:nvGrpSpPr>
        <p:grpSpPr bwMode="auto">
          <a:xfrm>
            <a:off x="7596188" y="1341438"/>
            <a:ext cx="814387" cy="427037"/>
            <a:chOff x="2381" y="1842"/>
            <a:chExt cx="513" cy="269"/>
          </a:xfrm>
        </p:grpSpPr>
        <p:pic>
          <p:nvPicPr>
            <p:cNvPr id="86242" name="Picture 226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2" y="1842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6243" name="Picture 227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3" y="1842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6244" name="Picture 228" descr="4EVA01"/>
            <p:cNvPicPr preferRelativeResize="0"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1842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6245" name="Group 229"/>
          <p:cNvGrpSpPr>
            <a:grpSpLocks/>
          </p:cNvGrpSpPr>
          <p:nvPr/>
        </p:nvGrpSpPr>
        <p:grpSpPr bwMode="auto">
          <a:xfrm>
            <a:off x="7308850" y="1341438"/>
            <a:ext cx="1103313" cy="427037"/>
            <a:chOff x="3198" y="2205"/>
            <a:chExt cx="695" cy="269"/>
          </a:xfrm>
        </p:grpSpPr>
        <p:grpSp>
          <p:nvGrpSpPr>
            <p:cNvPr id="86246" name="Group 230"/>
            <p:cNvGrpSpPr>
              <a:grpSpLocks/>
            </p:cNvGrpSpPr>
            <p:nvPr/>
          </p:nvGrpSpPr>
          <p:grpSpPr bwMode="auto">
            <a:xfrm>
              <a:off x="3198" y="2205"/>
              <a:ext cx="695" cy="269"/>
              <a:chOff x="1429" y="3067"/>
              <a:chExt cx="695" cy="269"/>
            </a:xfrm>
          </p:grpSpPr>
          <p:pic>
            <p:nvPicPr>
              <p:cNvPr id="86247" name="Picture 231" descr="2EVA01"/>
              <p:cNvPicPr preferRelativeResize="0"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9" y="3067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6248" name="Rectangle 232"/>
              <p:cNvSpPr>
                <a:spLocks noChangeArrowheads="1"/>
              </p:cNvSpPr>
              <p:nvPr/>
            </p:nvSpPr>
            <p:spPr bwMode="auto">
              <a:xfrm flipH="1">
                <a:off x="1566" y="3112"/>
                <a:ext cx="48" cy="9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432000"/>
              <a:lstStyle/>
              <a:p>
                <a:r>
                  <a:rPr lang="en-US" altLang="ja-JP" sz="900">
                    <a:solidFill>
                      <a:srgbClr val="FF930B"/>
                    </a:solidFill>
                    <a:latin typeface="Arial Black" panose="020B0A04020102020204" pitchFamily="34" charset="0"/>
                    <a:ea typeface="ＭＳ ゴシック" panose="020B0609070205080204" pitchFamily="49" charset="-128"/>
                  </a:rPr>
                  <a:t>,</a:t>
                </a:r>
              </a:p>
            </p:txBody>
          </p:sp>
          <p:pic>
            <p:nvPicPr>
              <p:cNvPr id="86249" name="Picture 233" descr="0EVA01"/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73" y="3067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6250" name="Picture 234" descr="0EVA01"/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2" y="3067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6251" name="Picture 235" descr="7EVA01"/>
              <p:cNvPicPr preferRelativeResize="0"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0" y="3067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6252" name="Picture 236" descr="7EVA01"/>
            <p:cNvPicPr preferRelativeResize="0"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8" y="220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6253" name="Picture 237" descr="6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9" y="220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861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861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86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861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861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86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 tmFilter="0, 0; .2, .5; .8, .5; 1, 0"/>
                                        <p:tgtEl>
                                          <p:spTgt spid="861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500" autoRev="1" fill="hold"/>
                                        <p:tgtEl>
                                          <p:spTgt spid="861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fill="hold"/>
                                        <p:tgtEl>
                                          <p:spTgt spid="86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861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861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86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 tmFilter="0, 0; .2, .5; .8, .5; 1, 0"/>
                                        <p:tgtEl>
                                          <p:spTgt spid="861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500" autoRev="1" fill="hold"/>
                                        <p:tgtEl>
                                          <p:spTgt spid="861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86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 tmFilter="0, 0; .2, .5; .8, .5; 1, 0"/>
                                        <p:tgtEl>
                                          <p:spTgt spid="86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500" autoRev="1" fill="hold"/>
                                        <p:tgtEl>
                                          <p:spTgt spid="861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fill="hold"/>
                                        <p:tgtEl>
                                          <p:spTgt spid="86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 tmFilter="0, 0; .2, .5; .8, .5; 1, 0"/>
                                        <p:tgtEl>
                                          <p:spTgt spid="861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500" autoRev="1" fill="hold"/>
                                        <p:tgtEl>
                                          <p:spTgt spid="8618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1000" fill="hold"/>
                                        <p:tgtEl>
                                          <p:spTgt spid="86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 tmFilter="0, 0; .2, .5; .8, .5; 1, 0"/>
                                        <p:tgtEl>
                                          <p:spTgt spid="861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500" autoRev="1" fill="hold"/>
                                        <p:tgtEl>
                                          <p:spTgt spid="861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1000" fill="hold"/>
                                        <p:tgtEl>
                                          <p:spTgt spid="86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0" fill="hold"/>
                                        <p:tgtEl>
                                          <p:spTgt spid="86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1000" fill="hold"/>
                                        <p:tgtEl>
                                          <p:spTgt spid="86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121" grpId="0" animBg="1"/>
      <p:bldP spid="86122" grpId="0" animBg="1"/>
      <p:bldP spid="86123" grpId="0" animBg="1"/>
      <p:bldP spid="86124" grpId="0" animBg="1"/>
      <p:bldP spid="86125" grpId="0" animBg="1"/>
      <p:bldP spid="86126" grpId="0" animBg="1"/>
      <p:bldP spid="86127" grpId="0" animBg="1"/>
      <p:bldP spid="86128" grpId="0" animBg="1"/>
      <p:bldP spid="86171" grpId="0" animBg="1"/>
      <p:bldP spid="86171" grpId="1" animBg="1"/>
      <p:bldP spid="86171" grpId="2" animBg="1"/>
      <p:bldP spid="86175" grpId="0" animBg="1"/>
      <p:bldP spid="86178" grpId="0" animBg="1"/>
      <p:bldP spid="86183" grpId="0" animBg="1"/>
      <p:bldP spid="86184" grpId="0" animBg="1"/>
      <p:bldP spid="86199" grpId="0" animBg="1"/>
      <p:bldP spid="86240" grpId="0" animBg="1"/>
      <p:bldP spid="8624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50825" y="981075"/>
            <a:ext cx="4826000" cy="1296988"/>
          </a:xfrm>
          <a:prstGeom prst="rect">
            <a:avLst/>
          </a:prstGeom>
          <a:solidFill>
            <a:schemeClr val="tx1"/>
          </a:solidFill>
          <a:ln w="57150" cmpd="thinThick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en-US" altLang="ja-JP" sz="1800" b="0"/>
              <a:t>【</a:t>
            </a:r>
            <a:r>
              <a:rPr lang="ja-JP" altLang="en-US" sz="1800" b="0"/>
              <a:t>例題</a:t>
            </a:r>
            <a:r>
              <a:rPr lang="en-US" altLang="ja-JP" sz="1800" b="0"/>
              <a:t>5】</a:t>
            </a:r>
            <a:r>
              <a:rPr lang="ja-JP" altLang="en-US" sz="1800" b="0">
                <a:solidFill>
                  <a:schemeClr val="accent1"/>
                </a:solidFill>
              </a:rPr>
              <a:t>値引率を求める計算</a:t>
            </a:r>
          </a:p>
          <a:p>
            <a:pPr algn="l"/>
            <a:r>
              <a:rPr lang="ja-JP" altLang="en-US" sz="1800" b="0"/>
              <a:t>　定価</a:t>
            </a:r>
            <a:r>
              <a:rPr lang="en-US" altLang="ja-JP" sz="1800" b="0"/>
              <a:t>\5,000</a:t>
            </a:r>
            <a:r>
              <a:rPr lang="ja-JP" altLang="en-US" sz="1800" b="0"/>
              <a:t>の商品を</a:t>
            </a:r>
            <a:r>
              <a:rPr lang="en-US" altLang="ja-JP" sz="1800" b="0"/>
              <a:t>\4,000</a:t>
            </a:r>
            <a:r>
              <a:rPr lang="ja-JP" altLang="en-US" sz="1800" b="0"/>
              <a:t>で販売した。値引</a:t>
            </a:r>
          </a:p>
          <a:p>
            <a:pPr algn="l"/>
            <a:r>
              <a:rPr lang="ja-JP" altLang="en-US" sz="1800" b="0"/>
              <a:t>額は定価の何パーセントであったか。</a:t>
            </a: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250825" y="2420938"/>
            <a:ext cx="4826000" cy="2449512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sz="1800" b="0"/>
              <a:t>（解き方）</a:t>
            </a:r>
          </a:p>
          <a:p>
            <a:pPr algn="l"/>
            <a:r>
              <a:rPr lang="ja-JP" altLang="en-US" sz="1800" b="0">
                <a:solidFill>
                  <a:srgbClr val="FF3300"/>
                </a:solidFill>
              </a:rPr>
              <a:t>　１－売価</a:t>
            </a:r>
            <a:r>
              <a:rPr lang="en-US" altLang="ja-JP" sz="1800" b="0">
                <a:solidFill>
                  <a:srgbClr val="FF3300"/>
                </a:solidFill>
              </a:rPr>
              <a:t>÷</a:t>
            </a:r>
            <a:r>
              <a:rPr lang="ja-JP" altLang="en-US" sz="1800" b="0">
                <a:solidFill>
                  <a:srgbClr val="FF3300"/>
                </a:solidFill>
              </a:rPr>
              <a:t>定価＝値引率・・・・・・・・・・公式</a:t>
            </a:r>
          </a:p>
          <a:p>
            <a:pPr algn="l"/>
            <a:r>
              <a:rPr lang="ja-JP" altLang="en-US" sz="1800" b="0"/>
              <a:t>　　売価→ </a:t>
            </a:r>
            <a:r>
              <a:rPr lang="en-US" altLang="ja-JP" sz="1800" b="0"/>
              <a:t>\4,000</a:t>
            </a:r>
          </a:p>
          <a:p>
            <a:pPr algn="l"/>
            <a:r>
              <a:rPr lang="ja-JP" altLang="en-US" sz="1800" b="0"/>
              <a:t>　　定価→ </a:t>
            </a:r>
            <a:r>
              <a:rPr lang="en-US" altLang="ja-JP" sz="1800" b="0"/>
              <a:t>\5,000 </a:t>
            </a:r>
          </a:p>
          <a:p>
            <a:pPr algn="l"/>
            <a:r>
              <a:rPr lang="ja-JP" altLang="en-US" sz="1800" b="0"/>
              <a:t>　　値引率→　？</a:t>
            </a:r>
          </a:p>
          <a:p>
            <a:pPr algn="l"/>
            <a:r>
              <a:rPr lang="ja-JP" altLang="en-US" sz="1800" b="0"/>
              <a:t>　　</a:t>
            </a:r>
            <a:r>
              <a:rPr lang="en-US" altLang="ja-JP" sz="1800" b="0">
                <a:solidFill>
                  <a:schemeClr val="bg1"/>
                </a:solidFill>
              </a:rPr>
              <a:t>1</a:t>
            </a:r>
            <a:r>
              <a:rPr lang="ja-JP" altLang="en-US" sz="1800" b="0">
                <a:solidFill>
                  <a:schemeClr val="bg1"/>
                </a:solidFill>
              </a:rPr>
              <a:t>－ </a:t>
            </a:r>
            <a:r>
              <a:rPr lang="en-US" altLang="ja-JP" sz="1800" b="0">
                <a:solidFill>
                  <a:schemeClr val="bg1"/>
                </a:solidFill>
              </a:rPr>
              <a:t>\4,000÷ \5,000 </a:t>
            </a:r>
            <a:r>
              <a:rPr lang="ja-JP" altLang="en-US" sz="1800" b="0">
                <a:solidFill>
                  <a:schemeClr val="bg1"/>
                </a:solidFill>
              </a:rPr>
              <a:t>＝</a:t>
            </a:r>
            <a:r>
              <a:rPr lang="en-US" altLang="ja-JP" sz="1800" b="0">
                <a:solidFill>
                  <a:schemeClr val="bg1"/>
                </a:solidFill>
              </a:rPr>
              <a:t>0.2</a:t>
            </a:r>
            <a:r>
              <a:rPr lang="ja-JP" altLang="en-US" sz="1800" b="0">
                <a:solidFill>
                  <a:schemeClr val="bg1"/>
                </a:solidFill>
              </a:rPr>
              <a:t>　</a:t>
            </a:r>
            <a:endParaRPr lang="ja-JP" altLang="en-US" sz="1800" b="0"/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20</a:t>
            </a:r>
            <a:r>
              <a:rPr lang="ja-JP" altLang="en-US" sz="1800" b="0" u="sng"/>
              <a:t>％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4176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（</a:t>
            </a:r>
            <a:r>
              <a:rPr lang="en-US" altLang="ja-JP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）売買・損益の計算</a:t>
            </a: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250825" y="5013325"/>
            <a:ext cx="4826000" cy="1223963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b="0"/>
              <a:t>（電卓操作例）</a:t>
            </a:r>
            <a:r>
              <a:rPr lang="ja-JP" altLang="en-US" sz="1800" b="0"/>
              <a:t>　　　　</a:t>
            </a:r>
          </a:p>
          <a:p>
            <a:pPr algn="l"/>
            <a:endParaRPr lang="ja-JP" altLang="en-US" sz="1800" b="0"/>
          </a:p>
          <a:p>
            <a:pPr algn="l"/>
            <a:endParaRPr lang="ja-JP" altLang="en-US" sz="1800" b="0"/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20</a:t>
            </a:r>
            <a:r>
              <a:rPr lang="ja-JP" altLang="en-US" sz="1800" b="0" u="sng"/>
              <a:t>％</a:t>
            </a:r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>
            <a:spAutoFit/>
            <a:flatTx/>
          </a:bodyPr>
          <a:lstStyle/>
          <a:p>
            <a:endParaRPr lang="ja-JP" altLang="en-US"/>
          </a:p>
        </p:txBody>
      </p:sp>
      <p:sp>
        <p:nvSpPr>
          <p:cNvPr id="87145" name="AutoShape 105"/>
          <p:cNvSpPr>
            <a:spLocks noChangeAspect="1" noChangeArrowheads="1"/>
          </p:cNvSpPr>
          <p:nvPr/>
        </p:nvSpPr>
        <p:spPr bwMode="auto">
          <a:xfrm>
            <a:off x="6842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7146" name="AutoShape 106"/>
          <p:cNvSpPr>
            <a:spLocks noChangeAspect="1" noChangeArrowheads="1"/>
          </p:cNvSpPr>
          <p:nvPr/>
        </p:nvSpPr>
        <p:spPr bwMode="auto">
          <a:xfrm>
            <a:off x="10445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7147" name="AutoShape 107"/>
          <p:cNvSpPr>
            <a:spLocks noChangeAspect="1" noChangeArrowheads="1"/>
          </p:cNvSpPr>
          <p:nvPr/>
        </p:nvSpPr>
        <p:spPr bwMode="auto">
          <a:xfrm>
            <a:off x="14033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7150" name="AutoShape 110"/>
          <p:cNvSpPr>
            <a:spLocks noChangeAspect="1" noChangeArrowheads="1"/>
          </p:cNvSpPr>
          <p:nvPr/>
        </p:nvSpPr>
        <p:spPr bwMode="auto">
          <a:xfrm>
            <a:off x="3238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５</a:t>
            </a:r>
          </a:p>
        </p:txBody>
      </p:sp>
      <p:sp>
        <p:nvSpPr>
          <p:cNvPr id="87151" name="AutoShape 111"/>
          <p:cNvSpPr>
            <a:spLocks noChangeAspect="1" noChangeArrowheads="1"/>
          </p:cNvSpPr>
          <p:nvPr/>
        </p:nvSpPr>
        <p:spPr bwMode="auto">
          <a:xfrm>
            <a:off x="464502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％</a:t>
            </a:r>
          </a:p>
        </p:txBody>
      </p:sp>
      <p:sp>
        <p:nvSpPr>
          <p:cNvPr id="87152" name="AutoShape 112"/>
          <p:cNvSpPr>
            <a:spLocks noChangeAspect="1" noChangeArrowheads="1"/>
          </p:cNvSpPr>
          <p:nvPr/>
        </p:nvSpPr>
        <p:spPr bwMode="auto">
          <a:xfrm>
            <a:off x="21240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－</a:t>
            </a:r>
          </a:p>
        </p:txBody>
      </p:sp>
      <p:sp>
        <p:nvSpPr>
          <p:cNvPr id="87153" name="AutoShape 113"/>
          <p:cNvSpPr>
            <a:spLocks noChangeAspect="1" noChangeArrowheads="1"/>
          </p:cNvSpPr>
          <p:nvPr/>
        </p:nvSpPr>
        <p:spPr bwMode="auto">
          <a:xfrm>
            <a:off x="17637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en-US" altLang="ja-JP" sz="1400"/>
              <a:t>M+</a:t>
            </a:r>
          </a:p>
        </p:txBody>
      </p:sp>
      <p:sp>
        <p:nvSpPr>
          <p:cNvPr id="87154" name="AutoShape 114"/>
          <p:cNvSpPr>
            <a:spLocks noChangeAspect="1" noChangeArrowheads="1"/>
          </p:cNvSpPr>
          <p:nvPr/>
        </p:nvSpPr>
        <p:spPr bwMode="auto">
          <a:xfrm>
            <a:off x="284480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7155" name="AutoShape 115"/>
          <p:cNvSpPr>
            <a:spLocks noChangeAspect="1" noChangeArrowheads="1"/>
          </p:cNvSpPr>
          <p:nvPr/>
        </p:nvSpPr>
        <p:spPr bwMode="auto">
          <a:xfrm>
            <a:off x="320516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7156" name="AutoShape 116"/>
          <p:cNvSpPr>
            <a:spLocks noChangeAspect="1" noChangeArrowheads="1"/>
          </p:cNvSpPr>
          <p:nvPr/>
        </p:nvSpPr>
        <p:spPr bwMode="auto">
          <a:xfrm>
            <a:off x="356393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7158" name="AutoShape 118"/>
          <p:cNvSpPr>
            <a:spLocks noChangeAspect="1" noChangeArrowheads="1"/>
          </p:cNvSpPr>
          <p:nvPr/>
        </p:nvSpPr>
        <p:spPr bwMode="auto">
          <a:xfrm>
            <a:off x="248443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４</a:t>
            </a:r>
          </a:p>
        </p:txBody>
      </p:sp>
      <p:sp>
        <p:nvSpPr>
          <p:cNvPr id="87159" name="AutoShape 119"/>
          <p:cNvSpPr>
            <a:spLocks noChangeAspect="1" noChangeArrowheads="1"/>
          </p:cNvSpPr>
          <p:nvPr/>
        </p:nvSpPr>
        <p:spPr bwMode="auto">
          <a:xfrm>
            <a:off x="392430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en-US" altLang="ja-JP" sz="1400"/>
              <a:t>÷</a:t>
            </a:r>
          </a:p>
        </p:txBody>
      </p:sp>
      <p:sp>
        <p:nvSpPr>
          <p:cNvPr id="87160" name="AutoShape 120"/>
          <p:cNvSpPr>
            <a:spLocks noChangeAspect="1" noChangeArrowheads="1"/>
          </p:cNvSpPr>
          <p:nvPr/>
        </p:nvSpPr>
        <p:spPr bwMode="auto">
          <a:xfrm>
            <a:off x="428466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en-US" altLang="ja-JP" sz="1400"/>
              <a:t>MR</a:t>
            </a:r>
          </a:p>
        </p:txBody>
      </p:sp>
      <p:sp>
        <p:nvSpPr>
          <p:cNvPr id="87161" name="Rectangle 121"/>
          <p:cNvSpPr>
            <a:spLocks noChangeArrowheads="1"/>
          </p:cNvSpPr>
          <p:nvPr/>
        </p:nvSpPr>
        <p:spPr bwMode="auto">
          <a:xfrm>
            <a:off x="5292725" y="981075"/>
            <a:ext cx="3600450" cy="5111750"/>
          </a:xfrm>
          <a:prstGeom prst="rect">
            <a:avLst/>
          </a:prstGeom>
          <a:solidFill>
            <a:schemeClr val="hlink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162" name="Rectangle 122"/>
          <p:cNvSpPr>
            <a:spLocks noChangeArrowheads="1"/>
          </p:cNvSpPr>
          <p:nvPr/>
        </p:nvSpPr>
        <p:spPr bwMode="auto">
          <a:xfrm>
            <a:off x="5508625" y="1268413"/>
            <a:ext cx="3225800" cy="604837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163" name="AutoShape 123"/>
          <p:cNvSpPr>
            <a:spLocks noChangeArrowheads="1"/>
          </p:cNvSpPr>
          <p:nvPr/>
        </p:nvSpPr>
        <p:spPr bwMode="auto">
          <a:xfrm>
            <a:off x="61563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00</a:t>
            </a:r>
          </a:p>
        </p:txBody>
      </p:sp>
      <p:sp>
        <p:nvSpPr>
          <p:cNvPr id="87164" name="AutoShape 124"/>
          <p:cNvSpPr>
            <a:spLocks noChangeArrowheads="1"/>
          </p:cNvSpPr>
          <p:nvPr/>
        </p:nvSpPr>
        <p:spPr bwMode="auto">
          <a:xfrm>
            <a:off x="5472113" y="5373688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０</a:t>
            </a:r>
          </a:p>
        </p:txBody>
      </p:sp>
      <p:sp>
        <p:nvSpPr>
          <p:cNvPr id="87165" name="AutoShape 125"/>
          <p:cNvSpPr>
            <a:spLocks noChangeArrowheads="1"/>
          </p:cNvSpPr>
          <p:nvPr/>
        </p:nvSpPr>
        <p:spPr bwMode="auto">
          <a:xfrm>
            <a:off x="61563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１</a:t>
            </a:r>
          </a:p>
        </p:txBody>
      </p:sp>
      <p:sp>
        <p:nvSpPr>
          <p:cNvPr id="87166" name="AutoShape 126"/>
          <p:cNvSpPr>
            <a:spLocks noChangeArrowheads="1"/>
          </p:cNvSpPr>
          <p:nvPr/>
        </p:nvSpPr>
        <p:spPr bwMode="auto">
          <a:xfrm>
            <a:off x="68040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２</a:t>
            </a:r>
          </a:p>
        </p:txBody>
      </p:sp>
      <p:sp>
        <p:nvSpPr>
          <p:cNvPr id="87167" name="AutoShape 127"/>
          <p:cNvSpPr>
            <a:spLocks noChangeArrowheads="1"/>
          </p:cNvSpPr>
          <p:nvPr/>
        </p:nvSpPr>
        <p:spPr bwMode="auto">
          <a:xfrm>
            <a:off x="74533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６</a:t>
            </a:r>
          </a:p>
        </p:txBody>
      </p:sp>
      <p:sp>
        <p:nvSpPr>
          <p:cNvPr id="87168" name="AutoShape 128"/>
          <p:cNvSpPr>
            <a:spLocks noChangeArrowheads="1"/>
          </p:cNvSpPr>
          <p:nvPr/>
        </p:nvSpPr>
        <p:spPr bwMode="auto">
          <a:xfrm>
            <a:off x="68040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300" b="0"/>
              <a:t>⑤</a:t>
            </a:r>
          </a:p>
        </p:txBody>
      </p:sp>
      <p:sp>
        <p:nvSpPr>
          <p:cNvPr id="87169" name="AutoShape 129"/>
          <p:cNvSpPr>
            <a:spLocks noChangeArrowheads="1"/>
          </p:cNvSpPr>
          <p:nvPr/>
        </p:nvSpPr>
        <p:spPr bwMode="auto">
          <a:xfrm>
            <a:off x="61563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４</a:t>
            </a:r>
          </a:p>
        </p:txBody>
      </p:sp>
      <p:sp>
        <p:nvSpPr>
          <p:cNvPr id="87170" name="AutoShape 130"/>
          <p:cNvSpPr>
            <a:spLocks noChangeArrowheads="1"/>
          </p:cNvSpPr>
          <p:nvPr/>
        </p:nvSpPr>
        <p:spPr bwMode="auto">
          <a:xfrm>
            <a:off x="74533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９</a:t>
            </a:r>
          </a:p>
        </p:txBody>
      </p:sp>
      <p:sp>
        <p:nvSpPr>
          <p:cNvPr id="87171" name="AutoShape 131"/>
          <p:cNvSpPr>
            <a:spLocks noChangeArrowheads="1"/>
          </p:cNvSpPr>
          <p:nvPr/>
        </p:nvSpPr>
        <p:spPr bwMode="auto">
          <a:xfrm>
            <a:off x="68040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８</a:t>
            </a:r>
          </a:p>
        </p:txBody>
      </p:sp>
      <p:sp>
        <p:nvSpPr>
          <p:cNvPr id="87172" name="AutoShape 132"/>
          <p:cNvSpPr>
            <a:spLocks noChangeArrowheads="1"/>
          </p:cNvSpPr>
          <p:nvPr/>
        </p:nvSpPr>
        <p:spPr bwMode="auto">
          <a:xfrm>
            <a:off x="61563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７</a:t>
            </a:r>
          </a:p>
        </p:txBody>
      </p:sp>
      <p:sp>
        <p:nvSpPr>
          <p:cNvPr id="87173" name="AutoShape 133"/>
          <p:cNvSpPr>
            <a:spLocks noChangeArrowheads="1"/>
          </p:cNvSpPr>
          <p:nvPr/>
        </p:nvSpPr>
        <p:spPr bwMode="auto">
          <a:xfrm>
            <a:off x="68040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M-</a:t>
            </a:r>
          </a:p>
        </p:txBody>
      </p:sp>
      <p:sp>
        <p:nvSpPr>
          <p:cNvPr id="87174" name="AutoShape 134"/>
          <p:cNvSpPr>
            <a:spLocks noChangeArrowheads="1"/>
          </p:cNvSpPr>
          <p:nvPr/>
        </p:nvSpPr>
        <p:spPr bwMode="auto">
          <a:xfrm>
            <a:off x="61563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MR</a:t>
            </a:r>
          </a:p>
        </p:txBody>
      </p:sp>
      <p:sp>
        <p:nvSpPr>
          <p:cNvPr id="87175" name="AutoShape 135"/>
          <p:cNvSpPr>
            <a:spLocks noChangeArrowheads="1"/>
          </p:cNvSpPr>
          <p:nvPr/>
        </p:nvSpPr>
        <p:spPr bwMode="auto">
          <a:xfrm>
            <a:off x="54721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MC</a:t>
            </a:r>
          </a:p>
        </p:txBody>
      </p:sp>
      <p:sp>
        <p:nvSpPr>
          <p:cNvPr id="87176" name="AutoShape 136"/>
          <p:cNvSpPr>
            <a:spLocks noChangeArrowheads="1"/>
          </p:cNvSpPr>
          <p:nvPr/>
        </p:nvSpPr>
        <p:spPr bwMode="auto">
          <a:xfrm>
            <a:off x="81010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×</a:t>
            </a:r>
          </a:p>
        </p:txBody>
      </p:sp>
      <p:sp>
        <p:nvSpPr>
          <p:cNvPr id="87177" name="AutoShape 137"/>
          <p:cNvSpPr>
            <a:spLocks noChangeArrowheads="1"/>
          </p:cNvSpPr>
          <p:nvPr/>
        </p:nvSpPr>
        <p:spPr bwMode="auto">
          <a:xfrm>
            <a:off x="6156325" y="2565400"/>
            <a:ext cx="554038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％</a:t>
            </a:r>
          </a:p>
        </p:txBody>
      </p:sp>
      <p:sp>
        <p:nvSpPr>
          <p:cNvPr id="87178" name="AutoShape 138"/>
          <p:cNvSpPr>
            <a:spLocks noChangeArrowheads="1"/>
          </p:cNvSpPr>
          <p:nvPr/>
        </p:nvSpPr>
        <p:spPr bwMode="auto">
          <a:xfrm>
            <a:off x="74533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M+</a:t>
            </a:r>
          </a:p>
        </p:txBody>
      </p:sp>
      <p:sp>
        <p:nvSpPr>
          <p:cNvPr id="87179" name="AutoShape 139"/>
          <p:cNvSpPr>
            <a:spLocks noChangeArrowheads="1"/>
          </p:cNvSpPr>
          <p:nvPr/>
        </p:nvSpPr>
        <p:spPr bwMode="auto">
          <a:xfrm>
            <a:off x="74517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＝</a:t>
            </a:r>
          </a:p>
        </p:txBody>
      </p:sp>
      <p:sp>
        <p:nvSpPr>
          <p:cNvPr id="87180" name="AutoShape 140"/>
          <p:cNvSpPr>
            <a:spLocks noChangeArrowheads="1"/>
          </p:cNvSpPr>
          <p:nvPr/>
        </p:nvSpPr>
        <p:spPr bwMode="auto">
          <a:xfrm>
            <a:off x="81010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÷</a:t>
            </a:r>
          </a:p>
        </p:txBody>
      </p:sp>
      <p:sp>
        <p:nvSpPr>
          <p:cNvPr id="87181" name="AutoShape 141"/>
          <p:cNvSpPr>
            <a:spLocks noChangeArrowheads="1"/>
          </p:cNvSpPr>
          <p:nvPr/>
        </p:nvSpPr>
        <p:spPr bwMode="auto">
          <a:xfrm>
            <a:off x="5472113" y="47974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C</a:t>
            </a:r>
          </a:p>
        </p:txBody>
      </p:sp>
      <p:sp>
        <p:nvSpPr>
          <p:cNvPr id="87182" name="AutoShape 142"/>
          <p:cNvSpPr>
            <a:spLocks noChangeArrowheads="1"/>
          </p:cNvSpPr>
          <p:nvPr/>
        </p:nvSpPr>
        <p:spPr bwMode="auto">
          <a:xfrm>
            <a:off x="74533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√</a:t>
            </a:r>
          </a:p>
        </p:txBody>
      </p:sp>
      <p:sp>
        <p:nvSpPr>
          <p:cNvPr id="87183" name="AutoShape 143"/>
          <p:cNvSpPr>
            <a:spLocks noChangeArrowheads="1"/>
          </p:cNvSpPr>
          <p:nvPr/>
        </p:nvSpPr>
        <p:spPr bwMode="auto">
          <a:xfrm>
            <a:off x="54721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+/-</a:t>
            </a:r>
          </a:p>
        </p:txBody>
      </p:sp>
      <p:sp>
        <p:nvSpPr>
          <p:cNvPr id="87184" name="AutoShape 144"/>
          <p:cNvSpPr>
            <a:spLocks noChangeArrowheads="1"/>
          </p:cNvSpPr>
          <p:nvPr/>
        </p:nvSpPr>
        <p:spPr bwMode="auto">
          <a:xfrm>
            <a:off x="81010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GT</a:t>
            </a:r>
          </a:p>
        </p:txBody>
      </p:sp>
      <p:sp>
        <p:nvSpPr>
          <p:cNvPr id="87185" name="AutoShape 145"/>
          <p:cNvSpPr>
            <a:spLocks noChangeArrowheads="1"/>
          </p:cNvSpPr>
          <p:nvPr/>
        </p:nvSpPr>
        <p:spPr bwMode="auto">
          <a:xfrm rot="5400000">
            <a:off x="6879431" y="2489994"/>
            <a:ext cx="403225" cy="5540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>
                <a:ea typeface="@ＭＳ Ｐゴシック" panose="020B0600070205080204" pitchFamily="50" charset="-128"/>
                <a:cs typeface="@ＭＳ Ｐゴシック" panose="020B0600070205080204" pitchFamily="50" charset="-128"/>
              </a:rPr>
              <a:t>▲</a:t>
            </a:r>
          </a:p>
        </p:txBody>
      </p:sp>
      <p:sp>
        <p:nvSpPr>
          <p:cNvPr id="87186" name="AutoShape 146"/>
          <p:cNvSpPr>
            <a:spLocks noChangeArrowheads="1"/>
          </p:cNvSpPr>
          <p:nvPr/>
        </p:nvSpPr>
        <p:spPr bwMode="auto">
          <a:xfrm>
            <a:off x="54721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AC</a:t>
            </a:r>
          </a:p>
        </p:txBody>
      </p:sp>
      <p:sp>
        <p:nvSpPr>
          <p:cNvPr id="87187" name="AutoShape 147"/>
          <p:cNvSpPr>
            <a:spLocks noChangeArrowheads="1"/>
          </p:cNvSpPr>
          <p:nvPr/>
        </p:nvSpPr>
        <p:spPr bwMode="auto">
          <a:xfrm>
            <a:off x="68040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・</a:t>
            </a:r>
          </a:p>
        </p:txBody>
      </p:sp>
      <p:pic>
        <p:nvPicPr>
          <p:cNvPr id="87188" name="Picture 148" descr="0EVA01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3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189" name="Rectangle 149"/>
          <p:cNvSpPr>
            <a:spLocks noChangeArrowheads="1"/>
          </p:cNvSpPr>
          <p:nvPr/>
        </p:nvSpPr>
        <p:spPr bwMode="auto">
          <a:xfrm flipH="1" flipV="1">
            <a:off x="8459788" y="1628775"/>
            <a:ext cx="69850" cy="698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396000"/>
          <a:lstStyle/>
          <a:p>
            <a:r>
              <a:rPr lang="en-US" altLang="ja-JP" sz="1200">
                <a:solidFill>
                  <a:srgbClr val="FF930B"/>
                </a:solidFill>
                <a:latin typeface="Arial Black" panose="020B0A04020102020204" pitchFamily="34" charset="0"/>
                <a:ea typeface="ＭＳ ゴシック" panose="020B0609070205080204" pitchFamily="49" charset="-128"/>
              </a:rPr>
              <a:t>.</a:t>
            </a:r>
          </a:p>
        </p:txBody>
      </p:sp>
      <p:sp>
        <p:nvSpPr>
          <p:cNvPr id="87190" name="AutoShape 150"/>
          <p:cNvSpPr>
            <a:spLocks noChangeArrowheads="1"/>
          </p:cNvSpPr>
          <p:nvPr/>
        </p:nvSpPr>
        <p:spPr bwMode="auto">
          <a:xfrm>
            <a:off x="74517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３</a:t>
            </a:r>
          </a:p>
        </p:txBody>
      </p:sp>
      <p:sp>
        <p:nvSpPr>
          <p:cNvPr id="87191" name="AutoShape 151"/>
          <p:cNvSpPr>
            <a:spLocks noChangeArrowheads="1"/>
          </p:cNvSpPr>
          <p:nvPr/>
        </p:nvSpPr>
        <p:spPr bwMode="auto">
          <a:xfrm>
            <a:off x="8101013" y="4797425"/>
            <a:ext cx="554037" cy="1109663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＋</a:t>
            </a:r>
          </a:p>
        </p:txBody>
      </p:sp>
      <p:sp>
        <p:nvSpPr>
          <p:cNvPr id="87192" name="AutoShape 152"/>
          <p:cNvSpPr>
            <a:spLocks noChangeArrowheads="1"/>
          </p:cNvSpPr>
          <p:nvPr/>
        </p:nvSpPr>
        <p:spPr bwMode="auto">
          <a:xfrm>
            <a:off x="81010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－</a:t>
            </a:r>
          </a:p>
        </p:txBody>
      </p:sp>
      <p:grpSp>
        <p:nvGrpSpPr>
          <p:cNvPr id="87193" name="Group 153"/>
          <p:cNvGrpSpPr>
            <a:grpSpLocks/>
          </p:cNvGrpSpPr>
          <p:nvPr/>
        </p:nvGrpSpPr>
        <p:grpSpPr bwMode="auto">
          <a:xfrm>
            <a:off x="5508625" y="2060575"/>
            <a:ext cx="3095625" cy="360363"/>
            <a:chOff x="431" y="1615"/>
            <a:chExt cx="1950" cy="227"/>
          </a:xfrm>
        </p:grpSpPr>
        <p:sp>
          <p:nvSpPr>
            <p:cNvPr id="87194" name="AutoShape 154"/>
            <p:cNvSpPr>
              <a:spLocks noChangeArrowheads="1"/>
            </p:cNvSpPr>
            <p:nvPr/>
          </p:nvSpPr>
          <p:spPr bwMode="auto">
            <a:xfrm>
              <a:off x="475" y="1615"/>
              <a:ext cx="546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87195" name="AutoShape 155"/>
            <p:cNvSpPr>
              <a:spLocks noChangeArrowheads="1"/>
            </p:cNvSpPr>
            <p:nvPr/>
          </p:nvSpPr>
          <p:spPr bwMode="auto">
            <a:xfrm>
              <a:off x="1096" y="1615"/>
              <a:ext cx="1285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                             </a:t>
              </a:r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87196" name="AutoShape 156"/>
            <p:cNvSpPr>
              <a:spLocks noChangeArrowheads="1"/>
            </p:cNvSpPr>
            <p:nvPr/>
          </p:nvSpPr>
          <p:spPr bwMode="auto">
            <a:xfrm>
              <a:off x="1096" y="1706"/>
              <a:ext cx="1239" cy="4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    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</a:p>
          </p:txBody>
        </p:sp>
        <p:sp>
          <p:nvSpPr>
            <p:cNvPr id="87197" name="AutoShape 157"/>
            <p:cNvSpPr>
              <a:spLocks noChangeArrowheads="1"/>
            </p:cNvSpPr>
            <p:nvPr/>
          </p:nvSpPr>
          <p:spPr bwMode="auto">
            <a:xfrm>
              <a:off x="476" y="1706"/>
              <a:ext cx="488" cy="45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　・　</a:t>
              </a:r>
            </a:p>
          </p:txBody>
        </p:sp>
        <p:sp>
          <p:nvSpPr>
            <p:cNvPr id="87198" name="AutoShape 158"/>
            <p:cNvSpPr>
              <a:spLocks noChangeArrowheads="1"/>
            </p:cNvSpPr>
            <p:nvPr/>
          </p:nvSpPr>
          <p:spPr bwMode="auto">
            <a:xfrm>
              <a:off x="431" y="1751"/>
              <a:ext cx="488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 </a:t>
              </a:r>
              <a:r>
                <a:rPr lang="ru-RU" altLang="ja-JP" sz="1200">
                  <a:cs typeface="Arial" panose="020B0604020202020204" pitchFamily="34" charset="0"/>
                </a:rPr>
                <a:t>F</a:t>
              </a:r>
              <a:r>
                <a:rPr lang="en-US" altLang="ja-JP" sz="1200">
                  <a:cs typeface="Arial" panose="020B0604020202020204" pitchFamily="34" charset="0"/>
                </a:rPr>
                <a:t> CUT  5/4</a:t>
              </a:r>
              <a:endParaRPr lang="ru-RU" altLang="ja-JP" sz="1200">
                <a:cs typeface="Arial" panose="020B0604020202020204" pitchFamily="34" charset="0"/>
              </a:endParaRPr>
            </a:p>
          </p:txBody>
        </p:sp>
        <p:sp>
          <p:nvSpPr>
            <p:cNvPr id="87199" name="AutoShape 159"/>
            <p:cNvSpPr>
              <a:spLocks noChangeArrowheads="1"/>
            </p:cNvSpPr>
            <p:nvPr/>
          </p:nvSpPr>
          <p:spPr bwMode="auto">
            <a:xfrm>
              <a:off x="1096" y="1751"/>
              <a:ext cx="1285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5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  </a:t>
              </a:r>
              <a:r>
                <a:rPr lang="en-US" altLang="ja-JP" sz="1200">
                  <a:cs typeface="Arial" panose="020B0604020202020204" pitchFamily="34" charset="0"/>
                </a:rPr>
                <a:t>4 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3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2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0   </a:t>
              </a:r>
              <a:r>
                <a:rPr lang="ru-RU" altLang="ja-JP" sz="1200">
                  <a:cs typeface="Arial" panose="020B0604020202020204" pitchFamily="34" charset="0"/>
                </a:rPr>
                <a:t>ADD2</a:t>
              </a:r>
            </a:p>
          </p:txBody>
        </p:sp>
      </p:grpSp>
      <p:sp>
        <p:nvSpPr>
          <p:cNvPr id="87200" name="Rectangle 160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－</a:t>
            </a:r>
          </a:p>
        </p:txBody>
      </p:sp>
      <p:sp>
        <p:nvSpPr>
          <p:cNvPr id="87201" name="Rectangle 161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％</a:t>
            </a:r>
          </a:p>
        </p:txBody>
      </p:sp>
      <p:pic>
        <p:nvPicPr>
          <p:cNvPr id="87202" name="Picture 162" descr="5EVA01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038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7203" name="Group 163"/>
          <p:cNvGrpSpPr>
            <a:grpSpLocks/>
          </p:cNvGrpSpPr>
          <p:nvPr/>
        </p:nvGrpSpPr>
        <p:grpSpPr bwMode="auto">
          <a:xfrm>
            <a:off x="7885113" y="1341438"/>
            <a:ext cx="527050" cy="427037"/>
            <a:chOff x="3834" y="436"/>
            <a:chExt cx="332" cy="269"/>
          </a:xfrm>
        </p:grpSpPr>
        <p:pic>
          <p:nvPicPr>
            <p:cNvPr id="87204" name="Picture 164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5" y="43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205" name="Picture 165" descr="5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4" y="43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7206" name="Group 166"/>
          <p:cNvGrpSpPr>
            <a:grpSpLocks/>
          </p:cNvGrpSpPr>
          <p:nvPr/>
        </p:nvGrpSpPr>
        <p:grpSpPr bwMode="auto">
          <a:xfrm>
            <a:off x="7597775" y="1341438"/>
            <a:ext cx="814388" cy="427037"/>
            <a:chOff x="3652" y="754"/>
            <a:chExt cx="513" cy="269"/>
          </a:xfrm>
        </p:grpSpPr>
        <p:pic>
          <p:nvPicPr>
            <p:cNvPr id="87207" name="Picture 167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3" y="75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208" name="Picture 168" descr="5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2" y="75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209" name="Picture 169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4" y="75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7210" name="Group 170"/>
          <p:cNvGrpSpPr>
            <a:grpSpLocks/>
          </p:cNvGrpSpPr>
          <p:nvPr/>
        </p:nvGrpSpPr>
        <p:grpSpPr bwMode="auto">
          <a:xfrm>
            <a:off x="7308850" y="1341438"/>
            <a:ext cx="1106488" cy="427037"/>
            <a:chOff x="3470" y="1071"/>
            <a:chExt cx="697" cy="269"/>
          </a:xfrm>
        </p:grpSpPr>
        <p:grpSp>
          <p:nvGrpSpPr>
            <p:cNvPr id="87211" name="Group 171"/>
            <p:cNvGrpSpPr>
              <a:grpSpLocks/>
            </p:cNvGrpSpPr>
            <p:nvPr/>
          </p:nvGrpSpPr>
          <p:grpSpPr bwMode="auto">
            <a:xfrm>
              <a:off x="3471" y="1071"/>
              <a:ext cx="696" cy="269"/>
              <a:chOff x="4195" y="527"/>
              <a:chExt cx="696" cy="269"/>
            </a:xfrm>
          </p:grpSpPr>
          <p:sp>
            <p:nvSpPr>
              <p:cNvPr id="87212" name="Rectangle 172"/>
              <p:cNvSpPr>
                <a:spLocks noChangeArrowheads="1"/>
              </p:cNvSpPr>
              <p:nvPr/>
            </p:nvSpPr>
            <p:spPr bwMode="auto">
              <a:xfrm flipH="1">
                <a:off x="4332" y="572"/>
                <a:ext cx="48" cy="9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432000"/>
              <a:lstStyle/>
              <a:p>
                <a:r>
                  <a:rPr lang="en-US" altLang="ja-JP" sz="900">
                    <a:solidFill>
                      <a:srgbClr val="FF930B"/>
                    </a:solidFill>
                    <a:latin typeface="Arial Black" panose="020B0A04020102020204" pitchFamily="34" charset="0"/>
                    <a:ea typeface="ＭＳ ゴシック" panose="020B0609070205080204" pitchFamily="49" charset="-128"/>
                  </a:rPr>
                  <a:t>,</a:t>
                </a:r>
              </a:p>
            </p:txBody>
          </p:sp>
          <p:grpSp>
            <p:nvGrpSpPr>
              <p:cNvPr id="87213" name="Group 173"/>
              <p:cNvGrpSpPr>
                <a:grpSpLocks/>
              </p:cNvGrpSpPr>
              <p:nvPr/>
            </p:nvGrpSpPr>
            <p:grpSpPr bwMode="auto">
              <a:xfrm>
                <a:off x="4195" y="527"/>
                <a:ext cx="696" cy="269"/>
                <a:chOff x="3288" y="3067"/>
                <a:chExt cx="696" cy="269"/>
              </a:xfrm>
            </p:grpSpPr>
            <p:pic>
              <p:nvPicPr>
                <p:cNvPr id="87214" name="Picture 174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3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7215" name="Picture 175" descr="3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51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7216" name="Picture 176" descr="1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88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7217" name="Picture 177" descr="4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73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pic>
          <p:nvPicPr>
            <p:cNvPr id="87218" name="Picture 178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5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219" name="Picture 179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3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220" name="Picture 180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2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221" name="Picture 181" descr="5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0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7222" name="Rectangle 182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1200" b="0">
                <a:solidFill>
                  <a:srgbClr val="FF930B"/>
                </a:solidFill>
                <a:latin typeface="Arial Black" panose="020B0A04020102020204" pitchFamily="34" charset="0"/>
                <a:ea typeface="ＭＳ ゴシック" panose="020B0609070205080204" pitchFamily="49" charset="-128"/>
              </a:rPr>
              <a:t>M+</a:t>
            </a:r>
          </a:p>
        </p:txBody>
      </p:sp>
      <p:sp>
        <p:nvSpPr>
          <p:cNvPr id="87223" name="Rectangle 183"/>
          <p:cNvSpPr>
            <a:spLocks noChangeArrowheads="1"/>
          </p:cNvSpPr>
          <p:nvPr/>
        </p:nvSpPr>
        <p:spPr bwMode="auto">
          <a:xfrm>
            <a:off x="5508625" y="1628775"/>
            <a:ext cx="179388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1200" b="0">
                <a:solidFill>
                  <a:srgbClr val="FF930B"/>
                </a:solidFill>
                <a:latin typeface="Arial Black" panose="020B0A04020102020204" pitchFamily="34" charset="0"/>
                <a:ea typeface="ＭＳ ゴシック" panose="020B0609070205080204" pitchFamily="49" charset="-128"/>
              </a:rPr>
              <a:t>M</a:t>
            </a:r>
          </a:p>
        </p:txBody>
      </p:sp>
      <p:pic>
        <p:nvPicPr>
          <p:cNvPr id="87236" name="Picture 196" descr="4EVA01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038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7237" name="Group 197"/>
          <p:cNvGrpSpPr>
            <a:grpSpLocks/>
          </p:cNvGrpSpPr>
          <p:nvPr/>
        </p:nvGrpSpPr>
        <p:grpSpPr bwMode="auto">
          <a:xfrm>
            <a:off x="7885113" y="1341438"/>
            <a:ext cx="528637" cy="427037"/>
            <a:chOff x="1610" y="1207"/>
            <a:chExt cx="333" cy="269"/>
          </a:xfrm>
        </p:grpSpPr>
        <p:grpSp>
          <p:nvGrpSpPr>
            <p:cNvPr id="87238" name="Group 198"/>
            <p:cNvGrpSpPr>
              <a:grpSpLocks/>
            </p:cNvGrpSpPr>
            <p:nvPr/>
          </p:nvGrpSpPr>
          <p:grpSpPr bwMode="auto">
            <a:xfrm>
              <a:off x="1611" y="1207"/>
              <a:ext cx="332" cy="269"/>
              <a:chOff x="3834" y="436"/>
              <a:chExt cx="332" cy="269"/>
            </a:xfrm>
          </p:grpSpPr>
          <p:pic>
            <p:nvPicPr>
              <p:cNvPr id="87239" name="Picture 199" descr="0EVA01"/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5" y="436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7240" name="Picture 200" descr="5EVA01"/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34" y="436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7241" name="Picture 201" descr="4EVA01"/>
            <p:cNvPicPr preferRelativeResize="0"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0" y="1207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7242" name="Group 202"/>
          <p:cNvGrpSpPr>
            <a:grpSpLocks/>
          </p:cNvGrpSpPr>
          <p:nvPr/>
        </p:nvGrpSpPr>
        <p:grpSpPr bwMode="auto">
          <a:xfrm>
            <a:off x="7597775" y="1341438"/>
            <a:ext cx="814388" cy="428625"/>
            <a:chOff x="4558" y="2614"/>
            <a:chExt cx="513" cy="270"/>
          </a:xfrm>
        </p:grpSpPr>
        <p:grpSp>
          <p:nvGrpSpPr>
            <p:cNvPr id="87243" name="Group 203"/>
            <p:cNvGrpSpPr>
              <a:grpSpLocks/>
            </p:cNvGrpSpPr>
            <p:nvPr/>
          </p:nvGrpSpPr>
          <p:grpSpPr bwMode="auto">
            <a:xfrm>
              <a:off x="4558" y="2615"/>
              <a:ext cx="513" cy="269"/>
              <a:chOff x="4604" y="754"/>
              <a:chExt cx="513" cy="269"/>
            </a:xfrm>
          </p:grpSpPr>
          <p:grpSp>
            <p:nvGrpSpPr>
              <p:cNvPr id="87244" name="Group 204"/>
              <p:cNvGrpSpPr>
                <a:grpSpLocks/>
              </p:cNvGrpSpPr>
              <p:nvPr/>
            </p:nvGrpSpPr>
            <p:grpSpPr bwMode="auto">
              <a:xfrm>
                <a:off x="4604" y="754"/>
                <a:ext cx="513" cy="269"/>
                <a:chOff x="3652" y="754"/>
                <a:chExt cx="513" cy="269"/>
              </a:xfrm>
            </p:grpSpPr>
            <p:pic>
              <p:nvPicPr>
                <p:cNvPr id="87245" name="Picture 205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3" y="754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7246" name="Picture 206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52" y="754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7247" name="Picture 207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14" y="754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87248" name="Picture 208" descr="6EVA01"/>
              <p:cNvPicPr preferRelativeResize="0"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4" y="754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7249" name="Picture 209" descr="4EVA01"/>
            <p:cNvPicPr preferRelativeResize="0"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8" y="261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7250" name="Group 210"/>
          <p:cNvGrpSpPr>
            <a:grpSpLocks/>
          </p:cNvGrpSpPr>
          <p:nvPr/>
        </p:nvGrpSpPr>
        <p:grpSpPr bwMode="auto">
          <a:xfrm>
            <a:off x="7308850" y="1341438"/>
            <a:ext cx="1106488" cy="427037"/>
            <a:chOff x="4422" y="2931"/>
            <a:chExt cx="697" cy="269"/>
          </a:xfrm>
        </p:grpSpPr>
        <p:grpSp>
          <p:nvGrpSpPr>
            <p:cNvPr id="87251" name="Group 211"/>
            <p:cNvGrpSpPr>
              <a:grpSpLocks/>
            </p:cNvGrpSpPr>
            <p:nvPr/>
          </p:nvGrpSpPr>
          <p:grpSpPr bwMode="auto">
            <a:xfrm>
              <a:off x="4422" y="2931"/>
              <a:ext cx="697" cy="269"/>
              <a:chOff x="4422" y="2750"/>
              <a:chExt cx="697" cy="269"/>
            </a:xfrm>
          </p:grpSpPr>
          <p:grpSp>
            <p:nvGrpSpPr>
              <p:cNvPr id="87252" name="Group 212"/>
              <p:cNvGrpSpPr>
                <a:grpSpLocks/>
              </p:cNvGrpSpPr>
              <p:nvPr/>
            </p:nvGrpSpPr>
            <p:grpSpPr bwMode="auto">
              <a:xfrm>
                <a:off x="4422" y="2750"/>
                <a:ext cx="697" cy="269"/>
                <a:chOff x="4422" y="1071"/>
                <a:chExt cx="697" cy="269"/>
              </a:xfrm>
            </p:grpSpPr>
            <p:grpSp>
              <p:nvGrpSpPr>
                <p:cNvPr id="87253" name="Group 213"/>
                <p:cNvGrpSpPr>
                  <a:grpSpLocks/>
                </p:cNvGrpSpPr>
                <p:nvPr/>
              </p:nvGrpSpPr>
              <p:grpSpPr bwMode="auto">
                <a:xfrm>
                  <a:off x="4422" y="1071"/>
                  <a:ext cx="697" cy="269"/>
                  <a:chOff x="3470" y="1071"/>
                  <a:chExt cx="697" cy="269"/>
                </a:xfrm>
              </p:grpSpPr>
              <p:grpSp>
                <p:nvGrpSpPr>
                  <p:cNvPr id="87254" name="Group 214"/>
                  <p:cNvGrpSpPr>
                    <a:grpSpLocks/>
                  </p:cNvGrpSpPr>
                  <p:nvPr/>
                </p:nvGrpSpPr>
                <p:grpSpPr bwMode="auto">
                  <a:xfrm>
                    <a:off x="3471" y="1071"/>
                    <a:ext cx="696" cy="269"/>
                    <a:chOff x="4195" y="527"/>
                    <a:chExt cx="696" cy="269"/>
                  </a:xfrm>
                </p:grpSpPr>
                <p:sp>
                  <p:nvSpPr>
                    <p:cNvPr id="87255" name="Rectangle 215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332" y="572"/>
                      <a:ext cx="48" cy="95"/>
                    </a:xfrm>
                    <a:prstGeom prst="rect">
                      <a:avLst/>
                    </a:prstGeom>
                    <a:solidFill>
                      <a:srgbClr val="0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107763" dir="2700000" algn="ctr" rotWithShape="0">
                              <a:srgbClr val="808080">
                                <a:alpha val="50000"/>
                              </a:srgb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432000"/>
                    <a:lstStyle/>
                    <a:p>
                      <a:r>
                        <a:rPr lang="en-US" altLang="ja-JP" sz="900">
                          <a:solidFill>
                            <a:srgbClr val="FF930B"/>
                          </a:solidFill>
                          <a:latin typeface="Arial Black" panose="020B0A04020102020204" pitchFamily="34" charset="0"/>
                          <a:ea typeface="ＭＳ ゴシック" panose="020B0609070205080204" pitchFamily="49" charset="-128"/>
                        </a:rPr>
                        <a:t>,</a:t>
                      </a:r>
                    </a:p>
                  </p:txBody>
                </p:sp>
                <p:grpSp>
                  <p:nvGrpSpPr>
                    <p:cNvPr id="87256" name="Group 2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195" y="527"/>
                      <a:ext cx="696" cy="269"/>
                      <a:chOff x="3288" y="3067"/>
                      <a:chExt cx="696" cy="269"/>
                    </a:xfrm>
                  </p:grpSpPr>
                  <p:pic>
                    <p:nvPicPr>
                      <p:cNvPr id="87257" name="Picture 217" descr="5EVA0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3" y="3067"/>
                        <a:ext cx="151" cy="2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pic>
                    <p:nvPicPr>
                      <p:cNvPr id="87258" name="Picture 218" descr="3EVA0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" y="3067"/>
                        <a:ext cx="151" cy="2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pic>
                    <p:nvPicPr>
                      <p:cNvPr id="87259" name="Picture 219" descr="1EVA0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8" y="3067"/>
                        <a:ext cx="151" cy="2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pic>
                    <p:nvPicPr>
                      <p:cNvPr id="87260" name="Picture 220" descr="4EVA0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3" y="3067"/>
                        <a:ext cx="151" cy="2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grpSp>
              </p:grpSp>
              <p:pic>
                <p:nvPicPr>
                  <p:cNvPr id="87261" name="Picture 221" descr="0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015" y="1071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7262" name="Picture 222" descr="0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833" y="1071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7263" name="Picture 223" descr="0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652" y="1071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7264" name="Picture 224" descr="5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470" y="1071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pic>
              <p:nvPicPr>
                <p:cNvPr id="87265" name="Picture 225" descr="6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22" y="1071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87266" name="Picture 226" descr="8EVA01"/>
              <p:cNvPicPr preferRelativeResize="0"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2" y="2750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7267" name="Picture 227" descr="4EVA01"/>
            <p:cNvPicPr preferRelativeResize="0"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2" y="293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7268" name="Group 228"/>
          <p:cNvGrpSpPr>
            <a:grpSpLocks/>
          </p:cNvGrpSpPr>
          <p:nvPr/>
        </p:nvGrpSpPr>
        <p:grpSpPr bwMode="auto">
          <a:xfrm>
            <a:off x="7308850" y="1341438"/>
            <a:ext cx="1106488" cy="427037"/>
            <a:chOff x="4422" y="3295"/>
            <a:chExt cx="697" cy="269"/>
          </a:xfrm>
        </p:grpSpPr>
        <p:grpSp>
          <p:nvGrpSpPr>
            <p:cNvPr id="87269" name="Group 229"/>
            <p:cNvGrpSpPr>
              <a:grpSpLocks/>
            </p:cNvGrpSpPr>
            <p:nvPr/>
          </p:nvGrpSpPr>
          <p:grpSpPr bwMode="auto">
            <a:xfrm>
              <a:off x="4422" y="3295"/>
              <a:ext cx="697" cy="269"/>
              <a:chOff x="4422" y="2931"/>
              <a:chExt cx="697" cy="269"/>
            </a:xfrm>
          </p:grpSpPr>
          <p:grpSp>
            <p:nvGrpSpPr>
              <p:cNvPr id="87270" name="Group 230"/>
              <p:cNvGrpSpPr>
                <a:grpSpLocks/>
              </p:cNvGrpSpPr>
              <p:nvPr/>
            </p:nvGrpSpPr>
            <p:grpSpPr bwMode="auto">
              <a:xfrm>
                <a:off x="4422" y="2931"/>
                <a:ext cx="697" cy="269"/>
                <a:chOff x="4422" y="2750"/>
                <a:chExt cx="697" cy="269"/>
              </a:xfrm>
            </p:grpSpPr>
            <p:grpSp>
              <p:nvGrpSpPr>
                <p:cNvPr id="87271" name="Group 231"/>
                <p:cNvGrpSpPr>
                  <a:grpSpLocks/>
                </p:cNvGrpSpPr>
                <p:nvPr/>
              </p:nvGrpSpPr>
              <p:grpSpPr bwMode="auto">
                <a:xfrm>
                  <a:off x="4422" y="2750"/>
                  <a:ext cx="697" cy="269"/>
                  <a:chOff x="4422" y="1071"/>
                  <a:chExt cx="697" cy="269"/>
                </a:xfrm>
              </p:grpSpPr>
              <p:grpSp>
                <p:nvGrpSpPr>
                  <p:cNvPr id="87272" name="Group 232"/>
                  <p:cNvGrpSpPr>
                    <a:grpSpLocks/>
                  </p:cNvGrpSpPr>
                  <p:nvPr/>
                </p:nvGrpSpPr>
                <p:grpSpPr bwMode="auto">
                  <a:xfrm>
                    <a:off x="4422" y="1071"/>
                    <a:ext cx="697" cy="269"/>
                    <a:chOff x="3470" y="1071"/>
                    <a:chExt cx="697" cy="269"/>
                  </a:xfrm>
                </p:grpSpPr>
                <p:grpSp>
                  <p:nvGrpSpPr>
                    <p:cNvPr id="87273" name="Group 2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71" y="1071"/>
                      <a:ext cx="696" cy="269"/>
                      <a:chOff x="4195" y="527"/>
                      <a:chExt cx="696" cy="269"/>
                    </a:xfrm>
                  </p:grpSpPr>
                  <p:sp>
                    <p:nvSpPr>
                      <p:cNvPr id="87274" name="Rectangle 234"/>
                      <p:cNvSpPr>
                        <a:spLocks noChangeArrowheads="1"/>
                      </p:cNvSpPr>
                      <p:nvPr/>
                    </p:nvSpPr>
                    <p:spPr bwMode="auto">
                      <a:xfrm flipH="1">
                        <a:off x="4332" y="572"/>
                        <a:ext cx="48" cy="95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>
                                  <a:alpha val="50000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lIns="0" tIns="0" rIns="0" bIns="432000"/>
                      <a:lstStyle/>
                      <a:p>
                        <a:r>
                          <a:rPr lang="en-US" altLang="ja-JP" sz="900">
                            <a:solidFill>
                              <a:srgbClr val="FF930B"/>
                            </a:solidFill>
                            <a:latin typeface="Arial Black" panose="020B0A04020102020204" pitchFamily="34" charset="0"/>
                            <a:ea typeface="ＭＳ ゴシック" panose="020B0609070205080204" pitchFamily="49" charset="-128"/>
                          </a:rPr>
                          <a:t>,</a:t>
                        </a:r>
                      </a:p>
                    </p:txBody>
                  </p:sp>
                  <p:grpSp>
                    <p:nvGrpSpPr>
                      <p:cNvPr id="87275" name="Group 23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195" y="527"/>
                        <a:ext cx="696" cy="269"/>
                        <a:chOff x="3288" y="3067"/>
                        <a:chExt cx="696" cy="269"/>
                      </a:xfrm>
                    </p:grpSpPr>
                    <p:pic>
                      <p:nvPicPr>
                        <p:cNvPr id="87276" name="Picture 236" descr="5EVA01"/>
                        <p:cNvPicPr preferRelativeResize="0"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3" y="3067"/>
                          <a:ext cx="151" cy="26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  <p:pic>
                      <p:nvPicPr>
                        <p:cNvPr id="87277" name="Picture 237" descr="3EVA01"/>
                        <p:cNvPicPr preferRelativeResize="0"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1" y="3067"/>
                          <a:ext cx="151" cy="26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  <p:pic>
                      <p:nvPicPr>
                        <p:cNvPr id="87278" name="Picture 238" descr="1EVA01"/>
                        <p:cNvPicPr preferRelativeResize="0"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8" y="3067"/>
                          <a:ext cx="151" cy="26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  <p:pic>
                      <p:nvPicPr>
                        <p:cNvPr id="87279" name="Picture 239" descr="4EVA01"/>
                        <p:cNvPicPr preferRelativeResize="0"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3" y="3067"/>
                          <a:ext cx="151" cy="26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grpSp>
                </p:grpSp>
                <p:pic>
                  <p:nvPicPr>
                    <p:cNvPr id="87280" name="Picture 240" descr="0EVA0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015" y="1071"/>
                      <a:ext cx="151" cy="2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87281" name="Picture 241" descr="0EVA0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833" y="1071"/>
                      <a:ext cx="151" cy="2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87282" name="Picture 242" descr="0EVA0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652" y="1071"/>
                      <a:ext cx="151" cy="2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87283" name="Picture 243" descr="5EVA0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470" y="1071"/>
                      <a:ext cx="151" cy="2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  <p:pic>
                <p:nvPicPr>
                  <p:cNvPr id="87284" name="Picture 244" descr="6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422" y="1071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pic>
              <p:nvPicPr>
                <p:cNvPr id="87285" name="Picture 245" descr="8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22" y="2750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87286" name="Picture 246" descr="4EVA01"/>
              <p:cNvPicPr preferRelativeResize="0"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2" y="2931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7287" name="Picture 247" descr="1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2" y="329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7288" name="Group 248"/>
          <p:cNvGrpSpPr>
            <a:grpSpLocks/>
          </p:cNvGrpSpPr>
          <p:nvPr/>
        </p:nvGrpSpPr>
        <p:grpSpPr bwMode="auto">
          <a:xfrm>
            <a:off x="7308850" y="1341438"/>
            <a:ext cx="1106488" cy="427037"/>
            <a:chOff x="3470" y="1071"/>
            <a:chExt cx="697" cy="269"/>
          </a:xfrm>
        </p:grpSpPr>
        <p:grpSp>
          <p:nvGrpSpPr>
            <p:cNvPr id="87289" name="Group 249"/>
            <p:cNvGrpSpPr>
              <a:grpSpLocks/>
            </p:cNvGrpSpPr>
            <p:nvPr/>
          </p:nvGrpSpPr>
          <p:grpSpPr bwMode="auto">
            <a:xfrm>
              <a:off x="3471" y="1071"/>
              <a:ext cx="696" cy="269"/>
              <a:chOff x="4195" y="527"/>
              <a:chExt cx="696" cy="269"/>
            </a:xfrm>
          </p:grpSpPr>
          <p:sp>
            <p:nvSpPr>
              <p:cNvPr id="87290" name="Rectangle 250"/>
              <p:cNvSpPr>
                <a:spLocks noChangeArrowheads="1"/>
              </p:cNvSpPr>
              <p:nvPr/>
            </p:nvSpPr>
            <p:spPr bwMode="auto">
              <a:xfrm flipH="1">
                <a:off x="4332" y="572"/>
                <a:ext cx="48" cy="9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432000"/>
              <a:lstStyle/>
              <a:p>
                <a:r>
                  <a:rPr lang="en-US" altLang="ja-JP" sz="900">
                    <a:solidFill>
                      <a:srgbClr val="FF930B"/>
                    </a:solidFill>
                    <a:latin typeface="Arial Black" panose="020B0A04020102020204" pitchFamily="34" charset="0"/>
                    <a:ea typeface="ＭＳ ゴシック" panose="020B0609070205080204" pitchFamily="49" charset="-128"/>
                  </a:rPr>
                  <a:t>,</a:t>
                </a:r>
              </a:p>
            </p:txBody>
          </p:sp>
          <p:grpSp>
            <p:nvGrpSpPr>
              <p:cNvPr id="87291" name="Group 251"/>
              <p:cNvGrpSpPr>
                <a:grpSpLocks/>
              </p:cNvGrpSpPr>
              <p:nvPr/>
            </p:nvGrpSpPr>
            <p:grpSpPr bwMode="auto">
              <a:xfrm>
                <a:off x="4195" y="527"/>
                <a:ext cx="696" cy="269"/>
                <a:chOff x="3288" y="3067"/>
                <a:chExt cx="696" cy="269"/>
              </a:xfrm>
            </p:grpSpPr>
            <p:pic>
              <p:nvPicPr>
                <p:cNvPr id="87292" name="Picture 252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3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7293" name="Picture 253" descr="3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51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7294" name="Picture 254" descr="1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88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7295" name="Picture 255" descr="4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73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pic>
          <p:nvPicPr>
            <p:cNvPr id="87296" name="Picture 256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5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297" name="Picture 257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3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298" name="Picture 258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2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299" name="Picture 259" descr="5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0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7300" name="Rectangle 260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1200" b="0">
                <a:solidFill>
                  <a:srgbClr val="FF930B"/>
                </a:solidFill>
                <a:latin typeface="Arial Black" panose="020B0A04020102020204" pitchFamily="34" charset="0"/>
                <a:ea typeface="ＭＳ ゴシック" panose="020B0609070205080204" pitchFamily="49" charset="-128"/>
              </a:rPr>
              <a:t>MR</a:t>
            </a:r>
          </a:p>
        </p:txBody>
      </p:sp>
      <p:grpSp>
        <p:nvGrpSpPr>
          <p:cNvPr id="87301" name="Group 261"/>
          <p:cNvGrpSpPr>
            <a:grpSpLocks/>
          </p:cNvGrpSpPr>
          <p:nvPr/>
        </p:nvGrpSpPr>
        <p:grpSpPr bwMode="auto">
          <a:xfrm>
            <a:off x="7885113" y="1341438"/>
            <a:ext cx="528637" cy="427037"/>
            <a:chOff x="4740" y="3974"/>
            <a:chExt cx="333" cy="269"/>
          </a:xfrm>
        </p:grpSpPr>
        <p:pic>
          <p:nvPicPr>
            <p:cNvPr id="87302" name="Picture 262" descr="2EVA01"/>
            <p:cNvPicPr preferRelativeResize="0"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0" y="397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303" name="Picture 263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2" y="397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871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871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87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871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871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87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 tmFilter="0, 0; .2, .5; .8, .5; 1, 0"/>
                                        <p:tgtEl>
                                          <p:spTgt spid="871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500" autoRev="1" fill="hold"/>
                                        <p:tgtEl>
                                          <p:spTgt spid="871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fill="hold"/>
                                        <p:tgtEl>
                                          <p:spTgt spid="87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871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871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87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 tmFilter="0, 0; .2, .5; .8, .5; 1, 0"/>
                                        <p:tgtEl>
                                          <p:spTgt spid="871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500" autoRev="1" fill="hold"/>
                                        <p:tgtEl>
                                          <p:spTgt spid="871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87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 tmFilter="0, 0; .2, .5; .8, .5; 1, 0"/>
                                        <p:tgtEl>
                                          <p:spTgt spid="871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500" autoRev="1" fill="hold"/>
                                        <p:tgtEl>
                                          <p:spTgt spid="871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1000" fill="hold"/>
                                        <p:tgtEl>
                                          <p:spTgt spid="87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 tmFilter="0, 0; .2, .5; .8, .5; 1, 0"/>
                                        <p:tgtEl>
                                          <p:spTgt spid="871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500" autoRev="1" fill="hold"/>
                                        <p:tgtEl>
                                          <p:spTgt spid="871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1000" fill="hold"/>
                                        <p:tgtEl>
                                          <p:spTgt spid="87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 tmFilter="0, 0; .2, .5; .8, .5; 1, 0"/>
                                        <p:tgtEl>
                                          <p:spTgt spid="871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500" autoRev="1" fill="hold"/>
                                        <p:tgtEl>
                                          <p:spTgt spid="871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1000" fill="hold"/>
                                        <p:tgtEl>
                                          <p:spTgt spid="87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 tmFilter="0, 0; .2, .5; .8, .5; 1, 0"/>
                                        <p:tgtEl>
                                          <p:spTgt spid="871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500" autoRev="1" fill="hold"/>
                                        <p:tgtEl>
                                          <p:spTgt spid="871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1000" fill="hold"/>
                                        <p:tgtEl>
                                          <p:spTgt spid="87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mph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1000" tmFilter="0, 0; .2, .5; .8, .5; 1, 0"/>
                                        <p:tgtEl>
                                          <p:spTgt spid="871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500" autoRev="1" fill="hold"/>
                                        <p:tgtEl>
                                          <p:spTgt spid="871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1000" fill="hold"/>
                                        <p:tgtEl>
                                          <p:spTgt spid="87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 tmFilter="0, 0; .2, .5; .8, .5; 1, 0"/>
                                        <p:tgtEl>
                                          <p:spTgt spid="871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500" autoRev="1" fill="hold"/>
                                        <p:tgtEl>
                                          <p:spTgt spid="871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1000" fill="hold"/>
                                        <p:tgtEl>
                                          <p:spTgt spid="87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1000" tmFilter="0, 0; .2, .5; .8, .5; 1, 0"/>
                                        <p:tgtEl>
                                          <p:spTgt spid="871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500" autoRev="1" fill="hold"/>
                                        <p:tgtEl>
                                          <p:spTgt spid="871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1000" fill="hold"/>
                                        <p:tgtEl>
                                          <p:spTgt spid="87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 tmFilter="0, 0; .2, .5; .8, .5; 1, 0"/>
                                        <p:tgtEl>
                                          <p:spTgt spid="871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500" autoRev="1" fill="hold"/>
                                        <p:tgtEl>
                                          <p:spTgt spid="871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1000" fill="hold"/>
                                        <p:tgtEl>
                                          <p:spTgt spid="87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1000" fill="hold"/>
                                        <p:tgtEl>
                                          <p:spTgt spid="87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8" dur="1000" fill="hold"/>
                                        <p:tgtEl>
                                          <p:spTgt spid="87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145" grpId="0" animBg="1"/>
      <p:bldP spid="87146" grpId="0" animBg="1"/>
      <p:bldP spid="87147" grpId="0" animBg="1"/>
      <p:bldP spid="87150" grpId="0" animBg="1"/>
      <p:bldP spid="87151" grpId="0" animBg="1"/>
      <p:bldP spid="87152" grpId="0" animBg="1"/>
      <p:bldP spid="87153" grpId="0" animBg="1"/>
      <p:bldP spid="87154" grpId="0" animBg="1"/>
      <p:bldP spid="87155" grpId="0" animBg="1"/>
      <p:bldP spid="87156" grpId="0" animBg="1"/>
      <p:bldP spid="87158" grpId="0" animBg="1"/>
      <p:bldP spid="87159" grpId="0" animBg="1"/>
      <p:bldP spid="87160" grpId="0" animBg="1"/>
      <p:bldP spid="87164" grpId="0" animBg="1"/>
      <p:bldP spid="87164" grpId="1" animBg="1"/>
      <p:bldP spid="87164" grpId="2" animBg="1"/>
      <p:bldP spid="87164" grpId="3" animBg="1"/>
      <p:bldP spid="87164" grpId="4" animBg="1"/>
      <p:bldP spid="87164" grpId="5" animBg="1"/>
      <p:bldP spid="87168" grpId="0" animBg="1"/>
      <p:bldP spid="87169" grpId="0" animBg="1"/>
      <p:bldP spid="87174" grpId="0" animBg="1"/>
      <p:bldP spid="87177" grpId="0" animBg="1"/>
      <p:bldP spid="87178" grpId="0" animBg="1"/>
      <p:bldP spid="87180" grpId="0" animBg="1"/>
      <p:bldP spid="87192" grpId="0" animBg="1"/>
      <p:bldP spid="87200" grpId="0" animBg="1"/>
      <p:bldP spid="87200" grpId="1" animBg="1"/>
      <p:bldP spid="87201" grpId="0" animBg="1"/>
      <p:bldP spid="87222" grpId="0" animBg="1"/>
      <p:bldP spid="87222" grpId="1" animBg="1"/>
      <p:bldP spid="87223" grpId="0" animBg="1"/>
      <p:bldP spid="87300" grpId="0" animBg="1"/>
      <p:bldP spid="8730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250825" y="981075"/>
            <a:ext cx="4826000" cy="1296988"/>
          </a:xfrm>
          <a:prstGeom prst="rect">
            <a:avLst/>
          </a:prstGeom>
          <a:solidFill>
            <a:schemeClr val="tx1"/>
          </a:solidFill>
          <a:ln w="57150" cmpd="thinThick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en-US" altLang="ja-JP" sz="1800" b="0"/>
              <a:t>【</a:t>
            </a:r>
            <a:r>
              <a:rPr lang="ja-JP" altLang="en-US" sz="1800" b="0"/>
              <a:t>例題</a:t>
            </a:r>
            <a:r>
              <a:rPr lang="en-US" altLang="ja-JP" sz="1800" b="0"/>
              <a:t>1】</a:t>
            </a:r>
            <a:r>
              <a:rPr lang="ja-JP" altLang="en-US" sz="1800" b="0">
                <a:solidFill>
                  <a:schemeClr val="accent1"/>
                </a:solidFill>
              </a:rPr>
              <a:t>割合を求める計算</a:t>
            </a:r>
          </a:p>
          <a:p>
            <a:pPr algn="l"/>
            <a:r>
              <a:rPr lang="ja-JP" altLang="en-US" sz="1800" b="0"/>
              <a:t>　</a:t>
            </a:r>
            <a:r>
              <a:rPr lang="en-US" altLang="ja-JP" sz="1800" b="0"/>
              <a:t>\2,100</a:t>
            </a:r>
            <a:r>
              <a:rPr lang="ja-JP" altLang="en-US" sz="1800" b="0"/>
              <a:t>は</a:t>
            </a:r>
            <a:r>
              <a:rPr lang="en-US" altLang="ja-JP" sz="1800" b="0"/>
              <a:t>\15,000</a:t>
            </a:r>
            <a:r>
              <a:rPr lang="ja-JP" altLang="en-US" sz="1800" b="0"/>
              <a:t>の何パーセントか。</a:t>
            </a: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250825" y="2420938"/>
            <a:ext cx="4826000" cy="2449512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sz="1800" b="0"/>
              <a:t>（解き方）</a:t>
            </a:r>
          </a:p>
          <a:p>
            <a:pPr algn="l"/>
            <a:r>
              <a:rPr lang="ja-JP" altLang="en-US" sz="1800" b="0"/>
              <a:t>　</a:t>
            </a:r>
            <a:r>
              <a:rPr lang="ja-JP" altLang="en-US" sz="1800" b="0">
                <a:solidFill>
                  <a:srgbClr val="FF3300"/>
                </a:solidFill>
              </a:rPr>
              <a:t>比較量</a:t>
            </a:r>
            <a:r>
              <a:rPr lang="en-US" altLang="ja-JP" sz="1800" b="0">
                <a:solidFill>
                  <a:srgbClr val="FF3300"/>
                </a:solidFill>
              </a:rPr>
              <a:t>÷</a:t>
            </a:r>
            <a:r>
              <a:rPr lang="ja-JP" altLang="en-US" sz="1800" b="0">
                <a:solidFill>
                  <a:srgbClr val="FF3300"/>
                </a:solidFill>
              </a:rPr>
              <a:t>基準量＝割合・・・・・公式</a:t>
            </a:r>
            <a:endParaRPr lang="ja-JP" altLang="en-US" sz="1800" b="0"/>
          </a:p>
          <a:p>
            <a:pPr algn="l"/>
            <a:r>
              <a:rPr lang="ja-JP" altLang="en-US" sz="1800" b="0"/>
              <a:t>　　比較量　→　 </a:t>
            </a:r>
            <a:r>
              <a:rPr lang="en-US" altLang="ja-JP" sz="1800" b="0"/>
              <a:t>\2,100</a:t>
            </a:r>
          </a:p>
          <a:p>
            <a:pPr algn="l"/>
            <a:r>
              <a:rPr lang="ja-JP" altLang="en-US" sz="1800" b="0"/>
              <a:t>　　基準量　→ 　</a:t>
            </a:r>
            <a:r>
              <a:rPr lang="en-US" altLang="ja-JP" sz="1800" b="0"/>
              <a:t>\15,000</a:t>
            </a:r>
          </a:p>
          <a:p>
            <a:pPr algn="l"/>
            <a:r>
              <a:rPr lang="ja-JP" altLang="en-US" sz="1800" b="0"/>
              <a:t>　　割   合 　→　？</a:t>
            </a:r>
          </a:p>
          <a:p>
            <a:pPr algn="l"/>
            <a:r>
              <a:rPr lang="ja-JP" altLang="en-US" sz="1800" b="0">
                <a:solidFill>
                  <a:srgbClr val="6699FF"/>
                </a:solidFill>
              </a:rPr>
              <a:t>　　</a:t>
            </a:r>
            <a:r>
              <a:rPr lang="en-US" altLang="ja-JP" sz="1800" b="0">
                <a:solidFill>
                  <a:schemeClr val="bg1"/>
                </a:solidFill>
              </a:rPr>
              <a:t>\2,100÷\15,000</a:t>
            </a:r>
            <a:r>
              <a:rPr lang="ja-JP" altLang="en-US" sz="1800" b="0">
                <a:solidFill>
                  <a:schemeClr val="bg1"/>
                </a:solidFill>
              </a:rPr>
              <a:t>＝</a:t>
            </a:r>
            <a:r>
              <a:rPr lang="en-US" altLang="ja-JP" sz="1800" b="0">
                <a:solidFill>
                  <a:schemeClr val="bg1"/>
                </a:solidFill>
              </a:rPr>
              <a:t>0.14</a:t>
            </a:r>
            <a:r>
              <a:rPr lang="ja-JP" altLang="en-US" sz="1800" b="0">
                <a:solidFill>
                  <a:schemeClr val="bg1"/>
                </a:solidFill>
              </a:rPr>
              <a:t>＝</a:t>
            </a:r>
            <a:r>
              <a:rPr lang="en-US" altLang="ja-JP" sz="1800" b="0">
                <a:solidFill>
                  <a:schemeClr val="bg1"/>
                </a:solidFill>
              </a:rPr>
              <a:t>14</a:t>
            </a:r>
            <a:r>
              <a:rPr lang="ja-JP" altLang="en-US" sz="1800" b="0">
                <a:solidFill>
                  <a:schemeClr val="bg1"/>
                </a:solidFill>
              </a:rPr>
              <a:t>％</a:t>
            </a:r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14%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4032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（</a:t>
            </a:r>
            <a:r>
              <a:rPr lang="en-US" altLang="ja-JP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）割合に関する計算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250825" y="5013325"/>
            <a:ext cx="4826000" cy="1223963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sz="1800" b="0"/>
              <a:t>（電卓操作例）</a:t>
            </a:r>
          </a:p>
          <a:p>
            <a:pPr algn="l"/>
            <a:endParaRPr lang="ja-JP" altLang="en-US" sz="1800" b="0" u="sng"/>
          </a:p>
          <a:p>
            <a:pPr algn="l"/>
            <a:r>
              <a:rPr lang="ja-JP" altLang="en-US" sz="1800" b="0"/>
              <a:t>　　　　　　　　　　　　　　　　　　　　　　</a:t>
            </a:r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14%</a:t>
            </a:r>
          </a:p>
        </p:txBody>
      </p:sp>
      <p:sp>
        <p:nvSpPr>
          <p:cNvPr id="78904" name="Rectangle 56"/>
          <p:cNvSpPr>
            <a:spLocks noChangeArrowheads="1"/>
          </p:cNvSpPr>
          <p:nvPr/>
        </p:nvSpPr>
        <p:spPr bwMode="auto">
          <a:xfrm>
            <a:off x="5292725" y="981075"/>
            <a:ext cx="3600450" cy="5111750"/>
          </a:xfrm>
          <a:prstGeom prst="rect">
            <a:avLst/>
          </a:prstGeom>
          <a:solidFill>
            <a:schemeClr val="hlink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905" name="Rectangle 57"/>
          <p:cNvSpPr>
            <a:spLocks noChangeArrowheads="1"/>
          </p:cNvSpPr>
          <p:nvPr/>
        </p:nvSpPr>
        <p:spPr bwMode="auto">
          <a:xfrm>
            <a:off x="5508625" y="1268413"/>
            <a:ext cx="3225800" cy="604837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906" name="AutoShape 58"/>
          <p:cNvSpPr>
            <a:spLocks noChangeArrowheads="1"/>
          </p:cNvSpPr>
          <p:nvPr/>
        </p:nvSpPr>
        <p:spPr bwMode="auto">
          <a:xfrm>
            <a:off x="61563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00</a:t>
            </a:r>
          </a:p>
        </p:txBody>
      </p:sp>
      <p:sp>
        <p:nvSpPr>
          <p:cNvPr id="78907" name="AutoShape 59"/>
          <p:cNvSpPr>
            <a:spLocks noChangeArrowheads="1"/>
          </p:cNvSpPr>
          <p:nvPr/>
        </p:nvSpPr>
        <p:spPr bwMode="auto">
          <a:xfrm>
            <a:off x="5472113" y="5373688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０</a:t>
            </a:r>
          </a:p>
        </p:txBody>
      </p:sp>
      <p:sp>
        <p:nvSpPr>
          <p:cNvPr id="78908" name="AutoShape 60"/>
          <p:cNvSpPr>
            <a:spLocks noChangeArrowheads="1"/>
          </p:cNvSpPr>
          <p:nvPr/>
        </p:nvSpPr>
        <p:spPr bwMode="auto">
          <a:xfrm>
            <a:off x="61563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１</a:t>
            </a:r>
          </a:p>
        </p:txBody>
      </p:sp>
      <p:sp>
        <p:nvSpPr>
          <p:cNvPr id="78909" name="AutoShape 61"/>
          <p:cNvSpPr>
            <a:spLocks noChangeArrowheads="1"/>
          </p:cNvSpPr>
          <p:nvPr/>
        </p:nvSpPr>
        <p:spPr bwMode="auto">
          <a:xfrm>
            <a:off x="68040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２</a:t>
            </a:r>
          </a:p>
        </p:txBody>
      </p:sp>
      <p:sp>
        <p:nvSpPr>
          <p:cNvPr id="78910" name="AutoShape 62"/>
          <p:cNvSpPr>
            <a:spLocks noChangeArrowheads="1"/>
          </p:cNvSpPr>
          <p:nvPr/>
        </p:nvSpPr>
        <p:spPr bwMode="auto">
          <a:xfrm>
            <a:off x="74533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６</a:t>
            </a:r>
          </a:p>
        </p:txBody>
      </p:sp>
      <p:sp>
        <p:nvSpPr>
          <p:cNvPr id="78911" name="AutoShape 63"/>
          <p:cNvSpPr>
            <a:spLocks noChangeArrowheads="1"/>
          </p:cNvSpPr>
          <p:nvPr/>
        </p:nvSpPr>
        <p:spPr bwMode="auto">
          <a:xfrm>
            <a:off x="68040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300" b="0"/>
              <a:t>⑤</a:t>
            </a:r>
          </a:p>
        </p:txBody>
      </p:sp>
      <p:sp>
        <p:nvSpPr>
          <p:cNvPr id="78912" name="AutoShape 64"/>
          <p:cNvSpPr>
            <a:spLocks noChangeArrowheads="1"/>
          </p:cNvSpPr>
          <p:nvPr/>
        </p:nvSpPr>
        <p:spPr bwMode="auto">
          <a:xfrm>
            <a:off x="61563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４</a:t>
            </a:r>
          </a:p>
        </p:txBody>
      </p:sp>
      <p:sp>
        <p:nvSpPr>
          <p:cNvPr id="78913" name="AutoShape 65"/>
          <p:cNvSpPr>
            <a:spLocks noChangeArrowheads="1"/>
          </p:cNvSpPr>
          <p:nvPr/>
        </p:nvSpPr>
        <p:spPr bwMode="auto">
          <a:xfrm>
            <a:off x="74533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９</a:t>
            </a:r>
          </a:p>
        </p:txBody>
      </p:sp>
      <p:sp>
        <p:nvSpPr>
          <p:cNvPr id="78914" name="AutoShape 66"/>
          <p:cNvSpPr>
            <a:spLocks noChangeArrowheads="1"/>
          </p:cNvSpPr>
          <p:nvPr/>
        </p:nvSpPr>
        <p:spPr bwMode="auto">
          <a:xfrm>
            <a:off x="68040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８</a:t>
            </a:r>
          </a:p>
        </p:txBody>
      </p:sp>
      <p:sp>
        <p:nvSpPr>
          <p:cNvPr id="78915" name="AutoShape 67"/>
          <p:cNvSpPr>
            <a:spLocks noChangeArrowheads="1"/>
          </p:cNvSpPr>
          <p:nvPr/>
        </p:nvSpPr>
        <p:spPr bwMode="auto">
          <a:xfrm>
            <a:off x="61563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７</a:t>
            </a:r>
          </a:p>
        </p:txBody>
      </p:sp>
      <p:sp>
        <p:nvSpPr>
          <p:cNvPr id="78916" name="AutoShape 68"/>
          <p:cNvSpPr>
            <a:spLocks noChangeArrowheads="1"/>
          </p:cNvSpPr>
          <p:nvPr/>
        </p:nvSpPr>
        <p:spPr bwMode="auto">
          <a:xfrm>
            <a:off x="68040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M-</a:t>
            </a:r>
          </a:p>
        </p:txBody>
      </p:sp>
      <p:sp>
        <p:nvSpPr>
          <p:cNvPr id="78917" name="AutoShape 69"/>
          <p:cNvSpPr>
            <a:spLocks noChangeArrowheads="1"/>
          </p:cNvSpPr>
          <p:nvPr/>
        </p:nvSpPr>
        <p:spPr bwMode="auto">
          <a:xfrm>
            <a:off x="61563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MR</a:t>
            </a:r>
          </a:p>
        </p:txBody>
      </p:sp>
      <p:sp>
        <p:nvSpPr>
          <p:cNvPr id="78918" name="AutoShape 70"/>
          <p:cNvSpPr>
            <a:spLocks noChangeArrowheads="1"/>
          </p:cNvSpPr>
          <p:nvPr/>
        </p:nvSpPr>
        <p:spPr bwMode="auto">
          <a:xfrm>
            <a:off x="54721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MC</a:t>
            </a:r>
          </a:p>
        </p:txBody>
      </p:sp>
      <p:sp>
        <p:nvSpPr>
          <p:cNvPr id="78919" name="AutoShape 71"/>
          <p:cNvSpPr>
            <a:spLocks noChangeArrowheads="1"/>
          </p:cNvSpPr>
          <p:nvPr/>
        </p:nvSpPr>
        <p:spPr bwMode="auto">
          <a:xfrm>
            <a:off x="81010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×</a:t>
            </a:r>
          </a:p>
        </p:txBody>
      </p:sp>
      <p:sp>
        <p:nvSpPr>
          <p:cNvPr id="78920" name="AutoShape 72"/>
          <p:cNvSpPr>
            <a:spLocks noChangeArrowheads="1"/>
          </p:cNvSpPr>
          <p:nvPr/>
        </p:nvSpPr>
        <p:spPr bwMode="auto">
          <a:xfrm>
            <a:off x="6156325" y="2565400"/>
            <a:ext cx="554038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％</a:t>
            </a:r>
          </a:p>
        </p:txBody>
      </p:sp>
      <p:sp>
        <p:nvSpPr>
          <p:cNvPr id="78921" name="AutoShape 73"/>
          <p:cNvSpPr>
            <a:spLocks noChangeArrowheads="1"/>
          </p:cNvSpPr>
          <p:nvPr/>
        </p:nvSpPr>
        <p:spPr bwMode="auto">
          <a:xfrm>
            <a:off x="74533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M+</a:t>
            </a:r>
          </a:p>
        </p:txBody>
      </p:sp>
      <p:sp>
        <p:nvSpPr>
          <p:cNvPr id="78922" name="AutoShape 74"/>
          <p:cNvSpPr>
            <a:spLocks noChangeArrowheads="1"/>
          </p:cNvSpPr>
          <p:nvPr/>
        </p:nvSpPr>
        <p:spPr bwMode="auto">
          <a:xfrm>
            <a:off x="74517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＝</a:t>
            </a:r>
          </a:p>
        </p:txBody>
      </p:sp>
      <p:sp>
        <p:nvSpPr>
          <p:cNvPr id="78923" name="AutoShape 75"/>
          <p:cNvSpPr>
            <a:spLocks noChangeArrowheads="1"/>
          </p:cNvSpPr>
          <p:nvPr/>
        </p:nvSpPr>
        <p:spPr bwMode="auto">
          <a:xfrm>
            <a:off x="81010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÷</a:t>
            </a:r>
          </a:p>
        </p:txBody>
      </p:sp>
      <p:sp>
        <p:nvSpPr>
          <p:cNvPr id="78924" name="AutoShape 76"/>
          <p:cNvSpPr>
            <a:spLocks noChangeArrowheads="1"/>
          </p:cNvSpPr>
          <p:nvPr/>
        </p:nvSpPr>
        <p:spPr bwMode="auto">
          <a:xfrm>
            <a:off x="5472113" y="47974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C</a:t>
            </a:r>
          </a:p>
        </p:txBody>
      </p:sp>
      <p:sp>
        <p:nvSpPr>
          <p:cNvPr id="78925" name="AutoShape 77"/>
          <p:cNvSpPr>
            <a:spLocks noChangeArrowheads="1"/>
          </p:cNvSpPr>
          <p:nvPr/>
        </p:nvSpPr>
        <p:spPr bwMode="auto">
          <a:xfrm>
            <a:off x="74533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√</a:t>
            </a:r>
          </a:p>
        </p:txBody>
      </p:sp>
      <p:sp>
        <p:nvSpPr>
          <p:cNvPr id="78926" name="AutoShape 78"/>
          <p:cNvSpPr>
            <a:spLocks noChangeArrowheads="1"/>
          </p:cNvSpPr>
          <p:nvPr/>
        </p:nvSpPr>
        <p:spPr bwMode="auto">
          <a:xfrm>
            <a:off x="54721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+/-</a:t>
            </a:r>
          </a:p>
        </p:txBody>
      </p:sp>
      <p:sp>
        <p:nvSpPr>
          <p:cNvPr id="78927" name="AutoShape 79"/>
          <p:cNvSpPr>
            <a:spLocks noChangeArrowheads="1"/>
          </p:cNvSpPr>
          <p:nvPr/>
        </p:nvSpPr>
        <p:spPr bwMode="auto">
          <a:xfrm>
            <a:off x="81010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GT</a:t>
            </a:r>
          </a:p>
        </p:txBody>
      </p:sp>
      <p:sp>
        <p:nvSpPr>
          <p:cNvPr id="78928" name="AutoShape 80"/>
          <p:cNvSpPr>
            <a:spLocks noChangeArrowheads="1"/>
          </p:cNvSpPr>
          <p:nvPr/>
        </p:nvSpPr>
        <p:spPr bwMode="auto">
          <a:xfrm rot="5400000">
            <a:off x="6879431" y="2489994"/>
            <a:ext cx="403225" cy="5540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>
                <a:ea typeface="@ＭＳ Ｐゴシック" panose="020B0600070205080204" pitchFamily="50" charset="-128"/>
                <a:cs typeface="@ＭＳ Ｐゴシック" panose="020B0600070205080204" pitchFamily="50" charset="-128"/>
              </a:rPr>
              <a:t>▲</a:t>
            </a:r>
          </a:p>
        </p:txBody>
      </p:sp>
      <p:sp>
        <p:nvSpPr>
          <p:cNvPr id="78929" name="AutoShape 81"/>
          <p:cNvSpPr>
            <a:spLocks noChangeArrowheads="1"/>
          </p:cNvSpPr>
          <p:nvPr/>
        </p:nvSpPr>
        <p:spPr bwMode="auto">
          <a:xfrm>
            <a:off x="54721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AC</a:t>
            </a:r>
          </a:p>
        </p:txBody>
      </p:sp>
      <p:sp>
        <p:nvSpPr>
          <p:cNvPr id="78930" name="AutoShape 82"/>
          <p:cNvSpPr>
            <a:spLocks noChangeArrowheads="1"/>
          </p:cNvSpPr>
          <p:nvPr/>
        </p:nvSpPr>
        <p:spPr bwMode="auto">
          <a:xfrm>
            <a:off x="68040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・</a:t>
            </a:r>
          </a:p>
        </p:txBody>
      </p:sp>
      <p:pic>
        <p:nvPicPr>
          <p:cNvPr id="78931" name="Picture 83" descr="0EVA01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3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932" name="Rectangle 84"/>
          <p:cNvSpPr>
            <a:spLocks noChangeArrowheads="1"/>
          </p:cNvSpPr>
          <p:nvPr/>
        </p:nvSpPr>
        <p:spPr bwMode="auto">
          <a:xfrm flipH="1" flipV="1">
            <a:off x="8459788" y="1628775"/>
            <a:ext cx="69850" cy="698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396000"/>
          <a:lstStyle/>
          <a:p>
            <a:r>
              <a:rPr lang="en-US" altLang="ja-JP" sz="1200">
                <a:solidFill>
                  <a:srgbClr val="FF930B"/>
                </a:solidFill>
                <a:latin typeface="Arial Black" panose="020B0A04020102020204" pitchFamily="34" charset="0"/>
                <a:ea typeface="ＭＳ ゴシック" panose="020B0609070205080204" pitchFamily="49" charset="-128"/>
              </a:rPr>
              <a:t>.</a:t>
            </a:r>
          </a:p>
        </p:txBody>
      </p:sp>
      <p:sp>
        <p:nvSpPr>
          <p:cNvPr id="78933" name="AutoShape 85"/>
          <p:cNvSpPr>
            <a:spLocks noChangeArrowheads="1"/>
          </p:cNvSpPr>
          <p:nvPr/>
        </p:nvSpPr>
        <p:spPr bwMode="auto">
          <a:xfrm>
            <a:off x="74517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３</a:t>
            </a:r>
          </a:p>
        </p:txBody>
      </p:sp>
      <p:sp>
        <p:nvSpPr>
          <p:cNvPr id="78934" name="AutoShape 86"/>
          <p:cNvSpPr>
            <a:spLocks noChangeArrowheads="1"/>
          </p:cNvSpPr>
          <p:nvPr/>
        </p:nvSpPr>
        <p:spPr bwMode="auto">
          <a:xfrm>
            <a:off x="8101013" y="4797425"/>
            <a:ext cx="554037" cy="1109663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＋</a:t>
            </a:r>
          </a:p>
        </p:txBody>
      </p:sp>
      <p:sp>
        <p:nvSpPr>
          <p:cNvPr id="78935" name="AutoShape 87"/>
          <p:cNvSpPr>
            <a:spLocks noChangeArrowheads="1"/>
          </p:cNvSpPr>
          <p:nvPr/>
        </p:nvSpPr>
        <p:spPr bwMode="auto">
          <a:xfrm>
            <a:off x="81010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－</a:t>
            </a:r>
          </a:p>
        </p:txBody>
      </p:sp>
      <p:grpSp>
        <p:nvGrpSpPr>
          <p:cNvPr id="78946" name="Group 98"/>
          <p:cNvGrpSpPr>
            <a:grpSpLocks/>
          </p:cNvGrpSpPr>
          <p:nvPr/>
        </p:nvGrpSpPr>
        <p:grpSpPr bwMode="auto">
          <a:xfrm>
            <a:off x="5508625" y="2060575"/>
            <a:ext cx="3095625" cy="360363"/>
            <a:chOff x="431" y="1615"/>
            <a:chExt cx="1950" cy="227"/>
          </a:xfrm>
        </p:grpSpPr>
        <p:sp>
          <p:nvSpPr>
            <p:cNvPr id="78947" name="AutoShape 99"/>
            <p:cNvSpPr>
              <a:spLocks noChangeArrowheads="1"/>
            </p:cNvSpPr>
            <p:nvPr/>
          </p:nvSpPr>
          <p:spPr bwMode="auto">
            <a:xfrm>
              <a:off x="475" y="1615"/>
              <a:ext cx="546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78948" name="AutoShape 100"/>
            <p:cNvSpPr>
              <a:spLocks noChangeArrowheads="1"/>
            </p:cNvSpPr>
            <p:nvPr/>
          </p:nvSpPr>
          <p:spPr bwMode="auto">
            <a:xfrm>
              <a:off x="1096" y="1615"/>
              <a:ext cx="1285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                             </a:t>
              </a:r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78949" name="AutoShape 101"/>
            <p:cNvSpPr>
              <a:spLocks noChangeArrowheads="1"/>
            </p:cNvSpPr>
            <p:nvPr/>
          </p:nvSpPr>
          <p:spPr bwMode="auto">
            <a:xfrm>
              <a:off x="1096" y="1706"/>
              <a:ext cx="1239" cy="4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    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</a:p>
          </p:txBody>
        </p:sp>
        <p:sp>
          <p:nvSpPr>
            <p:cNvPr id="78950" name="AutoShape 102"/>
            <p:cNvSpPr>
              <a:spLocks noChangeArrowheads="1"/>
            </p:cNvSpPr>
            <p:nvPr/>
          </p:nvSpPr>
          <p:spPr bwMode="auto">
            <a:xfrm>
              <a:off x="476" y="1706"/>
              <a:ext cx="488" cy="45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　・　</a:t>
              </a:r>
            </a:p>
          </p:txBody>
        </p:sp>
        <p:sp>
          <p:nvSpPr>
            <p:cNvPr id="78951" name="AutoShape 103"/>
            <p:cNvSpPr>
              <a:spLocks noChangeArrowheads="1"/>
            </p:cNvSpPr>
            <p:nvPr/>
          </p:nvSpPr>
          <p:spPr bwMode="auto">
            <a:xfrm>
              <a:off x="431" y="1751"/>
              <a:ext cx="488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 </a:t>
              </a:r>
              <a:r>
                <a:rPr lang="ru-RU" altLang="ja-JP" sz="1200">
                  <a:cs typeface="Arial" panose="020B0604020202020204" pitchFamily="34" charset="0"/>
                </a:rPr>
                <a:t>F</a:t>
              </a:r>
              <a:r>
                <a:rPr lang="en-US" altLang="ja-JP" sz="1200">
                  <a:cs typeface="Arial" panose="020B0604020202020204" pitchFamily="34" charset="0"/>
                </a:rPr>
                <a:t> CUT  5/4</a:t>
              </a:r>
              <a:endParaRPr lang="ru-RU" altLang="ja-JP" sz="1200">
                <a:cs typeface="Arial" panose="020B0604020202020204" pitchFamily="34" charset="0"/>
              </a:endParaRPr>
            </a:p>
          </p:txBody>
        </p:sp>
        <p:sp>
          <p:nvSpPr>
            <p:cNvPr id="78952" name="AutoShape 104"/>
            <p:cNvSpPr>
              <a:spLocks noChangeArrowheads="1"/>
            </p:cNvSpPr>
            <p:nvPr/>
          </p:nvSpPr>
          <p:spPr bwMode="auto">
            <a:xfrm>
              <a:off x="1096" y="1751"/>
              <a:ext cx="1285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5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  </a:t>
              </a:r>
              <a:r>
                <a:rPr lang="en-US" altLang="ja-JP" sz="1200">
                  <a:cs typeface="Arial" panose="020B0604020202020204" pitchFamily="34" charset="0"/>
                </a:rPr>
                <a:t>4 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3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2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0   </a:t>
              </a:r>
              <a:r>
                <a:rPr lang="ru-RU" altLang="ja-JP" sz="1200">
                  <a:cs typeface="Arial" panose="020B0604020202020204" pitchFamily="34" charset="0"/>
                </a:rPr>
                <a:t>ADD2</a:t>
              </a:r>
            </a:p>
          </p:txBody>
        </p:sp>
      </p:grpSp>
      <p:sp>
        <p:nvSpPr>
          <p:cNvPr id="78953" name="AutoShape 105"/>
          <p:cNvSpPr>
            <a:spLocks noChangeAspect="1" noChangeArrowheads="1"/>
          </p:cNvSpPr>
          <p:nvPr/>
        </p:nvSpPr>
        <p:spPr bwMode="auto">
          <a:xfrm>
            <a:off x="61118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２</a:t>
            </a:r>
          </a:p>
        </p:txBody>
      </p:sp>
      <p:sp>
        <p:nvSpPr>
          <p:cNvPr id="78954" name="AutoShape 106"/>
          <p:cNvSpPr>
            <a:spLocks noChangeAspect="1" noChangeArrowheads="1"/>
          </p:cNvSpPr>
          <p:nvPr/>
        </p:nvSpPr>
        <p:spPr bwMode="auto">
          <a:xfrm>
            <a:off x="9715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１</a:t>
            </a:r>
          </a:p>
        </p:txBody>
      </p:sp>
      <p:sp>
        <p:nvSpPr>
          <p:cNvPr id="78955" name="AutoShape 107"/>
          <p:cNvSpPr>
            <a:spLocks noChangeAspect="1" noChangeArrowheads="1"/>
          </p:cNvSpPr>
          <p:nvPr/>
        </p:nvSpPr>
        <p:spPr bwMode="auto">
          <a:xfrm>
            <a:off x="13319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78956" name="AutoShape 108"/>
          <p:cNvSpPr>
            <a:spLocks noChangeAspect="1" noChangeArrowheads="1"/>
          </p:cNvSpPr>
          <p:nvPr/>
        </p:nvSpPr>
        <p:spPr bwMode="auto">
          <a:xfrm>
            <a:off x="16922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78957" name="AutoShape 109"/>
          <p:cNvSpPr>
            <a:spLocks noChangeAspect="1" noChangeArrowheads="1"/>
          </p:cNvSpPr>
          <p:nvPr/>
        </p:nvSpPr>
        <p:spPr bwMode="auto">
          <a:xfrm>
            <a:off x="20510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en-US" altLang="ja-JP" sz="1400"/>
              <a:t>÷</a:t>
            </a:r>
          </a:p>
        </p:txBody>
      </p:sp>
      <p:sp>
        <p:nvSpPr>
          <p:cNvPr id="78958" name="AutoShape 110"/>
          <p:cNvSpPr>
            <a:spLocks noChangeAspect="1" noChangeArrowheads="1"/>
          </p:cNvSpPr>
          <p:nvPr/>
        </p:nvSpPr>
        <p:spPr bwMode="auto">
          <a:xfrm>
            <a:off x="24114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１</a:t>
            </a:r>
          </a:p>
        </p:txBody>
      </p:sp>
      <p:sp>
        <p:nvSpPr>
          <p:cNvPr id="78959" name="AutoShape 111"/>
          <p:cNvSpPr>
            <a:spLocks noChangeAspect="1" noChangeArrowheads="1"/>
          </p:cNvSpPr>
          <p:nvPr/>
        </p:nvSpPr>
        <p:spPr bwMode="auto">
          <a:xfrm>
            <a:off x="27717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５</a:t>
            </a:r>
          </a:p>
        </p:txBody>
      </p:sp>
      <p:sp>
        <p:nvSpPr>
          <p:cNvPr id="78960" name="AutoShape 112"/>
          <p:cNvSpPr>
            <a:spLocks noChangeAspect="1" noChangeArrowheads="1"/>
          </p:cNvSpPr>
          <p:nvPr/>
        </p:nvSpPr>
        <p:spPr bwMode="auto">
          <a:xfrm>
            <a:off x="313213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78961" name="AutoShape 113"/>
          <p:cNvSpPr>
            <a:spLocks noChangeAspect="1" noChangeArrowheads="1"/>
          </p:cNvSpPr>
          <p:nvPr/>
        </p:nvSpPr>
        <p:spPr bwMode="auto">
          <a:xfrm>
            <a:off x="349250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78962" name="AutoShape 114"/>
          <p:cNvSpPr>
            <a:spLocks noChangeAspect="1" noChangeArrowheads="1"/>
          </p:cNvSpPr>
          <p:nvPr/>
        </p:nvSpPr>
        <p:spPr bwMode="auto">
          <a:xfrm>
            <a:off x="38512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78963" name="AutoShape 115"/>
          <p:cNvSpPr>
            <a:spLocks noChangeAspect="1" noChangeArrowheads="1"/>
          </p:cNvSpPr>
          <p:nvPr/>
        </p:nvSpPr>
        <p:spPr bwMode="auto">
          <a:xfrm>
            <a:off x="421163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％</a:t>
            </a:r>
          </a:p>
        </p:txBody>
      </p:sp>
      <p:pic>
        <p:nvPicPr>
          <p:cNvPr id="79017" name="Picture 169" descr="2EVA01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038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9018" name="Group 170"/>
          <p:cNvGrpSpPr>
            <a:grpSpLocks/>
          </p:cNvGrpSpPr>
          <p:nvPr/>
        </p:nvGrpSpPr>
        <p:grpSpPr bwMode="auto">
          <a:xfrm>
            <a:off x="7885113" y="1341438"/>
            <a:ext cx="528637" cy="427037"/>
            <a:chOff x="4059" y="2795"/>
            <a:chExt cx="333" cy="269"/>
          </a:xfrm>
        </p:grpSpPr>
        <p:pic>
          <p:nvPicPr>
            <p:cNvPr id="79019" name="Picture 171" descr="1EVA01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9" y="279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020" name="Picture 172" descr="5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1" y="279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021" name="Group 173"/>
          <p:cNvGrpSpPr>
            <a:grpSpLocks/>
          </p:cNvGrpSpPr>
          <p:nvPr/>
        </p:nvGrpSpPr>
        <p:grpSpPr bwMode="auto">
          <a:xfrm>
            <a:off x="7597775" y="1341438"/>
            <a:ext cx="815975" cy="427037"/>
            <a:chOff x="3606" y="2341"/>
            <a:chExt cx="514" cy="269"/>
          </a:xfrm>
        </p:grpSpPr>
        <p:pic>
          <p:nvPicPr>
            <p:cNvPr id="79022" name="Picture 174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9" y="234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9023" name="Group 175"/>
            <p:cNvGrpSpPr>
              <a:grpSpLocks/>
            </p:cNvGrpSpPr>
            <p:nvPr/>
          </p:nvGrpSpPr>
          <p:grpSpPr bwMode="auto">
            <a:xfrm>
              <a:off x="3606" y="2341"/>
              <a:ext cx="342" cy="269"/>
              <a:chOff x="0" y="1933"/>
              <a:chExt cx="489" cy="384"/>
            </a:xfrm>
          </p:grpSpPr>
          <p:pic>
            <p:nvPicPr>
              <p:cNvPr id="79024" name="Picture 176" descr="1EVA01"/>
              <p:cNvPicPr preferRelativeResize="0"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" y="1933"/>
                <a:ext cx="216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9025" name="Picture 177" descr="2EVA01"/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933"/>
                <a:ext cx="216" cy="3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79026" name="Group 178"/>
          <p:cNvGrpSpPr>
            <a:grpSpLocks/>
          </p:cNvGrpSpPr>
          <p:nvPr/>
        </p:nvGrpSpPr>
        <p:grpSpPr bwMode="auto">
          <a:xfrm>
            <a:off x="7885113" y="1341438"/>
            <a:ext cx="542925" cy="427037"/>
            <a:chOff x="0" y="1933"/>
            <a:chExt cx="489" cy="384"/>
          </a:xfrm>
        </p:grpSpPr>
        <p:pic>
          <p:nvPicPr>
            <p:cNvPr id="79027" name="Picture 179" descr="1EVA01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" y="1933"/>
              <a:ext cx="21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028" name="Picture 180" descr="2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33"/>
              <a:ext cx="216" cy="3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9029" name="Picture 181" descr="1EVA01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038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9030" name="Group 182"/>
          <p:cNvGrpSpPr>
            <a:grpSpLocks/>
          </p:cNvGrpSpPr>
          <p:nvPr/>
        </p:nvGrpSpPr>
        <p:grpSpPr bwMode="auto">
          <a:xfrm>
            <a:off x="7597775" y="1341438"/>
            <a:ext cx="815975" cy="427037"/>
            <a:chOff x="2744" y="3113"/>
            <a:chExt cx="514" cy="269"/>
          </a:xfrm>
        </p:grpSpPr>
        <p:pic>
          <p:nvPicPr>
            <p:cNvPr id="79031" name="Picture 183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7" y="3113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9032" name="Group 184"/>
            <p:cNvGrpSpPr>
              <a:grpSpLocks/>
            </p:cNvGrpSpPr>
            <p:nvPr/>
          </p:nvGrpSpPr>
          <p:grpSpPr bwMode="auto">
            <a:xfrm>
              <a:off x="2744" y="3113"/>
              <a:ext cx="333" cy="269"/>
              <a:chOff x="4059" y="2795"/>
              <a:chExt cx="333" cy="269"/>
            </a:xfrm>
          </p:grpSpPr>
          <p:pic>
            <p:nvPicPr>
              <p:cNvPr id="79033" name="Picture 185" descr="1EVA01"/>
              <p:cNvPicPr preferRelativeResize="0"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9" y="2795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9034" name="Picture 186" descr="5EVA01"/>
              <p:cNvPicPr preferRelativeResize="0"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41" y="2795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79035" name="Group 187"/>
          <p:cNvGrpSpPr>
            <a:grpSpLocks/>
          </p:cNvGrpSpPr>
          <p:nvPr/>
        </p:nvGrpSpPr>
        <p:grpSpPr bwMode="auto">
          <a:xfrm>
            <a:off x="7308850" y="1341438"/>
            <a:ext cx="1103313" cy="427037"/>
            <a:chOff x="2699" y="3748"/>
            <a:chExt cx="695" cy="269"/>
          </a:xfrm>
        </p:grpSpPr>
        <p:sp>
          <p:nvSpPr>
            <p:cNvPr id="79036" name="Rectangle 188"/>
            <p:cNvSpPr>
              <a:spLocks noChangeArrowheads="1"/>
            </p:cNvSpPr>
            <p:nvPr/>
          </p:nvSpPr>
          <p:spPr bwMode="auto">
            <a:xfrm flipH="1">
              <a:off x="2836" y="3793"/>
              <a:ext cx="48" cy="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432000"/>
            <a:lstStyle/>
            <a:p>
              <a:r>
                <a:rPr lang="en-US" altLang="ja-JP" sz="900">
                  <a:solidFill>
                    <a:srgbClr val="FF930B"/>
                  </a:solidFill>
                  <a:latin typeface="Arial Black" panose="020B0A04020102020204" pitchFamily="34" charset="0"/>
                  <a:ea typeface="ＭＳ ゴシック" panose="020B0609070205080204" pitchFamily="49" charset="-128"/>
                </a:rPr>
                <a:t>,</a:t>
              </a:r>
            </a:p>
          </p:txBody>
        </p:sp>
        <p:grpSp>
          <p:nvGrpSpPr>
            <p:cNvPr id="79037" name="Group 189"/>
            <p:cNvGrpSpPr>
              <a:grpSpLocks/>
            </p:cNvGrpSpPr>
            <p:nvPr/>
          </p:nvGrpSpPr>
          <p:grpSpPr bwMode="auto">
            <a:xfrm>
              <a:off x="2699" y="3748"/>
              <a:ext cx="695" cy="269"/>
              <a:chOff x="2699" y="3748"/>
              <a:chExt cx="695" cy="269"/>
            </a:xfrm>
          </p:grpSpPr>
          <p:grpSp>
            <p:nvGrpSpPr>
              <p:cNvPr id="79038" name="Group 190"/>
              <p:cNvGrpSpPr>
                <a:grpSpLocks/>
              </p:cNvGrpSpPr>
              <p:nvPr/>
            </p:nvGrpSpPr>
            <p:grpSpPr bwMode="auto">
              <a:xfrm>
                <a:off x="2699" y="3748"/>
                <a:ext cx="514" cy="269"/>
                <a:chOff x="2744" y="3113"/>
                <a:chExt cx="514" cy="269"/>
              </a:xfrm>
            </p:grpSpPr>
            <p:pic>
              <p:nvPicPr>
                <p:cNvPr id="79039" name="Picture 191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07" y="3113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grpSp>
              <p:nvGrpSpPr>
                <p:cNvPr id="79040" name="Group 192"/>
                <p:cNvGrpSpPr>
                  <a:grpSpLocks/>
                </p:cNvGrpSpPr>
                <p:nvPr/>
              </p:nvGrpSpPr>
              <p:grpSpPr bwMode="auto">
                <a:xfrm>
                  <a:off x="2744" y="3113"/>
                  <a:ext cx="333" cy="269"/>
                  <a:chOff x="4059" y="2795"/>
                  <a:chExt cx="333" cy="269"/>
                </a:xfrm>
              </p:grpSpPr>
              <p:pic>
                <p:nvPicPr>
                  <p:cNvPr id="79041" name="Picture 193" descr="1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059" y="2795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79042" name="Picture 194" descr="5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241" y="2795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</p:grpSp>
          <p:pic>
            <p:nvPicPr>
              <p:cNvPr id="79043" name="Picture 195" descr="0EVA01"/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43" y="3748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79044" name="Group 196"/>
          <p:cNvGrpSpPr>
            <a:grpSpLocks/>
          </p:cNvGrpSpPr>
          <p:nvPr/>
        </p:nvGrpSpPr>
        <p:grpSpPr bwMode="auto">
          <a:xfrm>
            <a:off x="7021513" y="1341438"/>
            <a:ext cx="1393825" cy="427037"/>
            <a:chOff x="3606" y="2886"/>
            <a:chExt cx="878" cy="269"/>
          </a:xfrm>
        </p:grpSpPr>
        <p:grpSp>
          <p:nvGrpSpPr>
            <p:cNvPr id="79045" name="Group 197"/>
            <p:cNvGrpSpPr>
              <a:grpSpLocks/>
            </p:cNvGrpSpPr>
            <p:nvPr/>
          </p:nvGrpSpPr>
          <p:grpSpPr bwMode="auto">
            <a:xfrm>
              <a:off x="3788" y="2886"/>
              <a:ext cx="696" cy="269"/>
              <a:chOff x="4195" y="527"/>
              <a:chExt cx="696" cy="269"/>
            </a:xfrm>
          </p:grpSpPr>
          <p:sp>
            <p:nvSpPr>
              <p:cNvPr id="79046" name="Rectangle 198"/>
              <p:cNvSpPr>
                <a:spLocks noChangeArrowheads="1"/>
              </p:cNvSpPr>
              <p:nvPr/>
            </p:nvSpPr>
            <p:spPr bwMode="auto">
              <a:xfrm flipH="1">
                <a:off x="4332" y="572"/>
                <a:ext cx="48" cy="9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432000"/>
              <a:lstStyle/>
              <a:p>
                <a:r>
                  <a:rPr lang="en-US" altLang="ja-JP" sz="900">
                    <a:solidFill>
                      <a:srgbClr val="FF930B"/>
                    </a:solidFill>
                    <a:latin typeface="Arial Black" panose="020B0A04020102020204" pitchFamily="34" charset="0"/>
                    <a:ea typeface="ＭＳ ゴシック" panose="020B0609070205080204" pitchFamily="49" charset="-128"/>
                  </a:rPr>
                  <a:t>,</a:t>
                </a:r>
              </a:p>
            </p:txBody>
          </p:sp>
          <p:grpSp>
            <p:nvGrpSpPr>
              <p:cNvPr id="79047" name="Group 199"/>
              <p:cNvGrpSpPr>
                <a:grpSpLocks/>
              </p:cNvGrpSpPr>
              <p:nvPr/>
            </p:nvGrpSpPr>
            <p:grpSpPr bwMode="auto">
              <a:xfrm>
                <a:off x="4195" y="527"/>
                <a:ext cx="696" cy="269"/>
                <a:chOff x="3288" y="3067"/>
                <a:chExt cx="696" cy="269"/>
              </a:xfrm>
            </p:grpSpPr>
            <p:pic>
              <p:nvPicPr>
                <p:cNvPr id="79048" name="Picture 200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3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9049" name="Picture 201" descr="3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51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9050" name="Picture 202" descr="1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88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9051" name="Picture 203" descr="4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73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pic>
          <p:nvPicPr>
            <p:cNvPr id="79052" name="Picture 204" descr="1EVA01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6" y="288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053" name="Picture 205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2" y="288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054" name="Picture 206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0" y="288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055" name="Picture 207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9" y="288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056" name="Picture 208" descr="5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7" y="288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057" name="Group 209"/>
          <p:cNvGrpSpPr>
            <a:grpSpLocks/>
          </p:cNvGrpSpPr>
          <p:nvPr/>
        </p:nvGrpSpPr>
        <p:grpSpPr bwMode="auto">
          <a:xfrm>
            <a:off x="7958138" y="1341438"/>
            <a:ext cx="455612" cy="427037"/>
            <a:chOff x="4014" y="2704"/>
            <a:chExt cx="287" cy="269"/>
          </a:xfrm>
        </p:grpSpPr>
        <p:pic>
          <p:nvPicPr>
            <p:cNvPr id="79058" name="Picture 210" descr="1EVA01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4" y="2704"/>
              <a:ext cx="126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059" name="Picture 211" descr="4EVA01"/>
            <p:cNvPicPr preferRelativeResize="0"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0" y="270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9060" name="Rectangle 212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÷</a:t>
            </a:r>
          </a:p>
        </p:txBody>
      </p:sp>
      <p:sp>
        <p:nvSpPr>
          <p:cNvPr id="79061" name="Rectangle 213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％</a:t>
            </a:r>
          </a:p>
        </p:txBody>
      </p:sp>
      <p:grpSp>
        <p:nvGrpSpPr>
          <p:cNvPr id="79062" name="Group 214"/>
          <p:cNvGrpSpPr>
            <a:grpSpLocks/>
          </p:cNvGrpSpPr>
          <p:nvPr/>
        </p:nvGrpSpPr>
        <p:grpSpPr bwMode="auto">
          <a:xfrm>
            <a:off x="7308850" y="1341438"/>
            <a:ext cx="1103313" cy="427037"/>
            <a:chOff x="4921" y="2024"/>
            <a:chExt cx="695" cy="269"/>
          </a:xfrm>
        </p:grpSpPr>
        <p:pic>
          <p:nvPicPr>
            <p:cNvPr id="79063" name="Picture 215" descr="2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1" y="202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064" name="Picture 216" descr="1EVA01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3" y="202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9065" name="Rectangle 217"/>
            <p:cNvSpPr>
              <a:spLocks noChangeArrowheads="1"/>
            </p:cNvSpPr>
            <p:nvPr/>
          </p:nvSpPr>
          <p:spPr bwMode="auto">
            <a:xfrm flipH="1">
              <a:off x="5058" y="2069"/>
              <a:ext cx="48" cy="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432000"/>
            <a:lstStyle/>
            <a:p>
              <a:r>
                <a:rPr lang="en-US" altLang="ja-JP" sz="900">
                  <a:solidFill>
                    <a:srgbClr val="FF930B"/>
                  </a:solidFill>
                  <a:latin typeface="Arial Black" panose="020B0A04020102020204" pitchFamily="34" charset="0"/>
                  <a:ea typeface="ＭＳ ゴシック" panose="020B0609070205080204" pitchFamily="49" charset="-128"/>
                </a:rPr>
                <a:t>,</a:t>
              </a:r>
            </a:p>
          </p:txBody>
        </p:sp>
        <p:pic>
          <p:nvPicPr>
            <p:cNvPr id="79066" name="Picture 218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5" y="202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067" name="Picture 219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4" y="202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789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789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789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789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789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78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 tmFilter="0, 0; .2, .5; .8, .5; 1, 0"/>
                                        <p:tgtEl>
                                          <p:spTgt spid="789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500" autoRev="1" fill="hold"/>
                                        <p:tgtEl>
                                          <p:spTgt spid="789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fill="hold"/>
                                        <p:tgtEl>
                                          <p:spTgt spid="789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789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789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789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 tmFilter="0, 0; .2, .5; .8, .5; 1, 0"/>
                                        <p:tgtEl>
                                          <p:spTgt spid="789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500" autoRev="1" fill="hold"/>
                                        <p:tgtEl>
                                          <p:spTgt spid="789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789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 tmFilter="0, 0; .2, .5; .8, .5; 1, 0"/>
                                        <p:tgtEl>
                                          <p:spTgt spid="789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500" autoRev="1" fill="hold"/>
                                        <p:tgtEl>
                                          <p:spTgt spid="789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fill="hold"/>
                                        <p:tgtEl>
                                          <p:spTgt spid="78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 tmFilter="0, 0; .2, .5; .8, .5; 1, 0"/>
                                        <p:tgtEl>
                                          <p:spTgt spid="789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500" autoRev="1" fill="hold"/>
                                        <p:tgtEl>
                                          <p:spTgt spid="789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1000" fill="hold"/>
                                        <p:tgtEl>
                                          <p:spTgt spid="789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 tmFilter="0, 0; .2, .5; .8, .5; 1, 0"/>
                                        <p:tgtEl>
                                          <p:spTgt spid="789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500" autoRev="1" fill="hold"/>
                                        <p:tgtEl>
                                          <p:spTgt spid="789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1000" fill="hold"/>
                                        <p:tgtEl>
                                          <p:spTgt spid="789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 tmFilter="0, 0; .2, .5; .8, .5; 1, 0"/>
                                        <p:tgtEl>
                                          <p:spTgt spid="789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500" autoRev="1" fill="hold"/>
                                        <p:tgtEl>
                                          <p:spTgt spid="789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1000" fill="hold"/>
                                        <p:tgtEl>
                                          <p:spTgt spid="789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 tmFilter="0, 0; .2, .5; .8, .5; 1, 0"/>
                                        <p:tgtEl>
                                          <p:spTgt spid="789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500" autoRev="1" fill="hold"/>
                                        <p:tgtEl>
                                          <p:spTgt spid="789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000" fill="hold"/>
                                        <p:tgtEl>
                                          <p:spTgt spid="789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1000" tmFilter="0, 0; .2, .5; .8, .5; 1, 0"/>
                                        <p:tgtEl>
                                          <p:spTgt spid="789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500" autoRev="1" fill="hold"/>
                                        <p:tgtEl>
                                          <p:spTgt spid="789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1000" fill="hold"/>
                                        <p:tgtEl>
                                          <p:spTgt spid="789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1000" fill="hold"/>
                                        <p:tgtEl>
                                          <p:spTgt spid="78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0" dur="1000" fill="hold"/>
                                        <p:tgtEl>
                                          <p:spTgt spid="78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07" grpId="0" animBg="1"/>
      <p:bldP spid="78907" grpId="1" animBg="1"/>
      <p:bldP spid="78907" grpId="2" animBg="1"/>
      <p:bldP spid="78907" grpId="3" animBg="1"/>
      <p:bldP spid="78907" grpId="4" animBg="1"/>
      <p:bldP spid="78908" grpId="0" animBg="1"/>
      <p:bldP spid="78908" grpId="1" animBg="1"/>
      <p:bldP spid="78909" grpId="0" animBg="1"/>
      <p:bldP spid="78911" grpId="0" animBg="1"/>
      <p:bldP spid="78920" grpId="0" animBg="1"/>
      <p:bldP spid="78923" grpId="0" animBg="1"/>
      <p:bldP spid="78953" grpId="0" animBg="1"/>
      <p:bldP spid="78955" grpId="0" animBg="1"/>
      <p:bldP spid="78956" grpId="0" animBg="1"/>
      <p:bldP spid="78957" grpId="0" animBg="1"/>
      <p:bldP spid="78959" grpId="0" animBg="1"/>
      <p:bldP spid="78960" grpId="0" animBg="1"/>
      <p:bldP spid="78961" grpId="0" animBg="1"/>
      <p:bldP spid="78962" grpId="0" animBg="1"/>
      <p:bldP spid="78963" grpId="0" animBg="1"/>
      <p:bldP spid="79060" grpId="0" animBg="1"/>
      <p:bldP spid="79060" grpId="1" animBg="1"/>
      <p:bldP spid="790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45" name="Rectangle 45"/>
          <p:cNvSpPr>
            <a:spLocks noChangeArrowheads="1"/>
          </p:cNvSpPr>
          <p:nvPr/>
        </p:nvSpPr>
        <p:spPr bwMode="auto">
          <a:xfrm>
            <a:off x="250825" y="981075"/>
            <a:ext cx="4826000" cy="1296988"/>
          </a:xfrm>
          <a:prstGeom prst="rect">
            <a:avLst/>
          </a:prstGeom>
          <a:solidFill>
            <a:schemeClr val="tx1"/>
          </a:solidFill>
          <a:ln w="57150" cmpd="thinThick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en-US" altLang="ja-JP" sz="1800" b="0"/>
              <a:t>【</a:t>
            </a:r>
            <a:r>
              <a:rPr lang="ja-JP" altLang="en-US" sz="1800" b="0"/>
              <a:t>例題</a:t>
            </a:r>
            <a:r>
              <a:rPr lang="en-US" altLang="ja-JP" sz="1800" b="0"/>
              <a:t>2】</a:t>
            </a:r>
            <a:r>
              <a:rPr lang="ja-JP" altLang="en-US" sz="1800" b="0">
                <a:solidFill>
                  <a:schemeClr val="accent1"/>
                </a:solidFill>
              </a:rPr>
              <a:t>比較量を求める計算</a:t>
            </a:r>
            <a:endParaRPr lang="ja-JP" altLang="en-US" sz="1800" b="0"/>
          </a:p>
          <a:p>
            <a:pPr algn="l"/>
            <a:r>
              <a:rPr lang="ja-JP" altLang="en-US" sz="1800" b="0"/>
              <a:t>　</a:t>
            </a:r>
            <a:r>
              <a:rPr lang="en-US" altLang="ja-JP" sz="1800" b="0"/>
              <a:t>\15,000</a:t>
            </a:r>
            <a:r>
              <a:rPr lang="ja-JP" altLang="en-US" sz="1800" b="0"/>
              <a:t>の</a:t>
            </a:r>
            <a:r>
              <a:rPr lang="en-US" altLang="ja-JP" sz="1800" b="0"/>
              <a:t>14</a:t>
            </a:r>
            <a:r>
              <a:rPr lang="ja-JP" altLang="en-US" sz="1800" b="0"/>
              <a:t>％はいくらか。 </a:t>
            </a:r>
          </a:p>
        </p:txBody>
      </p:sp>
      <p:sp>
        <p:nvSpPr>
          <p:cNvPr id="76846" name="Rectangle 46"/>
          <p:cNvSpPr>
            <a:spLocks noChangeArrowheads="1"/>
          </p:cNvSpPr>
          <p:nvPr/>
        </p:nvSpPr>
        <p:spPr bwMode="auto">
          <a:xfrm>
            <a:off x="250825" y="2420938"/>
            <a:ext cx="4826000" cy="2449512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sz="1800" b="0"/>
              <a:t>（解き方）</a:t>
            </a:r>
          </a:p>
          <a:p>
            <a:pPr algn="l"/>
            <a:r>
              <a:rPr lang="ja-JP" altLang="en-US" sz="1800" b="0">
                <a:solidFill>
                  <a:srgbClr val="FF3300"/>
                </a:solidFill>
              </a:rPr>
              <a:t>　基準量</a:t>
            </a:r>
            <a:r>
              <a:rPr lang="en-US" altLang="ja-JP" sz="1800" b="0">
                <a:solidFill>
                  <a:srgbClr val="FF3300"/>
                </a:solidFill>
              </a:rPr>
              <a:t>×</a:t>
            </a:r>
            <a:r>
              <a:rPr lang="ja-JP" altLang="en-US" sz="1800" b="0">
                <a:solidFill>
                  <a:srgbClr val="FF3300"/>
                </a:solidFill>
              </a:rPr>
              <a:t>割合＝比較量・・・・・公式</a:t>
            </a:r>
          </a:p>
          <a:p>
            <a:pPr algn="l"/>
            <a:r>
              <a:rPr lang="ja-JP" altLang="en-US" sz="1800" b="0"/>
              <a:t>　　基準量→</a:t>
            </a:r>
            <a:r>
              <a:rPr lang="en-US" altLang="ja-JP" sz="1800" b="0"/>
              <a:t>\15,000</a:t>
            </a:r>
          </a:p>
          <a:p>
            <a:pPr algn="l"/>
            <a:r>
              <a:rPr lang="ja-JP" altLang="en-US" sz="1800" b="0"/>
              <a:t>　　割合→</a:t>
            </a:r>
            <a:r>
              <a:rPr lang="en-US" altLang="ja-JP" sz="1800" b="0"/>
              <a:t>14</a:t>
            </a:r>
            <a:r>
              <a:rPr lang="ja-JP" altLang="en-US" sz="1800" b="0"/>
              <a:t>％</a:t>
            </a:r>
          </a:p>
          <a:p>
            <a:pPr algn="l"/>
            <a:r>
              <a:rPr lang="ja-JP" altLang="en-US" sz="1800" b="0"/>
              <a:t>　　比較量→？</a:t>
            </a:r>
          </a:p>
          <a:p>
            <a:pPr algn="l"/>
            <a:r>
              <a:rPr lang="ja-JP" altLang="en-US" sz="1800" b="0"/>
              <a:t>　　</a:t>
            </a:r>
            <a:r>
              <a:rPr lang="en-US" altLang="ja-JP" sz="1800" b="0">
                <a:solidFill>
                  <a:schemeClr val="bg1"/>
                </a:solidFill>
              </a:rPr>
              <a:t>\15,000×0.14</a:t>
            </a:r>
            <a:r>
              <a:rPr lang="ja-JP" altLang="en-US" sz="1800" b="0">
                <a:solidFill>
                  <a:schemeClr val="bg1"/>
                </a:solidFill>
              </a:rPr>
              <a:t>＝</a:t>
            </a:r>
            <a:r>
              <a:rPr lang="en-US" altLang="ja-JP" sz="1800" b="0">
                <a:solidFill>
                  <a:schemeClr val="bg1"/>
                </a:solidFill>
              </a:rPr>
              <a:t>\2,100</a:t>
            </a:r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\2,100</a:t>
            </a:r>
          </a:p>
        </p:txBody>
      </p:sp>
      <p:sp>
        <p:nvSpPr>
          <p:cNvPr id="76847" name="Text Box 47"/>
          <p:cNvSpPr txBox="1">
            <a:spLocks noChangeArrowheads="1"/>
          </p:cNvSpPr>
          <p:nvPr/>
        </p:nvSpPr>
        <p:spPr bwMode="auto">
          <a:xfrm>
            <a:off x="250825" y="260350"/>
            <a:ext cx="4176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（</a:t>
            </a:r>
            <a:r>
              <a:rPr lang="en-US" altLang="ja-JP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）割合に関する計算</a:t>
            </a:r>
          </a:p>
        </p:txBody>
      </p:sp>
      <p:sp>
        <p:nvSpPr>
          <p:cNvPr id="76848" name="Rectangle 48"/>
          <p:cNvSpPr>
            <a:spLocks noChangeArrowheads="1"/>
          </p:cNvSpPr>
          <p:nvPr/>
        </p:nvSpPr>
        <p:spPr bwMode="auto">
          <a:xfrm>
            <a:off x="250825" y="5013325"/>
            <a:ext cx="4826000" cy="1223963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b="0"/>
              <a:t>（電卓操作例）</a:t>
            </a:r>
            <a:endParaRPr lang="ja-JP" altLang="en-US" sz="1800" b="0"/>
          </a:p>
          <a:p>
            <a:pPr algn="l"/>
            <a:endParaRPr lang="ja-JP" altLang="en-US" sz="1800" b="0"/>
          </a:p>
          <a:p>
            <a:pPr algn="l"/>
            <a:endParaRPr lang="ja-JP" altLang="en-US" sz="1800" b="0"/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\21,000</a:t>
            </a:r>
          </a:p>
        </p:txBody>
      </p:sp>
      <p:sp>
        <p:nvSpPr>
          <p:cNvPr id="76947" name="AutoShape 147"/>
          <p:cNvSpPr>
            <a:spLocks noChangeAspect="1" noChangeArrowheads="1"/>
          </p:cNvSpPr>
          <p:nvPr/>
        </p:nvSpPr>
        <p:spPr bwMode="auto">
          <a:xfrm>
            <a:off x="61118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１</a:t>
            </a:r>
          </a:p>
        </p:txBody>
      </p:sp>
      <p:sp>
        <p:nvSpPr>
          <p:cNvPr id="76948" name="AutoShape 148"/>
          <p:cNvSpPr>
            <a:spLocks noChangeAspect="1" noChangeArrowheads="1"/>
          </p:cNvSpPr>
          <p:nvPr/>
        </p:nvSpPr>
        <p:spPr bwMode="auto">
          <a:xfrm>
            <a:off x="9715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５</a:t>
            </a:r>
          </a:p>
        </p:txBody>
      </p:sp>
      <p:sp>
        <p:nvSpPr>
          <p:cNvPr id="76949" name="AutoShape 149"/>
          <p:cNvSpPr>
            <a:spLocks noChangeAspect="1" noChangeArrowheads="1"/>
          </p:cNvSpPr>
          <p:nvPr/>
        </p:nvSpPr>
        <p:spPr bwMode="auto">
          <a:xfrm>
            <a:off x="13319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76950" name="AutoShape 150"/>
          <p:cNvSpPr>
            <a:spLocks noChangeAspect="1" noChangeArrowheads="1"/>
          </p:cNvSpPr>
          <p:nvPr/>
        </p:nvSpPr>
        <p:spPr bwMode="auto">
          <a:xfrm>
            <a:off x="16922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76951" name="AutoShape 151"/>
          <p:cNvSpPr>
            <a:spLocks noChangeAspect="1" noChangeArrowheads="1"/>
          </p:cNvSpPr>
          <p:nvPr/>
        </p:nvSpPr>
        <p:spPr bwMode="auto">
          <a:xfrm>
            <a:off x="20510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76952" name="AutoShape 152"/>
          <p:cNvSpPr>
            <a:spLocks noChangeAspect="1" noChangeArrowheads="1"/>
          </p:cNvSpPr>
          <p:nvPr/>
        </p:nvSpPr>
        <p:spPr bwMode="auto">
          <a:xfrm>
            <a:off x="24114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en-US" altLang="ja-JP" sz="1400"/>
              <a:t>×</a:t>
            </a:r>
          </a:p>
        </p:txBody>
      </p:sp>
      <p:sp>
        <p:nvSpPr>
          <p:cNvPr id="76953" name="AutoShape 153"/>
          <p:cNvSpPr>
            <a:spLocks noChangeAspect="1" noChangeArrowheads="1"/>
          </p:cNvSpPr>
          <p:nvPr/>
        </p:nvSpPr>
        <p:spPr bwMode="auto">
          <a:xfrm>
            <a:off x="27717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１</a:t>
            </a:r>
          </a:p>
        </p:txBody>
      </p:sp>
      <p:sp>
        <p:nvSpPr>
          <p:cNvPr id="76954" name="AutoShape 154"/>
          <p:cNvSpPr>
            <a:spLocks noChangeAspect="1" noChangeArrowheads="1"/>
          </p:cNvSpPr>
          <p:nvPr/>
        </p:nvSpPr>
        <p:spPr bwMode="auto">
          <a:xfrm>
            <a:off x="313213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４</a:t>
            </a:r>
          </a:p>
        </p:txBody>
      </p:sp>
      <p:sp>
        <p:nvSpPr>
          <p:cNvPr id="76955" name="AutoShape 155"/>
          <p:cNvSpPr>
            <a:spLocks noChangeAspect="1" noChangeArrowheads="1"/>
          </p:cNvSpPr>
          <p:nvPr/>
        </p:nvSpPr>
        <p:spPr bwMode="auto">
          <a:xfrm>
            <a:off x="349250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％</a:t>
            </a:r>
          </a:p>
        </p:txBody>
      </p:sp>
      <p:sp>
        <p:nvSpPr>
          <p:cNvPr id="77086" name="Rectangle 286"/>
          <p:cNvSpPr>
            <a:spLocks noChangeArrowheads="1"/>
          </p:cNvSpPr>
          <p:nvPr/>
        </p:nvSpPr>
        <p:spPr bwMode="auto">
          <a:xfrm>
            <a:off x="5292725" y="981075"/>
            <a:ext cx="3600450" cy="5111750"/>
          </a:xfrm>
          <a:prstGeom prst="rect">
            <a:avLst/>
          </a:prstGeom>
          <a:solidFill>
            <a:schemeClr val="hlink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087" name="Rectangle 287"/>
          <p:cNvSpPr>
            <a:spLocks noChangeArrowheads="1"/>
          </p:cNvSpPr>
          <p:nvPr/>
        </p:nvSpPr>
        <p:spPr bwMode="auto">
          <a:xfrm>
            <a:off x="5508625" y="1268413"/>
            <a:ext cx="3225800" cy="604837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088" name="AutoShape 288"/>
          <p:cNvSpPr>
            <a:spLocks noChangeArrowheads="1"/>
          </p:cNvSpPr>
          <p:nvPr/>
        </p:nvSpPr>
        <p:spPr bwMode="auto">
          <a:xfrm>
            <a:off x="61563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00</a:t>
            </a:r>
          </a:p>
        </p:txBody>
      </p:sp>
      <p:sp>
        <p:nvSpPr>
          <p:cNvPr id="77089" name="AutoShape 289"/>
          <p:cNvSpPr>
            <a:spLocks noChangeArrowheads="1"/>
          </p:cNvSpPr>
          <p:nvPr/>
        </p:nvSpPr>
        <p:spPr bwMode="auto">
          <a:xfrm>
            <a:off x="5472113" y="5373688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０</a:t>
            </a:r>
          </a:p>
        </p:txBody>
      </p:sp>
      <p:sp>
        <p:nvSpPr>
          <p:cNvPr id="77090" name="AutoShape 290"/>
          <p:cNvSpPr>
            <a:spLocks noChangeArrowheads="1"/>
          </p:cNvSpPr>
          <p:nvPr/>
        </p:nvSpPr>
        <p:spPr bwMode="auto">
          <a:xfrm>
            <a:off x="61563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１</a:t>
            </a:r>
          </a:p>
        </p:txBody>
      </p:sp>
      <p:sp>
        <p:nvSpPr>
          <p:cNvPr id="77091" name="AutoShape 291"/>
          <p:cNvSpPr>
            <a:spLocks noChangeArrowheads="1"/>
          </p:cNvSpPr>
          <p:nvPr/>
        </p:nvSpPr>
        <p:spPr bwMode="auto">
          <a:xfrm>
            <a:off x="68040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２</a:t>
            </a:r>
          </a:p>
        </p:txBody>
      </p:sp>
      <p:sp>
        <p:nvSpPr>
          <p:cNvPr id="77092" name="AutoShape 292"/>
          <p:cNvSpPr>
            <a:spLocks noChangeArrowheads="1"/>
          </p:cNvSpPr>
          <p:nvPr/>
        </p:nvSpPr>
        <p:spPr bwMode="auto">
          <a:xfrm>
            <a:off x="74533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６</a:t>
            </a:r>
          </a:p>
        </p:txBody>
      </p:sp>
      <p:sp>
        <p:nvSpPr>
          <p:cNvPr id="77093" name="AutoShape 293"/>
          <p:cNvSpPr>
            <a:spLocks noChangeArrowheads="1"/>
          </p:cNvSpPr>
          <p:nvPr/>
        </p:nvSpPr>
        <p:spPr bwMode="auto">
          <a:xfrm>
            <a:off x="68040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300" b="0"/>
              <a:t>⑤</a:t>
            </a:r>
          </a:p>
        </p:txBody>
      </p:sp>
      <p:sp>
        <p:nvSpPr>
          <p:cNvPr id="77094" name="AutoShape 294"/>
          <p:cNvSpPr>
            <a:spLocks noChangeArrowheads="1"/>
          </p:cNvSpPr>
          <p:nvPr/>
        </p:nvSpPr>
        <p:spPr bwMode="auto">
          <a:xfrm>
            <a:off x="61563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４</a:t>
            </a:r>
          </a:p>
        </p:txBody>
      </p:sp>
      <p:sp>
        <p:nvSpPr>
          <p:cNvPr id="77095" name="AutoShape 295"/>
          <p:cNvSpPr>
            <a:spLocks noChangeArrowheads="1"/>
          </p:cNvSpPr>
          <p:nvPr/>
        </p:nvSpPr>
        <p:spPr bwMode="auto">
          <a:xfrm>
            <a:off x="74533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９</a:t>
            </a:r>
          </a:p>
        </p:txBody>
      </p:sp>
      <p:sp>
        <p:nvSpPr>
          <p:cNvPr id="77096" name="AutoShape 296"/>
          <p:cNvSpPr>
            <a:spLocks noChangeArrowheads="1"/>
          </p:cNvSpPr>
          <p:nvPr/>
        </p:nvSpPr>
        <p:spPr bwMode="auto">
          <a:xfrm>
            <a:off x="68040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８</a:t>
            </a:r>
          </a:p>
        </p:txBody>
      </p:sp>
      <p:sp>
        <p:nvSpPr>
          <p:cNvPr id="77097" name="AutoShape 297"/>
          <p:cNvSpPr>
            <a:spLocks noChangeArrowheads="1"/>
          </p:cNvSpPr>
          <p:nvPr/>
        </p:nvSpPr>
        <p:spPr bwMode="auto">
          <a:xfrm>
            <a:off x="61563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７</a:t>
            </a:r>
          </a:p>
        </p:txBody>
      </p:sp>
      <p:sp>
        <p:nvSpPr>
          <p:cNvPr id="77098" name="AutoShape 298"/>
          <p:cNvSpPr>
            <a:spLocks noChangeArrowheads="1"/>
          </p:cNvSpPr>
          <p:nvPr/>
        </p:nvSpPr>
        <p:spPr bwMode="auto">
          <a:xfrm>
            <a:off x="68040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M-</a:t>
            </a:r>
          </a:p>
        </p:txBody>
      </p:sp>
      <p:sp>
        <p:nvSpPr>
          <p:cNvPr id="77099" name="AutoShape 299"/>
          <p:cNvSpPr>
            <a:spLocks noChangeArrowheads="1"/>
          </p:cNvSpPr>
          <p:nvPr/>
        </p:nvSpPr>
        <p:spPr bwMode="auto">
          <a:xfrm>
            <a:off x="61563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MR</a:t>
            </a:r>
          </a:p>
        </p:txBody>
      </p:sp>
      <p:sp>
        <p:nvSpPr>
          <p:cNvPr id="77100" name="AutoShape 300"/>
          <p:cNvSpPr>
            <a:spLocks noChangeArrowheads="1"/>
          </p:cNvSpPr>
          <p:nvPr/>
        </p:nvSpPr>
        <p:spPr bwMode="auto">
          <a:xfrm>
            <a:off x="54721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MC</a:t>
            </a:r>
          </a:p>
        </p:txBody>
      </p:sp>
      <p:sp>
        <p:nvSpPr>
          <p:cNvPr id="77101" name="AutoShape 301"/>
          <p:cNvSpPr>
            <a:spLocks noChangeArrowheads="1"/>
          </p:cNvSpPr>
          <p:nvPr/>
        </p:nvSpPr>
        <p:spPr bwMode="auto">
          <a:xfrm>
            <a:off x="81010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×</a:t>
            </a:r>
          </a:p>
        </p:txBody>
      </p:sp>
      <p:sp>
        <p:nvSpPr>
          <p:cNvPr id="77102" name="AutoShape 302"/>
          <p:cNvSpPr>
            <a:spLocks noChangeArrowheads="1"/>
          </p:cNvSpPr>
          <p:nvPr/>
        </p:nvSpPr>
        <p:spPr bwMode="auto">
          <a:xfrm>
            <a:off x="6156325" y="2565400"/>
            <a:ext cx="554038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％</a:t>
            </a:r>
          </a:p>
        </p:txBody>
      </p:sp>
      <p:sp>
        <p:nvSpPr>
          <p:cNvPr id="77103" name="AutoShape 303"/>
          <p:cNvSpPr>
            <a:spLocks noChangeArrowheads="1"/>
          </p:cNvSpPr>
          <p:nvPr/>
        </p:nvSpPr>
        <p:spPr bwMode="auto">
          <a:xfrm>
            <a:off x="74533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M+</a:t>
            </a:r>
          </a:p>
        </p:txBody>
      </p:sp>
      <p:sp>
        <p:nvSpPr>
          <p:cNvPr id="77104" name="AutoShape 304"/>
          <p:cNvSpPr>
            <a:spLocks noChangeArrowheads="1"/>
          </p:cNvSpPr>
          <p:nvPr/>
        </p:nvSpPr>
        <p:spPr bwMode="auto">
          <a:xfrm>
            <a:off x="74517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＝</a:t>
            </a:r>
          </a:p>
        </p:txBody>
      </p:sp>
      <p:sp>
        <p:nvSpPr>
          <p:cNvPr id="77105" name="AutoShape 305"/>
          <p:cNvSpPr>
            <a:spLocks noChangeArrowheads="1"/>
          </p:cNvSpPr>
          <p:nvPr/>
        </p:nvSpPr>
        <p:spPr bwMode="auto">
          <a:xfrm>
            <a:off x="81010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÷</a:t>
            </a:r>
          </a:p>
        </p:txBody>
      </p:sp>
      <p:sp>
        <p:nvSpPr>
          <p:cNvPr id="77106" name="AutoShape 306"/>
          <p:cNvSpPr>
            <a:spLocks noChangeArrowheads="1"/>
          </p:cNvSpPr>
          <p:nvPr/>
        </p:nvSpPr>
        <p:spPr bwMode="auto">
          <a:xfrm>
            <a:off x="5472113" y="47974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C</a:t>
            </a:r>
          </a:p>
        </p:txBody>
      </p:sp>
      <p:sp>
        <p:nvSpPr>
          <p:cNvPr id="77107" name="AutoShape 307"/>
          <p:cNvSpPr>
            <a:spLocks noChangeArrowheads="1"/>
          </p:cNvSpPr>
          <p:nvPr/>
        </p:nvSpPr>
        <p:spPr bwMode="auto">
          <a:xfrm>
            <a:off x="74533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√</a:t>
            </a:r>
          </a:p>
        </p:txBody>
      </p:sp>
      <p:sp>
        <p:nvSpPr>
          <p:cNvPr id="77108" name="AutoShape 308"/>
          <p:cNvSpPr>
            <a:spLocks noChangeArrowheads="1"/>
          </p:cNvSpPr>
          <p:nvPr/>
        </p:nvSpPr>
        <p:spPr bwMode="auto">
          <a:xfrm>
            <a:off x="54721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+/-</a:t>
            </a:r>
          </a:p>
        </p:txBody>
      </p:sp>
      <p:sp>
        <p:nvSpPr>
          <p:cNvPr id="77109" name="AutoShape 309"/>
          <p:cNvSpPr>
            <a:spLocks noChangeArrowheads="1"/>
          </p:cNvSpPr>
          <p:nvPr/>
        </p:nvSpPr>
        <p:spPr bwMode="auto">
          <a:xfrm>
            <a:off x="81010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GT</a:t>
            </a:r>
          </a:p>
        </p:txBody>
      </p:sp>
      <p:sp>
        <p:nvSpPr>
          <p:cNvPr id="77110" name="AutoShape 310"/>
          <p:cNvSpPr>
            <a:spLocks noChangeArrowheads="1"/>
          </p:cNvSpPr>
          <p:nvPr/>
        </p:nvSpPr>
        <p:spPr bwMode="auto">
          <a:xfrm rot="5400000">
            <a:off x="6879431" y="2489994"/>
            <a:ext cx="403225" cy="5540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>
                <a:ea typeface="@ＭＳ Ｐゴシック" panose="020B0600070205080204" pitchFamily="50" charset="-128"/>
                <a:cs typeface="@ＭＳ Ｐゴシック" panose="020B0600070205080204" pitchFamily="50" charset="-128"/>
              </a:rPr>
              <a:t>▲</a:t>
            </a:r>
          </a:p>
        </p:txBody>
      </p:sp>
      <p:sp>
        <p:nvSpPr>
          <p:cNvPr id="77111" name="AutoShape 311"/>
          <p:cNvSpPr>
            <a:spLocks noChangeArrowheads="1"/>
          </p:cNvSpPr>
          <p:nvPr/>
        </p:nvSpPr>
        <p:spPr bwMode="auto">
          <a:xfrm>
            <a:off x="54721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AC</a:t>
            </a:r>
          </a:p>
        </p:txBody>
      </p:sp>
      <p:sp>
        <p:nvSpPr>
          <p:cNvPr id="77112" name="AutoShape 312"/>
          <p:cNvSpPr>
            <a:spLocks noChangeArrowheads="1"/>
          </p:cNvSpPr>
          <p:nvPr/>
        </p:nvSpPr>
        <p:spPr bwMode="auto">
          <a:xfrm>
            <a:off x="68040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・</a:t>
            </a:r>
          </a:p>
        </p:txBody>
      </p:sp>
      <p:pic>
        <p:nvPicPr>
          <p:cNvPr id="77113" name="Picture 313" descr="0EVA01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3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114" name="Rectangle 314"/>
          <p:cNvSpPr>
            <a:spLocks noChangeArrowheads="1"/>
          </p:cNvSpPr>
          <p:nvPr/>
        </p:nvSpPr>
        <p:spPr bwMode="auto">
          <a:xfrm flipH="1" flipV="1">
            <a:off x="8459788" y="1628775"/>
            <a:ext cx="69850" cy="698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396000"/>
          <a:lstStyle/>
          <a:p>
            <a:r>
              <a:rPr lang="en-US" altLang="ja-JP" sz="1200">
                <a:solidFill>
                  <a:srgbClr val="FF930B"/>
                </a:solidFill>
                <a:latin typeface="Arial Black" panose="020B0A04020102020204" pitchFamily="34" charset="0"/>
                <a:ea typeface="ＭＳ ゴシック" panose="020B0609070205080204" pitchFamily="49" charset="-128"/>
              </a:rPr>
              <a:t>.</a:t>
            </a:r>
          </a:p>
        </p:txBody>
      </p:sp>
      <p:sp>
        <p:nvSpPr>
          <p:cNvPr id="77115" name="AutoShape 315"/>
          <p:cNvSpPr>
            <a:spLocks noChangeArrowheads="1"/>
          </p:cNvSpPr>
          <p:nvPr/>
        </p:nvSpPr>
        <p:spPr bwMode="auto">
          <a:xfrm>
            <a:off x="74517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３</a:t>
            </a:r>
          </a:p>
        </p:txBody>
      </p:sp>
      <p:sp>
        <p:nvSpPr>
          <p:cNvPr id="77116" name="AutoShape 316"/>
          <p:cNvSpPr>
            <a:spLocks noChangeArrowheads="1"/>
          </p:cNvSpPr>
          <p:nvPr/>
        </p:nvSpPr>
        <p:spPr bwMode="auto">
          <a:xfrm>
            <a:off x="8101013" y="4797425"/>
            <a:ext cx="554037" cy="1109663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＋</a:t>
            </a:r>
          </a:p>
        </p:txBody>
      </p:sp>
      <p:sp>
        <p:nvSpPr>
          <p:cNvPr id="77117" name="AutoShape 317"/>
          <p:cNvSpPr>
            <a:spLocks noChangeArrowheads="1"/>
          </p:cNvSpPr>
          <p:nvPr/>
        </p:nvSpPr>
        <p:spPr bwMode="auto">
          <a:xfrm>
            <a:off x="81010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－</a:t>
            </a:r>
          </a:p>
        </p:txBody>
      </p:sp>
      <p:grpSp>
        <p:nvGrpSpPr>
          <p:cNvPr id="77118" name="Group 318"/>
          <p:cNvGrpSpPr>
            <a:grpSpLocks/>
          </p:cNvGrpSpPr>
          <p:nvPr/>
        </p:nvGrpSpPr>
        <p:grpSpPr bwMode="auto">
          <a:xfrm>
            <a:off x="5508625" y="2060575"/>
            <a:ext cx="3095625" cy="360363"/>
            <a:chOff x="431" y="1615"/>
            <a:chExt cx="1950" cy="227"/>
          </a:xfrm>
        </p:grpSpPr>
        <p:sp>
          <p:nvSpPr>
            <p:cNvPr id="77119" name="AutoShape 319"/>
            <p:cNvSpPr>
              <a:spLocks noChangeArrowheads="1"/>
            </p:cNvSpPr>
            <p:nvPr/>
          </p:nvSpPr>
          <p:spPr bwMode="auto">
            <a:xfrm>
              <a:off x="475" y="1615"/>
              <a:ext cx="546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77120" name="AutoShape 320"/>
            <p:cNvSpPr>
              <a:spLocks noChangeArrowheads="1"/>
            </p:cNvSpPr>
            <p:nvPr/>
          </p:nvSpPr>
          <p:spPr bwMode="auto">
            <a:xfrm>
              <a:off x="1096" y="1615"/>
              <a:ext cx="1285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                             </a:t>
              </a:r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77121" name="AutoShape 321"/>
            <p:cNvSpPr>
              <a:spLocks noChangeArrowheads="1"/>
            </p:cNvSpPr>
            <p:nvPr/>
          </p:nvSpPr>
          <p:spPr bwMode="auto">
            <a:xfrm>
              <a:off x="1096" y="1706"/>
              <a:ext cx="1239" cy="4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    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</a:p>
          </p:txBody>
        </p:sp>
        <p:sp>
          <p:nvSpPr>
            <p:cNvPr id="77122" name="AutoShape 322"/>
            <p:cNvSpPr>
              <a:spLocks noChangeArrowheads="1"/>
            </p:cNvSpPr>
            <p:nvPr/>
          </p:nvSpPr>
          <p:spPr bwMode="auto">
            <a:xfrm>
              <a:off x="476" y="1706"/>
              <a:ext cx="488" cy="45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　・　</a:t>
              </a:r>
            </a:p>
          </p:txBody>
        </p:sp>
        <p:sp>
          <p:nvSpPr>
            <p:cNvPr id="77123" name="AutoShape 323"/>
            <p:cNvSpPr>
              <a:spLocks noChangeArrowheads="1"/>
            </p:cNvSpPr>
            <p:nvPr/>
          </p:nvSpPr>
          <p:spPr bwMode="auto">
            <a:xfrm>
              <a:off x="431" y="1751"/>
              <a:ext cx="488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 </a:t>
              </a:r>
              <a:r>
                <a:rPr lang="ru-RU" altLang="ja-JP" sz="1200">
                  <a:cs typeface="Arial" panose="020B0604020202020204" pitchFamily="34" charset="0"/>
                </a:rPr>
                <a:t>F</a:t>
              </a:r>
              <a:r>
                <a:rPr lang="en-US" altLang="ja-JP" sz="1200">
                  <a:cs typeface="Arial" panose="020B0604020202020204" pitchFamily="34" charset="0"/>
                </a:rPr>
                <a:t> CUT  5/4</a:t>
              </a:r>
              <a:endParaRPr lang="ru-RU" altLang="ja-JP" sz="1200">
                <a:cs typeface="Arial" panose="020B0604020202020204" pitchFamily="34" charset="0"/>
              </a:endParaRPr>
            </a:p>
          </p:txBody>
        </p:sp>
        <p:sp>
          <p:nvSpPr>
            <p:cNvPr id="77124" name="AutoShape 324"/>
            <p:cNvSpPr>
              <a:spLocks noChangeArrowheads="1"/>
            </p:cNvSpPr>
            <p:nvPr/>
          </p:nvSpPr>
          <p:spPr bwMode="auto">
            <a:xfrm>
              <a:off x="1096" y="1751"/>
              <a:ext cx="1285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5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  </a:t>
              </a:r>
              <a:r>
                <a:rPr lang="en-US" altLang="ja-JP" sz="1200">
                  <a:cs typeface="Arial" panose="020B0604020202020204" pitchFamily="34" charset="0"/>
                </a:rPr>
                <a:t>4 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3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2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0   </a:t>
              </a:r>
              <a:r>
                <a:rPr lang="ru-RU" altLang="ja-JP" sz="1200">
                  <a:cs typeface="Arial" panose="020B0604020202020204" pitchFamily="34" charset="0"/>
                </a:rPr>
                <a:t>ADD2</a:t>
              </a:r>
            </a:p>
          </p:txBody>
        </p:sp>
      </p:grpSp>
      <p:grpSp>
        <p:nvGrpSpPr>
          <p:cNvPr id="77125" name="Group 325"/>
          <p:cNvGrpSpPr>
            <a:grpSpLocks/>
          </p:cNvGrpSpPr>
          <p:nvPr/>
        </p:nvGrpSpPr>
        <p:grpSpPr bwMode="auto">
          <a:xfrm>
            <a:off x="7885113" y="1341438"/>
            <a:ext cx="528637" cy="427037"/>
            <a:chOff x="4059" y="2795"/>
            <a:chExt cx="333" cy="269"/>
          </a:xfrm>
        </p:grpSpPr>
        <p:pic>
          <p:nvPicPr>
            <p:cNvPr id="77126" name="Picture 326" descr="1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9" y="279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7127" name="Picture 327" descr="5EVA01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1" y="279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7128" name="Picture 328" descr="1EVA01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038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7129" name="Group 329"/>
          <p:cNvGrpSpPr>
            <a:grpSpLocks/>
          </p:cNvGrpSpPr>
          <p:nvPr/>
        </p:nvGrpSpPr>
        <p:grpSpPr bwMode="auto">
          <a:xfrm>
            <a:off x="7597775" y="1341438"/>
            <a:ext cx="815975" cy="427037"/>
            <a:chOff x="2744" y="3113"/>
            <a:chExt cx="514" cy="269"/>
          </a:xfrm>
        </p:grpSpPr>
        <p:pic>
          <p:nvPicPr>
            <p:cNvPr id="77130" name="Picture 330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7" y="3113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7131" name="Group 331"/>
            <p:cNvGrpSpPr>
              <a:grpSpLocks/>
            </p:cNvGrpSpPr>
            <p:nvPr/>
          </p:nvGrpSpPr>
          <p:grpSpPr bwMode="auto">
            <a:xfrm>
              <a:off x="2744" y="3113"/>
              <a:ext cx="333" cy="269"/>
              <a:chOff x="4059" y="2795"/>
              <a:chExt cx="333" cy="269"/>
            </a:xfrm>
          </p:grpSpPr>
          <p:pic>
            <p:nvPicPr>
              <p:cNvPr id="77132" name="Picture 332" descr="1EVA01"/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9" y="2795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7133" name="Picture 333" descr="5EVA01"/>
              <p:cNvPicPr preferRelativeResize="0"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41" y="2795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77134" name="Group 334"/>
          <p:cNvGrpSpPr>
            <a:grpSpLocks/>
          </p:cNvGrpSpPr>
          <p:nvPr/>
        </p:nvGrpSpPr>
        <p:grpSpPr bwMode="auto">
          <a:xfrm>
            <a:off x="7308850" y="1341438"/>
            <a:ext cx="1103313" cy="427037"/>
            <a:chOff x="2699" y="3748"/>
            <a:chExt cx="695" cy="269"/>
          </a:xfrm>
        </p:grpSpPr>
        <p:sp>
          <p:nvSpPr>
            <p:cNvPr id="77135" name="Rectangle 335"/>
            <p:cNvSpPr>
              <a:spLocks noChangeArrowheads="1"/>
            </p:cNvSpPr>
            <p:nvPr/>
          </p:nvSpPr>
          <p:spPr bwMode="auto">
            <a:xfrm flipH="1">
              <a:off x="2836" y="3793"/>
              <a:ext cx="48" cy="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432000"/>
            <a:lstStyle/>
            <a:p>
              <a:r>
                <a:rPr lang="en-US" altLang="ja-JP" sz="900">
                  <a:solidFill>
                    <a:srgbClr val="FF930B"/>
                  </a:solidFill>
                  <a:latin typeface="Arial Black" panose="020B0A04020102020204" pitchFamily="34" charset="0"/>
                  <a:ea typeface="ＭＳ ゴシック" panose="020B0609070205080204" pitchFamily="49" charset="-128"/>
                </a:rPr>
                <a:t>,</a:t>
              </a:r>
            </a:p>
          </p:txBody>
        </p:sp>
        <p:grpSp>
          <p:nvGrpSpPr>
            <p:cNvPr id="77136" name="Group 336"/>
            <p:cNvGrpSpPr>
              <a:grpSpLocks/>
            </p:cNvGrpSpPr>
            <p:nvPr/>
          </p:nvGrpSpPr>
          <p:grpSpPr bwMode="auto">
            <a:xfrm>
              <a:off x="2699" y="3748"/>
              <a:ext cx="695" cy="269"/>
              <a:chOff x="2699" y="3748"/>
              <a:chExt cx="695" cy="269"/>
            </a:xfrm>
          </p:grpSpPr>
          <p:grpSp>
            <p:nvGrpSpPr>
              <p:cNvPr id="77137" name="Group 337"/>
              <p:cNvGrpSpPr>
                <a:grpSpLocks/>
              </p:cNvGrpSpPr>
              <p:nvPr/>
            </p:nvGrpSpPr>
            <p:grpSpPr bwMode="auto">
              <a:xfrm>
                <a:off x="2699" y="3748"/>
                <a:ext cx="514" cy="269"/>
                <a:chOff x="2744" y="3113"/>
                <a:chExt cx="514" cy="269"/>
              </a:xfrm>
            </p:grpSpPr>
            <p:pic>
              <p:nvPicPr>
                <p:cNvPr id="77138" name="Picture 338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07" y="3113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grpSp>
              <p:nvGrpSpPr>
                <p:cNvPr id="77139" name="Group 339"/>
                <p:cNvGrpSpPr>
                  <a:grpSpLocks/>
                </p:cNvGrpSpPr>
                <p:nvPr/>
              </p:nvGrpSpPr>
              <p:grpSpPr bwMode="auto">
                <a:xfrm>
                  <a:off x="2744" y="3113"/>
                  <a:ext cx="333" cy="269"/>
                  <a:chOff x="4059" y="2795"/>
                  <a:chExt cx="333" cy="269"/>
                </a:xfrm>
              </p:grpSpPr>
              <p:pic>
                <p:nvPicPr>
                  <p:cNvPr id="77140" name="Picture 340" descr="1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059" y="2795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77141" name="Picture 341" descr="5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241" y="2795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</p:grpSp>
          <p:pic>
            <p:nvPicPr>
              <p:cNvPr id="77142" name="Picture 342" descr="0EVA01"/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43" y="3748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77143" name="Group 343"/>
          <p:cNvGrpSpPr>
            <a:grpSpLocks/>
          </p:cNvGrpSpPr>
          <p:nvPr/>
        </p:nvGrpSpPr>
        <p:grpSpPr bwMode="auto">
          <a:xfrm>
            <a:off x="7021513" y="1341438"/>
            <a:ext cx="1393825" cy="427037"/>
            <a:chOff x="3606" y="2886"/>
            <a:chExt cx="878" cy="269"/>
          </a:xfrm>
        </p:grpSpPr>
        <p:grpSp>
          <p:nvGrpSpPr>
            <p:cNvPr id="77144" name="Group 344"/>
            <p:cNvGrpSpPr>
              <a:grpSpLocks/>
            </p:cNvGrpSpPr>
            <p:nvPr/>
          </p:nvGrpSpPr>
          <p:grpSpPr bwMode="auto">
            <a:xfrm>
              <a:off x="3788" y="2886"/>
              <a:ext cx="696" cy="269"/>
              <a:chOff x="4195" y="527"/>
              <a:chExt cx="696" cy="269"/>
            </a:xfrm>
          </p:grpSpPr>
          <p:sp>
            <p:nvSpPr>
              <p:cNvPr id="77145" name="Rectangle 345"/>
              <p:cNvSpPr>
                <a:spLocks noChangeArrowheads="1"/>
              </p:cNvSpPr>
              <p:nvPr/>
            </p:nvSpPr>
            <p:spPr bwMode="auto">
              <a:xfrm flipH="1">
                <a:off x="4332" y="572"/>
                <a:ext cx="48" cy="9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432000"/>
              <a:lstStyle/>
              <a:p>
                <a:r>
                  <a:rPr lang="en-US" altLang="ja-JP" sz="900">
                    <a:solidFill>
                      <a:srgbClr val="FF930B"/>
                    </a:solidFill>
                    <a:latin typeface="Arial Black" panose="020B0A04020102020204" pitchFamily="34" charset="0"/>
                    <a:ea typeface="ＭＳ ゴシック" panose="020B0609070205080204" pitchFamily="49" charset="-128"/>
                  </a:rPr>
                  <a:t>,</a:t>
                </a:r>
              </a:p>
            </p:txBody>
          </p:sp>
          <p:grpSp>
            <p:nvGrpSpPr>
              <p:cNvPr id="77146" name="Group 346"/>
              <p:cNvGrpSpPr>
                <a:grpSpLocks/>
              </p:cNvGrpSpPr>
              <p:nvPr/>
            </p:nvGrpSpPr>
            <p:grpSpPr bwMode="auto">
              <a:xfrm>
                <a:off x="4195" y="527"/>
                <a:ext cx="696" cy="269"/>
                <a:chOff x="3288" y="3067"/>
                <a:chExt cx="696" cy="269"/>
              </a:xfrm>
            </p:grpSpPr>
            <p:pic>
              <p:nvPicPr>
                <p:cNvPr id="77147" name="Picture 347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3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7148" name="Picture 348" descr="3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51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7149" name="Picture 349" descr="1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88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7150" name="Picture 350" descr="4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73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pic>
          <p:nvPicPr>
            <p:cNvPr id="77151" name="Picture 351" descr="1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6" y="288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7152" name="Picture 352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2" y="288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7153" name="Picture 353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0" y="288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7154" name="Picture 354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9" y="288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7155" name="Picture 355" descr="5EVA01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7" y="288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7156" name="Picture 356" descr="1EVA01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038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7157" name="Group 357"/>
          <p:cNvGrpSpPr>
            <a:grpSpLocks/>
          </p:cNvGrpSpPr>
          <p:nvPr/>
        </p:nvGrpSpPr>
        <p:grpSpPr bwMode="auto">
          <a:xfrm>
            <a:off x="7958138" y="1341438"/>
            <a:ext cx="455612" cy="427037"/>
            <a:chOff x="4014" y="2704"/>
            <a:chExt cx="287" cy="269"/>
          </a:xfrm>
        </p:grpSpPr>
        <p:pic>
          <p:nvPicPr>
            <p:cNvPr id="77158" name="Picture 358" descr="1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4" y="2704"/>
              <a:ext cx="126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7159" name="Picture 359" descr="4EVA01"/>
            <p:cNvPicPr preferRelativeResize="0"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0" y="270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7160" name="Group 360"/>
          <p:cNvGrpSpPr>
            <a:grpSpLocks/>
          </p:cNvGrpSpPr>
          <p:nvPr/>
        </p:nvGrpSpPr>
        <p:grpSpPr bwMode="auto">
          <a:xfrm>
            <a:off x="7308850" y="1341438"/>
            <a:ext cx="1103313" cy="427037"/>
            <a:chOff x="4921" y="2024"/>
            <a:chExt cx="695" cy="269"/>
          </a:xfrm>
        </p:grpSpPr>
        <p:pic>
          <p:nvPicPr>
            <p:cNvPr id="77161" name="Picture 361" descr="2EVA01"/>
            <p:cNvPicPr preferRelativeResize="0"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1" y="202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7162" name="Picture 362" descr="1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3" y="202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7163" name="Rectangle 363"/>
            <p:cNvSpPr>
              <a:spLocks noChangeArrowheads="1"/>
            </p:cNvSpPr>
            <p:nvPr/>
          </p:nvSpPr>
          <p:spPr bwMode="auto">
            <a:xfrm flipH="1">
              <a:off x="5058" y="2069"/>
              <a:ext cx="48" cy="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432000"/>
            <a:lstStyle/>
            <a:p>
              <a:r>
                <a:rPr lang="en-US" altLang="ja-JP" sz="900">
                  <a:solidFill>
                    <a:srgbClr val="FF930B"/>
                  </a:solidFill>
                  <a:latin typeface="Arial Black" panose="020B0A04020102020204" pitchFamily="34" charset="0"/>
                  <a:ea typeface="ＭＳ ゴシック" panose="020B0609070205080204" pitchFamily="49" charset="-128"/>
                </a:rPr>
                <a:t>,</a:t>
              </a:r>
            </a:p>
          </p:txBody>
        </p:sp>
        <p:pic>
          <p:nvPicPr>
            <p:cNvPr id="77164" name="Picture 364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5" y="202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7165" name="Picture 365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4" y="202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7166" name="Rectangle 366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70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709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7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770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7709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769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770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770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fill="hold"/>
                                        <p:tgtEl>
                                          <p:spTgt spid="769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770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770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769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770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770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769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771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771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1000" fill="hold"/>
                                        <p:tgtEl>
                                          <p:spTgt spid="769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770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7709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1000" fill="hold"/>
                                        <p:tgtEl>
                                          <p:spTgt spid="76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770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770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1000" fill="hold"/>
                                        <p:tgtEl>
                                          <p:spTgt spid="769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77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771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1000" fill="hold"/>
                                        <p:tgtEl>
                                          <p:spTgt spid="769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1000" fill="hold"/>
                                        <p:tgtEl>
                                          <p:spTgt spid="76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6" dur="1000" fill="hold"/>
                                        <p:tgtEl>
                                          <p:spTgt spid="76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089" grpId="0" animBg="1"/>
      <p:bldP spid="77089" grpId="1" animBg="1"/>
      <p:bldP spid="77089" grpId="2" animBg="1"/>
      <p:bldP spid="77090" grpId="0" animBg="1"/>
      <p:bldP spid="77090" grpId="1" animBg="1"/>
      <p:bldP spid="77093" grpId="0" animBg="1"/>
      <p:bldP spid="77094" grpId="0" animBg="1"/>
      <p:bldP spid="77101" grpId="0" animBg="1"/>
      <p:bldP spid="77102" grpId="0" animBg="1"/>
      <p:bldP spid="77166" grpId="0" animBg="1"/>
      <p:bldP spid="7716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250825" y="981075"/>
            <a:ext cx="4826000" cy="1296988"/>
          </a:xfrm>
          <a:prstGeom prst="rect">
            <a:avLst/>
          </a:prstGeom>
          <a:solidFill>
            <a:schemeClr val="tx1"/>
          </a:solidFill>
          <a:ln w="57150" cmpd="thinThick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en-US" altLang="ja-JP" sz="1800" b="0"/>
              <a:t>【</a:t>
            </a:r>
            <a:r>
              <a:rPr lang="ja-JP" altLang="en-US" sz="1800" b="0"/>
              <a:t>例題</a:t>
            </a:r>
            <a:r>
              <a:rPr lang="en-US" altLang="ja-JP" sz="1800" b="0"/>
              <a:t>3】</a:t>
            </a:r>
            <a:r>
              <a:rPr lang="ja-JP" altLang="en-US" sz="1800" b="0">
                <a:solidFill>
                  <a:schemeClr val="accent1"/>
                </a:solidFill>
              </a:rPr>
              <a:t>割増しの計算</a:t>
            </a:r>
            <a:r>
              <a:rPr lang="ja-JP" altLang="en-US" sz="1800" b="0"/>
              <a:t>　</a:t>
            </a:r>
          </a:p>
          <a:p>
            <a:pPr algn="l"/>
            <a:r>
              <a:rPr lang="ja-JP" altLang="en-US" sz="1800" b="0"/>
              <a:t>　</a:t>
            </a:r>
            <a:r>
              <a:rPr lang="en-US" altLang="ja-JP" sz="1800" b="0"/>
              <a:t>\5,000</a:t>
            </a:r>
            <a:r>
              <a:rPr lang="ja-JP" altLang="en-US" sz="1800" b="0"/>
              <a:t>の</a:t>
            </a:r>
            <a:r>
              <a:rPr lang="en-US" altLang="ja-JP" sz="1800" b="0"/>
              <a:t>2</a:t>
            </a:r>
            <a:r>
              <a:rPr lang="ja-JP" altLang="en-US" sz="1800" b="0"/>
              <a:t>％増しはいくらか。  </a:t>
            </a: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250825" y="2420938"/>
            <a:ext cx="4826000" cy="2449512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en-US" altLang="ja-JP" sz="1800"/>
              <a:t> </a:t>
            </a:r>
            <a:r>
              <a:rPr lang="ja-JP" altLang="en-US" sz="1800" b="0"/>
              <a:t>（解き方）</a:t>
            </a:r>
          </a:p>
          <a:p>
            <a:pPr algn="l"/>
            <a:r>
              <a:rPr lang="ja-JP" altLang="en-US" sz="1800" b="0">
                <a:solidFill>
                  <a:srgbClr val="FF3300"/>
                </a:solidFill>
              </a:rPr>
              <a:t>　基準量</a:t>
            </a:r>
            <a:r>
              <a:rPr lang="en-US" altLang="ja-JP" sz="1800" b="0">
                <a:solidFill>
                  <a:srgbClr val="FF3300"/>
                </a:solidFill>
              </a:rPr>
              <a:t>×</a:t>
            </a:r>
            <a:r>
              <a:rPr lang="ja-JP" altLang="en-US" sz="1800" b="0">
                <a:solidFill>
                  <a:srgbClr val="FF3300"/>
                </a:solidFill>
              </a:rPr>
              <a:t>（１＋割合）＝合計量・・・・・公式</a:t>
            </a:r>
          </a:p>
          <a:p>
            <a:pPr algn="l"/>
            <a:r>
              <a:rPr lang="ja-JP" altLang="en-US" sz="1800" b="0"/>
              <a:t>　　基準量→</a:t>
            </a:r>
            <a:r>
              <a:rPr lang="en-US" altLang="ja-JP" sz="1800" b="0"/>
              <a:t>\5,000</a:t>
            </a:r>
          </a:p>
          <a:p>
            <a:pPr algn="l"/>
            <a:r>
              <a:rPr lang="ja-JP" altLang="en-US" sz="1800" b="0"/>
              <a:t>　　割合→</a:t>
            </a:r>
            <a:r>
              <a:rPr lang="en-US" altLang="ja-JP" sz="1800" b="0"/>
              <a:t>2</a:t>
            </a:r>
            <a:r>
              <a:rPr lang="ja-JP" altLang="en-US" sz="1800" b="0"/>
              <a:t>％</a:t>
            </a:r>
          </a:p>
          <a:p>
            <a:pPr algn="l"/>
            <a:r>
              <a:rPr lang="ja-JP" altLang="en-US" sz="1800" b="0"/>
              <a:t>　　合計量→？</a:t>
            </a:r>
          </a:p>
          <a:p>
            <a:pPr algn="l"/>
            <a:r>
              <a:rPr lang="ja-JP" altLang="en-US" sz="1800" b="0"/>
              <a:t>　　</a:t>
            </a:r>
            <a:r>
              <a:rPr lang="en-US" altLang="ja-JP" sz="1800" b="0">
                <a:solidFill>
                  <a:schemeClr val="bg1"/>
                </a:solidFill>
              </a:rPr>
              <a:t>\5,000×</a:t>
            </a:r>
            <a:r>
              <a:rPr lang="ja-JP" altLang="en-US" sz="1800" b="0">
                <a:solidFill>
                  <a:schemeClr val="bg1"/>
                </a:solidFill>
              </a:rPr>
              <a:t>（</a:t>
            </a:r>
            <a:r>
              <a:rPr lang="en-US" altLang="ja-JP" sz="1800" b="0">
                <a:solidFill>
                  <a:schemeClr val="bg1"/>
                </a:solidFill>
              </a:rPr>
              <a:t>1</a:t>
            </a:r>
            <a:r>
              <a:rPr lang="ja-JP" altLang="en-US" sz="1800" b="0">
                <a:solidFill>
                  <a:schemeClr val="bg1"/>
                </a:solidFill>
              </a:rPr>
              <a:t>＋</a:t>
            </a:r>
            <a:r>
              <a:rPr lang="en-US" altLang="ja-JP" sz="1800" b="0">
                <a:solidFill>
                  <a:schemeClr val="bg1"/>
                </a:solidFill>
              </a:rPr>
              <a:t>0.02</a:t>
            </a:r>
            <a:r>
              <a:rPr lang="ja-JP" altLang="en-US" sz="1800" b="0">
                <a:solidFill>
                  <a:schemeClr val="bg1"/>
                </a:solidFill>
              </a:rPr>
              <a:t>）＝</a:t>
            </a:r>
            <a:r>
              <a:rPr lang="en-US" altLang="ja-JP" sz="1800" b="0">
                <a:solidFill>
                  <a:schemeClr val="bg1"/>
                </a:solidFill>
              </a:rPr>
              <a:t>\5,100</a:t>
            </a:r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\5,100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4176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（</a:t>
            </a:r>
            <a:r>
              <a:rPr lang="en-US" altLang="ja-JP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）割合に関する計算</a:t>
            </a:r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250825" y="5013325"/>
            <a:ext cx="4826000" cy="1223963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b="0"/>
              <a:t>（電卓操作例）</a:t>
            </a:r>
            <a:endParaRPr lang="ja-JP" altLang="en-US" sz="1800" b="0"/>
          </a:p>
          <a:p>
            <a:pPr algn="l"/>
            <a:endParaRPr lang="ja-JP" altLang="en-US" sz="1800" b="0"/>
          </a:p>
          <a:p>
            <a:pPr algn="l"/>
            <a:endParaRPr lang="ja-JP" altLang="en-US" sz="1800" b="0"/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\5,100</a:t>
            </a:r>
          </a:p>
        </p:txBody>
      </p:sp>
      <p:sp>
        <p:nvSpPr>
          <p:cNvPr id="79976" name="AutoShape 104"/>
          <p:cNvSpPr>
            <a:spLocks noChangeAspect="1" noChangeArrowheads="1"/>
          </p:cNvSpPr>
          <p:nvPr/>
        </p:nvSpPr>
        <p:spPr bwMode="auto">
          <a:xfrm>
            <a:off x="61118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５</a:t>
            </a:r>
          </a:p>
        </p:txBody>
      </p:sp>
      <p:sp>
        <p:nvSpPr>
          <p:cNvPr id="79977" name="AutoShape 105"/>
          <p:cNvSpPr>
            <a:spLocks noChangeAspect="1" noChangeArrowheads="1"/>
          </p:cNvSpPr>
          <p:nvPr/>
        </p:nvSpPr>
        <p:spPr bwMode="auto">
          <a:xfrm>
            <a:off x="9715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79978" name="AutoShape 106"/>
          <p:cNvSpPr>
            <a:spLocks noChangeAspect="1" noChangeArrowheads="1"/>
          </p:cNvSpPr>
          <p:nvPr/>
        </p:nvSpPr>
        <p:spPr bwMode="auto">
          <a:xfrm>
            <a:off x="13319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79979" name="AutoShape 107"/>
          <p:cNvSpPr>
            <a:spLocks noChangeAspect="1" noChangeArrowheads="1"/>
          </p:cNvSpPr>
          <p:nvPr/>
        </p:nvSpPr>
        <p:spPr bwMode="auto">
          <a:xfrm>
            <a:off x="169068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79980" name="AutoShape 108"/>
          <p:cNvSpPr>
            <a:spLocks noChangeAspect="1" noChangeArrowheads="1"/>
          </p:cNvSpPr>
          <p:nvPr/>
        </p:nvSpPr>
        <p:spPr bwMode="auto">
          <a:xfrm>
            <a:off x="20510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en-US" altLang="ja-JP" sz="1400"/>
              <a:t>×</a:t>
            </a:r>
          </a:p>
        </p:txBody>
      </p:sp>
      <p:sp>
        <p:nvSpPr>
          <p:cNvPr id="79981" name="AutoShape 109"/>
          <p:cNvSpPr>
            <a:spLocks noChangeAspect="1" noChangeArrowheads="1"/>
          </p:cNvSpPr>
          <p:nvPr/>
        </p:nvSpPr>
        <p:spPr bwMode="auto">
          <a:xfrm>
            <a:off x="24114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２</a:t>
            </a:r>
          </a:p>
        </p:txBody>
      </p:sp>
      <p:sp>
        <p:nvSpPr>
          <p:cNvPr id="79982" name="AutoShape 110"/>
          <p:cNvSpPr>
            <a:spLocks noChangeAspect="1" noChangeArrowheads="1"/>
          </p:cNvSpPr>
          <p:nvPr/>
        </p:nvSpPr>
        <p:spPr bwMode="auto">
          <a:xfrm>
            <a:off x="27717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％</a:t>
            </a:r>
          </a:p>
        </p:txBody>
      </p:sp>
      <p:sp>
        <p:nvSpPr>
          <p:cNvPr id="79983" name="AutoShape 111"/>
          <p:cNvSpPr>
            <a:spLocks noChangeAspect="1" noChangeArrowheads="1"/>
          </p:cNvSpPr>
          <p:nvPr/>
        </p:nvSpPr>
        <p:spPr bwMode="auto">
          <a:xfrm>
            <a:off x="313213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＋</a:t>
            </a:r>
          </a:p>
        </p:txBody>
      </p:sp>
      <p:sp>
        <p:nvSpPr>
          <p:cNvPr id="79984" name="Rectangle 112"/>
          <p:cNvSpPr>
            <a:spLocks noChangeArrowheads="1"/>
          </p:cNvSpPr>
          <p:nvPr/>
        </p:nvSpPr>
        <p:spPr bwMode="auto">
          <a:xfrm>
            <a:off x="5292725" y="981075"/>
            <a:ext cx="3600450" cy="5111750"/>
          </a:xfrm>
          <a:prstGeom prst="rect">
            <a:avLst/>
          </a:prstGeom>
          <a:solidFill>
            <a:schemeClr val="hlink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985" name="Rectangle 113"/>
          <p:cNvSpPr>
            <a:spLocks noChangeArrowheads="1"/>
          </p:cNvSpPr>
          <p:nvPr/>
        </p:nvSpPr>
        <p:spPr bwMode="auto">
          <a:xfrm>
            <a:off x="5508625" y="1268413"/>
            <a:ext cx="3225800" cy="604837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986" name="AutoShape 114"/>
          <p:cNvSpPr>
            <a:spLocks noChangeArrowheads="1"/>
          </p:cNvSpPr>
          <p:nvPr/>
        </p:nvSpPr>
        <p:spPr bwMode="auto">
          <a:xfrm>
            <a:off x="61563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00</a:t>
            </a:r>
          </a:p>
        </p:txBody>
      </p:sp>
      <p:sp>
        <p:nvSpPr>
          <p:cNvPr id="79987" name="AutoShape 115"/>
          <p:cNvSpPr>
            <a:spLocks noChangeArrowheads="1"/>
          </p:cNvSpPr>
          <p:nvPr/>
        </p:nvSpPr>
        <p:spPr bwMode="auto">
          <a:xfrm>
            <a:off x="5472113" y="5373688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０</a:t>
            </a:r>
          </a:p>
        </p:txBody>
      </p:sp>
      <p:sp>
        <p:nvSpPr>
          <p:cNvPr id="79988" name="AutoShape 116"/>
          <p:cNvSpPr>
            <a:spLocks noChangeArrowheads="1"/>
          </p:cNvSpPr>
          <p:nvPr/>
        </p:nvSpPr>
        <p:spPr bwMode="auto">
          <a:xfrm>
            <a:off x="61563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１</a:t>
            </a:r>
          </a:p>
        </p:txBody>
      </p:sp>
      <p:sp>
        <p:nvSpPr>
          <p:cNvPr id="79989" name="AutoShape 117"/>
          <p:cNvSpPr>
            <a:spLocks noChangeArrowheads="1"/>
          </p:cNvSpPr>
          <p:nvPr/>
        </p:nvSpPr>
        <p:spPr bwMode="auto">
          <a:xfrm>
            <a:off x="68040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２</a:t>
            </a:r>
          </a:p>
        </p:txBody>
      </p:sp>
      <p:sp>
        <p:nvSpPr>
          <p:cNvPr id="79990" name="AutoShape 118"/>
          <p:cNvSpPr>
            <a:spLocks noChangeArrowheads="1"/>
          </p:cNvSpPr>
          <p:nvPr/>
        </p:nvSpPr>
        <p:spPr bwMode="auto">
          <a:xfrm>
            <a:off x="74533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６</a:t>
            </a:r>
          </a:p>
        </p:txBody>
      </p:sp>
      <p:sp>
        <p:nvSpPr>
          <p:cNvPr id="79991" name="AutoShape 119"/>
          <p:cNvSpPr>
            <a:spLocks noChangeArrowheads="1"/>
          </p:cNvSpPr>
          <p:nvPr/>
        </p:nvSpPr>
        <p:spPr bwMode="auto">
          <a:xfrm>
            <a:off x="68040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300" b="0"/>
              <a:t>⑤</a:t>
            </a:r>
          </a:p>
        </p:txBody>
      </p:sp>
      <p:sp>
        <p:nvSpPr>
          <p:cNvPr id="79992" name="AutoShape 120"/>
          <p:cNvSpPr>
            <a:spLocks noChangeArrowheads="1"/>
          </p:cNvSpPr>
          <p:nvPr/>
        </p:nvSpPr>
        <p:spPr bwMode="auto">
          <a:xfrm>
            <a:off x="61563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４</a:t>
            </a:r>
          </a:p>
        </p:txBody>
      </p:sp>
      <p:sp>
        <p:nvSpPr>
          <p:cNvPr id="79993" name="AutoShape 121"/>
          <p:cNvSpPr>
            <a:spLocks noChangeArrowheads="1"/>
          </p:cNvSpPr>
          <p:nvPr/>
        </p:nvSpPr>
        <p:spPr bwMode="auto">
          <a:xfrm>
            <a:off x="74533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９</a:t>
            </a:r>
          </a:p>
        </p:txBody>
      </p:sp>
      <p:sp>
        <p:nvSpPr>
          <p:cNvPr id="79994" name="AutoShape 122"/>
          <p:cNvSpPr>
            <a:spLocks noChangeArrowheads="1"/>
          </p:cNvSpPr>
          <p:nvPr/>
        </p:nvSpPr>
        <p:spPr bwMode="auto">
          <a:xfrm>
            <a:off x="68040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８</a:t>
            </a:r>
          </a:p>
        </p:txBody>
      </p:sp>
      <p:sp>
        <p:nvSpPr>
          <p:cNvPr id="79995" name="AutoShape 123"/>
          <p:cNvSpPr>
            <a:spLocks noChangeArrowheads="1"/>
          </p:cNvSpPr>
          <p:nvPr/>
        </p:nvSpPr>
        <p:spPr bwMode="auto">
          <a:xfrm>
            <a:off x="61563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７</a:t>
            </a:r>
          </a:p>
        </p:txBody>
      </p:sp>
      <p:sp>
        <p:nvSpPr>
          <p:cNvPr id="79996" name="AutoShape 124"/>
          <p:cNvSpPr>
            <a:spLocks noChangeArrowheads="1"/>
          </p:cNvSpPr>
          <p:nvPr/>
        </p:nvSpPr>
        <p:spPr bwMode="auto">
          <a:xfrm>
            <a:off x="68040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M-</a:t>
            </a:r>
          </a:p>
        </p:txBody>
      </p:sp>
      <p:sp>
        <p:nvSpPr>
          <p:cNvPr id="79997" name="AutoShape 125"/>
          <p:cNvSpPr>
            <a:spLocks noChangeArrowheads="1"/>
          </p:cNvSpPr>
          <p:nvPr/>
        </p:nvSpPr>
        <p:spPr bwMode="auto">
          <a:xfrm>
            <a:off x="61563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MR</a:t>
            </a:r>
          </a:p>
        </p:txBody>
      </p:sp>
      <p:sp>
        <p:nvSpPr>
          <p:cNvPr id="79998" name="AutoShape 126"/>
          <p:cNvSpPr>
            <a:spLocks noChangeArrowheads="1"/>
          </p:cNvSpPr>
          <p:nvPr/>
        </p:nvSpPr>
        <p:spPr bwMode="auto">
          <a:xfrm>
            <a:off x="54721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MC</a:t>
            </a:r>
          </a:p>
        </p:txBody>
      </p:sp>
      <p:sp>
        <p:nvSpPr>
          <p:cNvPr id="79999" name="AutoShape 127"/>
          <p:cNvSpPr>
            <a:spLocks noChangeArrowheads="1"/>
          </p:cNvSpPr>
          <p:nvPr/>
        </p:nvSpPr>
        <p:spPr bwMode="auto">
          <a:xfrm>
            <a:off x="81010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×</a:t>
            </a:r>
          </a:p>
        </p:txBody>
      </p:sp>
      <p:sp>
        <p:nvSpPr>
          <p:cNvPr id="80000" name="AutoShape 128"/>
          <p:cNvSpPr>
            <a:spLocks noChangeArrowheads="1"/>
          </p:cNvSpPr>
          <p:nvPr/>
        </p:nvSpPr>
        <p:spPr bwMode="auto">
          <a:xfrm>
            <a:off x="6156325" y="2565400"/>
            <a:ext cx="554038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％</a:t>
            </a:r>
          </a:p>
        </p:txBody>
      </p:sp>
      <p:sp>
        <p:nvSpPr>
          <p:cNvPr id="80001" name="AutoShape 129"/>
          <p:cNvSpPr>
            <a:spLocks noChangeArrowheads="1"/>
          </p:cNvSpPr>
          <p:nvPr/>
        </p:nvSpPr>
        <p:spPr bwMode="auto">
          <a:xfrm>
            <a:off x="74533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M+</a:t>
            </a:r>
          </a:p>
        </p:txBody>
      </p:sp>
      <p:sp>
        <p:nvSpPr>
          <p:cNvPr id="80002" name="AutoShape 130"/>
          <p:cNvSpPr>
            <a:spLocks noChangeArrowheads="1"/>
          </p:cNvSpPr>
          <p:nvPr/>
        </p:nvSpPr>
        <p:spPr bwMode="auto">
          <a:xfrm>
            <a:off x="74517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＝</a:t>
            </a:r>
          </a:p>
        </p:txBody>
      </p:sp>
      <p:sp>
        <p:nvSpPr>
          <p:cNvPr id="80003" name="AutoShape 131"/>
          <p:cNvSpPr>
            <a:spLocks noChangeArrowheads="1"/>
          </p:cNvSpPr>
          <p:nvPr/>
        </p:nvSpPr>
        <p:spPr bwMode="auto">
          <a:xfrm>
            <a:off x="81010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÷</a:t>
            </a:r>
          </a:p>
        </p:txBody>
      </p:sp>
      <p:sp>
        <p:nvSpPr>
          <p:cNvPr id="80004" name="AutoShape 132"/>
          <p:cNvSpPr>
            <a:spLocks noChangeArrowheads="1"/>
          </p:cNvSpPr>
          <p:nvPr/>
        </p:nvSpPr>
        <p:spPr bwMode="auto">
          <a:xfrm>
            <a:off x="5472113" y="47974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C</a:t>
            </a:r>
          </a:p>
        </p:txBody>
      </p:sp>
      <p:sp>
        <p:nvSpPr>
          <p:cNvPr id="80005" name="AutoShape 133"/>
          <p:cNvSpPr>
            <a:spLocks noChangeArrowheads="1"/>
          </p:cNvSpPr>
          <p:nvPr/>
        </p:nvSpPr>
        <p:spPr bwMode="auto">
          <a:xfrm>
            <a:off x="74533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√</a:t>
            </a:r>
          </a:p>
        </p:txBody>
      </p:sp>
      <p:sp>
        <p:nvSpPr>
          <p:cNvPr id="80006" name="AutoShape 134"/>
          <p:cNvSpPr>
            <a:spLocks noChangeArrowheads="1"/>
          </p:cNvSpPr>
          <p:nvPr/>
        </p:nvSpPr>
        <p:spPr bwMode="auto">
          <a:xfrm>
            <a:off x="54721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+/-</a:t>
            </a:r>
          </a:p>
        </p:txBody>
      </p:sp>
      <p:sp>
        <p:nvSpPr>
          <p:cNvPr id="80007" name="AutoShape 135"/>
          <p:cNvSpPr>
            <a:spLocks noChangeArrowheads="1"/>
          </p:cNvSpPr>
          <p:nvPr/>
        </p:nvSpPr>
        <p:spPr bwMode="auto">
          <a:xfrm>
            <a:off x="81010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GT</a:t>
            </a:r>
          </a:p>
        </p:txBody>
      </p:sp>
      <p:sp>
        <p:nvSpPr>
          <p:cNvPr id="80008" name="AutoShape 136"/>
          <p:cNvSpPr>
            <a:spLocks noChangeArrowheads="1"/>
          </p:cNvSpPr>
          <p:nvPr/>
        </p:nvSpPr>
        <p:spPr bwMode="auto">
          <a:xfrm rot="5400000">
            <a:off x="6879431" y="2489994"/>
            <a:ext cx="403225" cy="5540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>
                <a:ea typeface="@ＭＳ Ｐゴシック" panose="020B0600070205080204" pitchFamily="50" charset="-128"/>
                <a:cs typeface="@ＭＳ Ｐゴシック" panose="020B0600070205080204" pitchFamily="50" charset="-128"/>
              </a:rPr>
              <a:t>▲</a:t>
            </a:r>
          </a:p>
        </p:txBody>
      </p:sp>
      <p:sp>
        <p:nvSpPr>
          <p:cNvPr id="80009" name="AutoShape 137"/>
          <p:cNvSpPr>
            <a:spLocks noChangeArrowheads="1"/>
          </p:cNvSpPr>
          <p:nvPr/>
        </p:nvSpPr>
        <p:spPr bwMode="auto">
          <a:xfrm>
            <a:off x="54721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AC</a:t>
            </a:r>
          </a:p>
        </p:txBody>
      </p:sp>
      <p:sp>
        <p:nvSpPr>
          <p:cNvPr id="80010" name="AutoShape 138"/>
          <p:cNvSpPr>
            <a:spLocks noChangeArrowheads="1"/>
          </p:cNvSpPr>
          <p:nvPr/>
        </p:nvSpPr>
        <p:spPr bwMode="auto">
          <a:xfrm>
            <a:off x="68040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・</a:t>
            </a:r>
          </a:p>
        </p:txBody>
      </p:sp>
      <p:pic>
        <p:nvPicPr>
          <p:cNvPr id="80011" name="Picture 139" descr="0EVA01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3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012" name="Rectangle 140"/>
          <p:cNvSpPr>
            <a:spLocks noChangeArrowheads="1"/>
          </p:cNvSpPr>
          <p:nvPr/>
        </p:nvSpPr>
        <p:spPr bwMode="auto">
          <a:xfrm flipH="1" flipV="1">
            <a:off x="8459788" y="1628775"/>
            <a:ext cx="69850" cy="698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396000"/>
          <a:lstStyle/>
          <a:p>
            <a:r>
              <a:rPr lang="en-US" altLang="ja-JP" sz="1200">
                <a:solidFill>
                  <a:srgbClr val="FF930B"/>
                </a:solidFill>
                <a:latin typeface="Arial Black" panose="020B0A04020102020204" pitchFamily="34" charset="0"/>
                <a:ea typeface="ＭＳ ゴシック" panose="020B0609070205080204" pitchFamily="49" charset="-128"/>
              </a:rPr>
              <a:t>.</a:t>
            </a:r>
          </a:p>
        </p:txBody>
      </p:sp>
      <p:sp>
        <p:nvSpPr>
          <p:cNvPr id="80013" name="AutoShape 141"/>
          <p:cNvSpPr>
            <a:spLocks noChangeArrowheads="1"/>
          </p:cNvSpPr>
          <p:nvPr/>
        </p:nvSpPr>
        <p:spPr bwMode="auto">
          <a:xfrm>
            <a:off x="74517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３</a:t>
            </a:r>
          </a:p>
        </p:txBody>
      </p:sp>
      <p:sp>
        <p:nvSpPr>
          <p:cNvPr id="80014" name="AutoShape 142"/>
          <p:cNvSpPr>
            <a:spLocks noChangeArrowheads="1"/>
          </p:cNvSpPr>
          <p:nvPr/>
        </p:nvSpPr>
        <p:spPr bwMode="auto">
          <a:xfrm>
            <a:off x="8101013" y="4797425"/>
            <a:ext cx="554037" cy="1109663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＋</a:t>
            </a:r>
          </a:p>
        </p:txBody>
      </p:sp>
      <p:sp>
        <p:nvSpPr>
          <p:cNvPr id="80015" name="AutoShape 143"/>
          <p:cNvSpPr>
            <a:spLocks noChangeArrowheads="1"/>
          </p:cNvSpPr>
          <p:nvPr/>
        </p:nvSpPr>
        <p:spPr bwMode="auto">
          <a:xfrm>
            <a:off x="81010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－</a:t>
            </a:r>
          </a:p>
        </p:txBody>
      </p:sp>
      <p:grpSp>
        <p:nvGrpSpPr>
          <p:cNvPr id="80016" name="Group 144"/>
          <p:cNvGrpSpPr>
            <a:grpSpLocks/>
          </p:cNvGrpSpPr>
          <p:nvPr/>
        </p:nvGrpSpPr>
        <p:grpSpPr bwMode="auto">
          <a:xfrm>
            <a:off x="5508625" y="2060575"/>
            <a:ext cx="3095625" cy="360363"/>
            <a:chOff x="431" y="1615"/>
            <a:chExt cx="1950" cy="227"/>
          </a:xfrm>
        </p:grpSpPr>
        <p:sp>
          <p:nvSpPr>
            <p:cNvPr id="80017" name="AutoShape 145"/>
            <p:cNvSpPr>
              <a:spLocks noChangeArrowheads="1"/>
            </p:cNvSpPr>
            <p:nvPr/>
          </p:nvSpPr>
          <p:spPr bwMode="auto">
            <a:xfrm>
              <a:off x="475" y="1615"/>
              <a:ext cx="546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80018" name="AutoShape 146"/>
            <p:cNvSpPr>
              <a:spLocks noChangeArrowheads="1"/>
            </p:cNvSpPr>
            <p:nvPr/>
          </p:nvSpPr>
          <p:spPr bwMode="auto">
            <a:xfrm>
              <a:off x="1096" y="1615"/>
              <a:ext cx="1285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                             </a:t>
              </a:r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80019" name="AutoShape 147"/>
            <p:cNvSpPr>
              <a:spLocks noChangeArrowheads="1"/>
            </p:cNvSpPr>
            <p:nvPr/>
          </p:nvSpPr>
          <p:spPr bwMode="auto">
            <a:xfrm>
              <a:off x="1096" y="1706"/>
              <a:ext cx="1239" cy="4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    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</a:p>
          </p:txBody>
        </p:sp>
        <p:sp>
          <p:nvSpPr>
            <p:cNvPr id="80020" name="AutoShape 148"/>
            <p:cNvSpPr>
              <a:spLocks noChangeArrowheads="1"/>
            </p:cNvSpPr>
            <p:nvPr/>
          </p:nvSpPr>
          <p:spPr bwMode="auto">
            <a:xfrm>
              <a:off x="476" y="1706"/>
              <a:ext cx="488" cy="45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　・　</a:t>
              </a:r>
            </a:p>
          </p:txBody>
        </p:sp>
        <p:sp>
          <p:nvSpPr>
            <p:cNvPr id="80021" name="AutoShape 149"/>
            <p:cNvSpPr>
              <a:spLocks noChangeArrowheads="1"/>
            </p:cNvSpPr>
            <p:nvPr/>
          </p:nvSpPr>
          <p:spPr bwMode="auto">
            <a:xfrm>
              <a:off x="431" y="1751"/>
              <a:ext cx="488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 </a:t>
              </a:r>
              <a:r>
                <a:rPr lang="ru-RU" altLang="ja-JP" sz="1200">
                  <a:cs typeface="Arial" panose="020B0604020202020204" pitchFamily="34" charset="0"/>
                </a:rPr>
                <a:t>F</a:t>
              </a:r>
              <a:r>
                <a:rPr lang="en-US" altLang="ja-JP" sz="1200">
                  <a:cs typeface="Arial" panose="020B0604020202020204" pitchFamily="34" charset="0"/>
                </a:rPr>
                <a:t> CUT  5/4</a:t>
              </a:r>
              <a:endParaRPr lang="ru-RU" altLang="ja-JP" sz="1200">
                <a:cs typeface="Arial" panose="020B0604020202020204" pitchFamily="34" charset="0"/>
              </a:endParaRPr>
            </a:p>
          </p:txBody>
        </p:sp>
        <p:sp>
          <p:nvSpPr>
            <p:cNvPr id="80022" name="AutoShape 150"/>
            <p:cNvSpPr>
              <a:spLocks noChangeArrowheads="1"/>
            </p:cNvSpPr>
            <p:nvPr/>
          </p:nvSpPr>
          <p:spPr bwMode="auto">
            <a:xfrm>
              <a:off x="1096" y="1751"/>
              <a:ext cx="1285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5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  </a:t>
              </a:r>
              <a:r>
                <a:rPr lang="en-US" altLang="ja-JP" sz="1200">
                  <a:cs typeface="Arial" panose="020B0604020202020204" pitchFamily="34" charset="0"/>
                </a:rPr>
                <a:t>4 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3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2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0   </a:t>
              </a:r>
              <a:r>
                <a:rPr lang="ru-RU" altLang="ja-JP" sz="1200">
                  <a:cs typeface="Arial" panose="020B0604020202020204" pitchFamily="34" charset="0"/>
                </a:rPr>
                <a:t>ADD2</a:t>
              </a:r>
            </a:p>
          </p:txBody>
        </p:sp>
      </p:grpSp>
      <p:pic>
        <p:nvPicPr>
          <p:cNvPr id="80023" name="Picture 151" descr="5EVA01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038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0024" name="Group 152"/>
          <p:cNvGrpSpPr>
            <a:grpSpLocks/>
          </p:cNvGrpSpPr>
          <p:nvPr/>
        </p:nvGrpSpPr>
        <p:grpSpPr bwMode="auto">
          <a:xfrm>
            <a:off x="7885113" y="1341438"/>
            <a:ext cx="527050" cy="427037"/>
            <a:chOff x="3834" y="436"/>
            <a:chExt cx="332" cy="269"/>
          </a:xfrm>
        </p:grpSpPr>
        <p:pic>
          <p:nvPicPr>
            <p:cNvPr id="80025" name="Picture 153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5" y="43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026" name="Picture 154" descr="5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4" y="43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0027" name="Group 155"/>
          <p:cNvGrpSpPr>
            <a:grpSpLocks/>
          </p:cNvGrpSpPr>
          <p:nvPr/>
        </p:nvGrpSpPr>
        <p:grpSpPr bwMode="auto">
          <a:xfrm>
            <a:off x="7597775" y="1341438"/>
            <a:ext cx="814388" cy="427037"/>
            <a:chOff x="3652" y="754"/>
            <a:chExt cx="513" cy="269"/>
          </a:xfrm>
        </p:grpSpPr>
        <p:pic>
          <p:nvPicPr>
            <p:cNvPr id="80028" name="Picture 156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3" y="75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029" name="Picture 157" descr="5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2" y="75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030" name="Picture 158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4" y="75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0031" name="Group 159"/>
          <p:cNvGrpSpPr>
            <a:grpSpLocks/>
          </p:cNvGrpSpPr>
          <p:nvPr/>
        </p:nvGrpSpPr>
        <p:grpSpPr bwMode="auto">
          <a:xfrm>
            <a:off x="7308850" y="1341438"/>
            <a:ext cx="1106488" cy="427037"/>
            <a:chOff x="3470" y="1071"/>
            <a:chExt cx="697" cy="269"/>
          </a:xfrm>
        </p:grpSpPr>
        <p:grpSp>
          <p:nvGrpSpPr>
            <p:cNvPr id="80032" name="Group 160"/>
            <p:cNvGrpSpPr>
              <a:grpSpLocks/>
            </p:cNvGrpSpPr>
            <p:nvPr/>
          </p:nvGrpSpPr>
          <p:grpSpPr bwMode="auto">
            <a:xfrm>
              <a:off x="3471" y="1071"/>
              <a:ext cx="696" cy="269"/>
              <a:chOff x="4195" y="527"/>
              <a:chExt cx="696" cy="269"/>
            </a:xfrm>
          </p:grpSpPr>
          <p:sp>
            <p:nvSpPr>
              <p:cNvPr id="80033" name="Rectangle 161"/>
              <p:cNvSpPr>
                <a:spLocks noChangeArrowheads="1"/>
              </p:cNvSpPr>
              <p:nvPr/>
            </p:nvSpPr>
            <p:spPr bwMode="auto">
              <a:xfrm flipH="1">
                <a:off x="4332" y="572"/>
                <a:ext cx="48" cy="9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432000"/>
              <a:lstStyle/>
              <a:p>
                <a:r>
                  <a:rPr lang="en-US" altLang="ja-JP" sz="900">
                    <a:solidFill>
                      <a:srgbClr val="FF930B"/>
                    </a:solidFill>
                    <a:latin typeface="Arial Black" panose="020B0A04020102020204" pitchFamily="34" charset="0"/>
                    <a:ea typeface="ＭＳ ゴシック" panose="020B0609070205080204" pitchFamily="49" charset="-128"/>
                  </a:rPr>
                  <a:t>,</a:t>
                </a:r>
              </a:p>
            </p:txBody>
          </p:sp>
          <p:grpSp>
            <p:nvGrpSpPr>
              <p:cNvPr id="80034" name="Group 162"/>
              <p:cNvGrpSpPr>
                <a:grpSpLocks/>
              </p:cNvGrpSpPr>
              <p:nvPr/>
            </p:nvGrpSpPr>
            <p:grpSpPr bwMode="auto">
              <a:xfrm>
                <a:off x="4195" y="527"/>
                <a:ext cx="696" cy="269"/>
                <a:chOff x="3288" y="3067"/>
                <a:chExt cx="696" cy="269"/>
              </a:xfrm>
            </p:grpSpPr>
            <p:pic>
              <p:nvPicPr>
                <p:cNvPr id="80035" name="Picture 163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3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0036" name="Picture 164" descr="3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51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0037" name="Picture 165" descr="1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88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0038" name="Picture 166" descr="4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73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pic>
          <p:nvPicPr>
            <p:cNvPr id="80039" name="Picture 167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5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040" name="Picture 168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3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041" name="Picture 169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2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042" name="Picture 170" descr="5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0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0043" name="Rectangle 171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×</a:t>
            </a:r>
          </a:p>
        </p:txBody>
      </p:sp>
      <p:pic>
        <p:nvPicPr>
          <p:cNvPr id="80044" name="Picture 172" descr="2EVA01"/>
          <p:cNvPicPr preferRelativeResize="0"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038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0045" name="Group 173"/>
          <p:cNvGrpSpPr>
            <a:grpSpLocks/>
          </p:cNvGrpSpPr>
          <p:nvPr/>
        </p:nvGrpSpPr>
        <p:grpSpPr bwMode="auto">
          <a:xfrm>
            <a:off x="7597775" y="1341438"/>
            <a:ext cx="814388" cy="427037"/>
            <a:chOff x="3652" y="1706"/>
            <a:chExt cx="513" cy="269"/>
          </a:xfrm>
        </p:grpSpPr>
        <p:pic>
          <p:nvPicPr>
            <p:cNvPr id="80046" name="Picture 174" descr="1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2" y="170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047" name="Picture 175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4" y="170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048" name="Picture 176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3" y="170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0049" name="Group 177"/>
          <p:cNvGrpSpPr>
            <a:grpSpLocks/>
          </p:cNvGrpSpPr>
          <p:nvPr/>
        </p:nvGrpSpPr>
        <p:grpSpPr bwMode="auto">
          <a:xfrm>
            <a:off x="7308850" y="1341438"/>
            <a:ext cx="1103313" cy="427037"/>
            <a:chOff x="3470" y="2024"/>
            <a:chExt cx="695" cy="269"/>
          </a:xfrm>
        </p:grpSpPr>
        <p:grpSp>
          <p:nvGrpSpPr>
            <p:cNvPr id="80050" name="Group 178"/>
            <p:cNvGrpSpPr>
              <a:grpSpLocks/>
            </p:cNvGrpSpPr>
            <p:nvPr/>
          </p:nvGrpSpPr>
          <p:grpSpPr bwMode="auto">
            <a:xfrm>
              <a:off x="3470" y="2024"/>
              <a:ext cx="695" cy="269"/>
              <a:chOff x="4921" y="2024"/>
              <a:chExt cx="695" cy="269"/>
            </a:xfrm>
          </p:grpSpPr>
          <p:pic>
            <p:nvPicPr>
              <p:cNvPr id="80051" name="Picture 179" descr="2EVA01"/>
              <p:cNvPicPr preferRelativeResize="0"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21" y="2024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0052" name="Picture 180" descr="1EVA01"/>
              <p:cNvPicPr preferRelativeResize="0"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03" y="2024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0053" name="Rectangle 181"/>
              <p:cNvSpPr>
                <a:spLocks noChangeArrowheads="1"/>
              </p:cNvSpPr>
              <p:nvPr/>
            </p:nvSpPr>
            <p:spPr bwMode="auto">
              <a:xfrm flipH="1">
                <a:off x="5058" y="2069"/>
                <a:ext cx="48" cy="9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432000"/>
              <a:lstStyle/>
              <a:p>
                <a:r>
                  <a:rPr lang="en-US" altLang="ja-JP" sz="900">
                    <a:solidFill>
                      <a:srgbClr val="FF930B"/>
                    </a:solidFill>
                    <a:latin typeface="Arial Black" panose="020B0A04020102020204" pitchFamily="34" charset="0"/>
                    <a:ea typeface="ＭＳ ゴシック" panose="020B0609070205080204" pitchFamily="49" charset="-128"/>
                  </a:rPr>
                  <a:t>,</a:t>
                </a:r>
              </a:p>
            </p:txBody>
          </p:sp>
          <p:pic>
            <p:nvPicPr>
              <p:cNvPr id="80054" name="Picture 182" descr="0EVA01"/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65" y="2024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0055" name="Picture 183" descr="0EVA01"/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84" y="2024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0056" name="Picture 184" descr="5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0" y="202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799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799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799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799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799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799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 tmFilter="0, 0; .2, .5; .8, .5; 1, 0"/>
                                        <p:tgtEl>
                                          <p:spTgt spid="799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500" autoRev="1" fill="hold"/>
                                        <p:tgtEl>
                                          <p:spTgt spid="799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fill="hold"/>
                                        <p:tgtEl>
                                          <p:spTgt spid="799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799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799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799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 tmFilter="0, 0; .2, .5; .8, .5; 1, 0"/>
                                        <p:tgtEl>
                                          <p:spTgt spid="799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500" autoRev="1" fill="hold"/>
                                        <p:tgtEl>
                                          <p:spTgt spid="799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799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 tmFilter="0, 0; .2, .5; .8, .5; 1, 0"/>
                                        <p:tgtEl>
                                          <p:spTgt spid="799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500" autoRev="1" fill="hold"/>
                                        <p:tgtEl>
                                          <p:spTgt spid="799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fill="hold"/>
                                        <p:tgtEl>
                                          <p:spTgt spid="799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 tmFilter="0, 0; .2, .5; .8, .5; 1, 0"/>
                                        <p:tgtEl>
                                          <p:spTgt spid="800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500" autoRev="1" fill="hold"/>
                                        <p:tgtEl>
                                          <p:spTgt spid="800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1000" fill="hold"/>
                                        <p:tgtEl>
                                          <p:spTgt spid="799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 tmFilter="0, 0; .2, .5; .8, .5; 1, 0"/>
                                        <p:tgtEl>
                                          <p:spTgt spid="800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500" autoRev="1" fill="hold"/>
                                        <p:tgtEl>
                                          <p:spTgt spid="800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1000" fill="hold"/>
                                        <p:tgtEl>
                                          <p:spTgt spid="799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0" fill="hold"/>
                                        <p:tgtEl>
                                          <p:spTgt spid="7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5" dur="1000" fill="hold"/>
                                        <p:tgtEl>
                                          <p:spTgt spid="7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76" grpId="0" animBg="1"/>
      <p:bldP spid="79977" grpId="0" animBg="1"/>
      <p:bldP spid="79978" grpId="0" animBg="1"/>
      <p:bldP spid="79979" grpId="0" animBg="1"/>
      <p:bldP spid="79980" grpId="0" animBg="1"/>
      <p:bldP spid="79981" grpId="0" animBg="1"/>
      <p:bldP spid="79982" grpId="0" animBg="1"/>
      <p:bldP spid="79983" grpId="0" animBg="1"/>
      <p:bldP spid="79987" grpId="0" animBg="1"/>
      <p:bldP spid="79987" grpId="1" animBg="1"/>
      <p:bldP spid="79987" grpId="2" animBg="1"/>
      <p:bldP spid="79989" grpId="0" animBg="1"/>
      <p:bldP spid="79991" grpId="0" animBg="1"/>
      <p:bldP spid="79999" grpId="0" animBg="1"/>
      <p:bldP spid="80000" grpId="0" animBg="1"/>
      <p:bldP spid="80014" grpId="0" animBg="1"/>
      <p:bldP spid="80043" grpId="0" animBg="1"/>
      <p:bldP spid="8004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250825" y="981075"/>
            <a:ext cx="4826000" cy="1296988"/>
          </a:xfrm>
          <a:prstGeom prst="rect">
            <a:avLst/>
          </a:prstGeom>
          <a:solidFill>
            <a:schemeClr val="tx1"/>
          </a:solidFill>
          <a:ln w="57150" cmpd="thinThick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en-US" altLang="ja-JP" sz="1800" b="0"/>
              <a:t>【</a:t>
            </a:r>
            <a:r>
              <a:rPr lang="ja-JP" altLang="en-US" sz="1800" b="0"/>
              <a:t>例題</a:t>
            </a:r>
            <a:r>
              <a:rPr lang="en-US" altLang="ja-JP" sz="1800" b="0"/>
              <a:t>4】</a:t>
            </a:r>
            <a:r>
              <a:rPr lang="ja-JP" altLang="en-US" sz="1800" b="0">
                <a:solidFill>
                  <a:schemeClr val="accent1"/>
                </a:solidFill>
              </a:rPr>
              <a:t>割引きの計算</a:t>
            </a:r>
          </a:p>
          <a:p>
            <a:pPr algn="l"/>
            <a:r>
              <a:rPr lang="ja-JP" altLang="en-US" sz="1800" b="0"/>
              <a:t>　</a:t>
            </a:r>
            <a:r>
              <a:rPr lang="en-US" altLang="ja-JP" sz="1800" b="0"/>
              <a:t>\5,000</a:t>
            </a:r>
            <a:r>
              <a:rPr lang="ja-JP" altLang="en-US" sz="1800" b="0"/>
              <a:t>の</a:t>
            </a:r>
            <a:r>
              <a:rPr lang="en-US" altLang="ja-JP" sz="1800" b="0"/>
              <a:t>2</a:t>
            </a:r>
            <a:r>
              <a:rPr lang="ja-JP" altLang="en-US" sz="1800" b="0"/>
              <a:t>％引きはいくらか。 </a:t>
            </a: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250825" y="2420938"/>
            <a:ext cx="4826000" cy="2449512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en-US" altLang="ja-JP" sz="1800"/>
              <a:t> </a:t>
            </a:r>
            <a:r>
              <a:rPr lang="ja-JP" altLang="en-US" sz="1800" b="0"/>
              <a:t>（解き方）　</a:t>
            </a:r>
          </a:p>
          <a:p>
            <a:pPr algn="l"/>
            <a:r>
              <a:rPr lang="ja-JP" altLang="en-US" sz="1800" b="0">
                <a:solidFill>
                  <a:srgbClr val="FF3300"/>
                </a:solidFill>
              </a:rPr>
              <a:t>　基準量</a:t>
            </a:r>
            <a:r>
              <a:rPr lang="en-US" altLang="ja-JP" sz="1800" b="0">
                <a:solidFill>
                  <a:srgbClr val="FF3300"/>
                </a:solidFill>
              </a:rPr>
              <a:t>×(</a:t>
            </a:r>
            <a:r>
              <a:rPr lang="ja-JP" altLang="en-US" sz="1800" b="0">
                <a:solidFill>
                  <a:srgbClr val="FF3300"/>
                </a:solidFill>
              </a:rPr>
              <a:t>１－割合</a:t>
            </a:r>
            <a:r>
              <a:rPr lang="en-US" altLang="ja-JP" sz="1800" b="0">
                <a:solidFill>
                  <a:srgbClr val="FF3300"/>
                </a:solidFill>
              </a:rPr>
              <a:t>)</a:t>
            </a:r>
            <a:r>
              <a:rPr lang="ja-JP" altLang="en-US" sz="1800" b="0">
                <a:solidFill>
                  <a:srgbClr val="FF3300"/>
                </a:solidFill>
              </a:rPr>
              <a:t>＝残量・・・・・公式</a:t>
            </a:r>
          </a:p>
          <a:p>
            <a:pPr algn="l"/>
            <a:r>
              <a:rPr lang="ja-JP" altLang="en-US" sz="1800" b="0"/>
              <a:t>　　基準量→</a:t>
            </a:r>
            <a:r>
              <a:rPr lang="en-US" altLang="ja-JP" sz="1800" b="0"/>
              <a:t>\5,000</a:t>
            </a:r>
          </a:p>
          <a:p>
            <a:pPr algn="l"/>
            <a:r>
              <a:rPr lang="ja-JP" altLang="en-US" sz="1800" b="0"/>
              <a:t>　　割合→</a:t>
            </a:r>
            <a:r>
              <a:rPr lang="en-US" altLang="ja-JP" sz="1800" b="0"/>
              <a:t>2</a:t>
            </a:r>
            <a:r>
              <a:rPr lang="ja-JP" altLang="en-US" sz="1800" b="0"/>
              <a:t>％</a:t>
            </a:r>
          </a:p>
          <a:p>
            <a:pPr algn="l"/>
            <a:r>
              <a:rPr lang="ja-JP" altLang="en-US" sz="1800" b="0"/>
              <a:t>　　残量→？</a:t>
            </a:r>
          </a:p>
          <a:p>
            <a:pPr algn="l"/>
            <a:r>
              <a:rPr lang="ja-JP" altLang="en-US" sz="1800" b="0"/>
              <a:t>　　</a:t>
            </a:r>
            <a:r>
              <a:rPr lang="en-US" altLang="ja-JP" sz="1800" b="0">
                <a:solidFill>
                  <a:schemeClr val="bg1"/>
                </a:solidFill>
              </a:rPr>
              <a:t>\5,000×(1</a:t>
            </a:r>
            <a:r>
              <a:rPr lang="ja-JP" altLang="en-US" sz="1800" b="0">
                <a:solidFill>
                  <a:schemeClr val="bg1"/>
                </a:solidFill>
              </a:rPr>
              <a:t>－</a:t>
            </a:r>
            <a:r>
              <a:rPr lang="en-US" altLang="ja-JP" sz="1800" b="0">
                <a:solidFill>
                  <a:schemeClr val="bg1"/>
                </a:solidFill>
              </a:rPr>
              <a:t>0.02)</a:t>
            </a:r>
            <a:r>
              <a:rPr lang="ja-JP" altLang="en-US" sz="1800" b="0">
                <a:solidFill>
                  <a:schemeClr val="bg1"/>
                </a:solidFill>
              </a:rPr>
              <a:t>＝</a:t>
            </a:r>
            <a:r>
              <a:rPr lang="en-US" altLang="ja-JP" sz="1800" b="0">
                <a:solidFill>
                  <a:schemeClr val="bg1"/>
                </a:solidFill>
              </a:rPr>
              <a:t>\4,900</a:t>
            </a:r>
          </a:p>
          <a:p>
            <a:pPr algn="l"/>
            <a:r>
              <a:rPr lang="ja-JP" altLang="en-US" sz="1800" b="0">
                <a:solidFill>
                  <a:schemeClr val="bg1"/>
                </a:solidFill>
              </a:rPr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\4,900</a:t>
            </a:r>
            <a:endParaRPr lang="en-US" altLang="ja-JP" sz="1800" b="0"/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4176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（</a:t>
            </a:r>
            <a:r>
              <a:rPr lang="en-US" altLang="ja-JP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）割合に関する計算</a:t>
            </a:r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250825" y="5013325"/>
            <a:ext cx="4826000" cy="1223963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b="0"/>
              <a:t>（電卓操作例）</a:t>
            </a:r>
            <a:endParaRPr lang="ja-JP" altLang="en-US" sz="1800" b="0"/>
          </a:p>
          <a:p>
            <a:pPr algn="l"/>
            <a:endParaRPr lang="ja-JP" altLang="en-US" sz="1800" b="0"/>
          </a:p>
          <a:p>
            <a:pPr algn="l"/>
            <a:endParaRPr lang="ja-JP" altLang="en-US" sz="1800" b="0"/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\4,900</a:t>
            </a:r>
          </a:p>
        </p:txBody>
      </p:sp>
      <p:sp>
        <p:nvSpPr>
          <p:cNvPr id="81000" name="AutoShape 104"/>
          <p:cNvSpPr>
            <a:spLocks noChangeAspect="1" noChangeArrowheads="1"/>
          </p:cNvSpPr>
          <p:nvPr/>
        </p:nvSpPr>
        <p:spPr bwMode="auto">
          <a:xfrm>
            <a:off x="61118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５</a:t>
            </a:r>
          </a:p>
        </p:txBody>
      </p:sp>
      <p:sp>
        <p:nvSpPr>
          <p:cNvPr id="81001" name="AutoShape 105"/>
          <p:cNvSpPr>
            <a:spLocks noChangeAspect="1" noChangeArrowheads="1"/>
          </p:cNvSpPr>
          <p:nvPr/>
        </p:nvSpPr>
        <p:spPr bwMode="auto">
          <a:xfrm>
            <a:off x="9715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1002" name="AutoShape 106"/>
          <p:cNvSpPr>
            <a:spLocks noChangeAspect="1" noChangeArrowheads="1"/>
          </p:cNvSpPr>
          <p:nvPr/>
        </p:nvSpPr>
        <p:spPr bwMode="auto">
          <a:xfrm>
            <a:off x="13319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1003" name="AutoShape 107"/>
          <p:cNvSpPr>
            <a:spLocks noChangeAspect="1" noChangeArrowheads="1"/>
          </p:cNvSpPr>
          <p:nvPr/>
        </p:nvSpPr>
        <p:spPr bwMode="auto">
          <a:xfrm>
            <a:off x="169068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1004" name="AutoShape 108"/>
          <p:cNvSpPr>
            <a:spLocks noChangeAspect="1" noChangeArrowheads="1"/>
          </p:cNvSpPr>
          <p:nvPr/>
        </p:nvSpPr>
        <p:spPr bwMode="auto">
          <a:xfrm>
            <a:off x="20510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en-US" altLang="ja-JP" sz="1400"/>
              <a:t>×</a:t>
            </a:r>
          </a:p>
        </p:txBody>
      </p:sp>
      <p:sp>
        <p:nvSpPr>
          <p:cNvPr id="81005" name="AutoShape 109"/>
          <p:cNvSpPr>
            <a:spLocks noChangeAspect="1" noChangeArrowheads="1"/>
          </p:cNvSpPr>
          <p:nvPr/>
        </p:nvSpPr>
        <p:spPr bwMode="auto">
          <a:xfrm>
            <a:off x="24114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２</a:t>
            </a:r>
          </a:p>
        </p:txBody>
      </p:sp>
      <p:sp>
        <p:nvSpPr>
          <p:cNvPr id="81006" name="AutoShape 110"/>
          <p:cNvSpPr>
            <a:spLocks noChangeAspect="1" noChangeArrowheads="1"/>
          </p:cNvSpPr>
          <p:nvPr/>
        </p:nvSpPr>
        <p:spPr bwMode="auto">
          <a:xfrm>
            <a:off x="27717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％</a:t>
            </a:r>
          </a:p>
        </p:txBody>
      </p:sp>
      <p:sp>
        <p:nvSpPr>
          <p:cNvPr id="81008" name="AutoShape 112"/>
          <p:cNvSpPr>
            <a:spLocks noChangeAspect="1" noChangeArrowheads="1"/>
          </p:cNvSpPr>
          <p:nvPr/>
        </p:nvSpPr>
        <p:spPr bwMode="auto">
          <a:xfrm>
            <a:off x="313213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－</a:t>
            </a:r>
          </a:p>
        </p:txBody>
      </p:sp>
      <p:sp>
        <p:nvSpPr>
          <p:cNvPr id="81048" name="Rectangle 152"/>
          <p:cNvSpPr>
            <a:spLocks noChangeArrowheads="1"/>
          </p:cNvSpPr>
          <p:nvPr/>
        </p:nvSpPr>
        <p:spPr bwMode="auto">
          <a:xfrm>
            <a:off x="5292725" y="981075"/>
            <a:ext cx="3600450" cy="5111750"/>
          </a:xfrm>
          <a:prstGeom prst="rect">
            <a:avLst/>
          </a:prstGeom>
          <a:solidFill>
            <a:schemeClr val="hlink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049" name="Rectangle 153"/>
          <p:cNvSpPr>
            <a:spLocks noChangeArrowheads="1"/>
          </p:cNvSpPr>
          <p:nvPr/>
        </p:nvSpPr>
        <p:spPr bwMode="auto">
          <a:xfrm>
            <a:off x="5508625" y="1268413"/>
            <a:ext cx="3225800" cy="604837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050" name="AutoShape 154"/>
          <p:cNvSpPr>
            <a:spLocks noChangeArrowheads="1"/>
          </p:cNvSpPr>
          <p:nvPr/>
        </p:nvSpPr>
        <p:spPr bwMode="auto">
          <a:xfrm>
            <a:off x="61563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00</a:t>
            </a:r>
          </a:p>
        </p:txBody>
      </p:sp>
      <p:sp>
        <p:nvSpPr>
          <p:cNvPr id="81051" name="AutoShape 155"/>
          <p:cNvSpPr>
            <a:spLocks noChangeArrowheads="1"/>
          </p:cNvSpPr>
          <p:nvPr/>
        </p:nvSpPr>
        <p:spPr bwMode="auto">
          <a:xfrm>
            <a:off x="5472113" y="5373688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０</a:t>
            </a:r>
          </a:p>
        </p:txBody>
      </p:sp>
      <p:sp>
        <p:nvSpPr>
          <p:cNvPr id="81052" name="AutoShape 156"/>
          <p:cNvSpPr>
            <a:spLocks noChangeArrowheads="1"/>
          </p:cNvSpPr>
          <p:nvPr/>
        </p:nvSpPr>
        <p:spPr bwMode="auto">
          <a:xfrm>
            <a:off x="61563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１</a:t>
            </a:r>
          </a:p>
        </p:txBody>
      </p:sp>
      <p:sp>
        <p:nvSpPr>
          <p:cNvPr id="81053" name="AutoShape 157"/>
          <p:cNvSpPr>
            <a:spLocks noChangeArrowheads="1"/>
          </p:cNvSpPr>
          <p:nvPr/>
        </p:nvSpPr>
        <p:spPr bwMode="auto">
          <a:xfrm>
            <a:off x="68040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２</a:t>
            </a:r>
          </a:p>
        </p:txBody>
      </p:sp>
      <p:sp>
        <p:nvSpPr>
          <p:cNvPr id="81054" name="AutoShape 158"/>
          <p:cNvSpPr>
            <a:spLocks noChangeArrowheads="1"/>
          </p:cNvSpPr>
          <p:nvPr/>
        </p:nvSpPr>
        <p:spPr bwMode="auto">
          <a:xfrm>
            <a:off x="74533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６</a:t>
            </a:r>
          </a:p>
        </p:txBody>
      </p:sp>
      <p:sp>
        <p:nvSpPr>
          <p:cNvPr id="81055" name="AutoShape 159"/>
          <p:cNvSpPr>
            <a:spLocks noChangeArrowheads="1"/>
          </p:cNvSpPr>
          <p:nvPr/>
        </p:nvSpPr>
        <p:spPr bwMode="auto">
          <a:xfrm>
            <a:off x="68040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300" b="0"/>
              <a:t>⑤</a:t>
            </a:r>
          </a:p>
        </p:txBody>
      </p:sp>
      <p:sp>
        <p:nvSpPr>
          <p:cNvPr id="81056" name="AutoShape 160"/>
          <p:cNvSpPr>
            <a:spLocks noChangeArrowheads="1"/>
          </p:cNvSpPr>
          <p:nvPr/>
        </p:nvSpPr>
        <p:spPr bwMode="auto">
          <a:xfrm>
            <a:off x="61563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４</a:t>
            </a:r>
          </a:p>
        </p:txBody>
      </p:sp>
      <p:sp>
        <p:nvSpPr>
          <p:cNvPr id="81057" name="AutoShape 161"/>
          <p:cNvSpPr>
            <a:spLocks noChangeArrowheads="1"/>
          </p:cNvSpPr>
          <p:nvPr/>
        </p:nvSpPr>
        <p:spPr bwMode="auto">
          <a:xfrm>
            <a:off x="74533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９</a:t>
            </a:r>
          </a:p>
        </p:txBody>
      </p:sp>
      <p:sp>
        <p:nvSpPr>
          <p:cNvPr id="81058" name="AutoShape 162"/>
          <p:cNvSpPr>
            <a:spLocks noChangeArrowheads="1"/>
          </p:cNvSpPr>
          <p:nvPr/>
        </p:nvSpPr>
        <p:spPr bwMode="auto">
          <a:xfrm>
            <a:off x="68040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８</a:t>
            </a:r>
          </a:p>
        </p:txBody>
      </p:sp>
      <p:sp>
        <p:nvSpPr>
          <p:cNvPr id="81059" name="AutoShape 163"/>
          <p:cNvSpPr>
            <a:spLocks noChangeArrowheads="1"/>
          </p:cNvSpPr>
          <p:nvPr/>
        </p:nvSpPr>
        <p:spPr bwMode="auto">
          <a:xfrm>
            <a:off x="61563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７</a:t>
            </a:r>
          </a:p>
        </p:txBody>
      </p:sp>
      <p:sp>
        <p:nvSpPr>
          <p:cNvPr id="81060" name="AutoShape 164"/>
          <p:cNvSpPr>
            <a:spLocks noChangeArrowheads="1"/>
          </p:cNvSpPr>
          <p:nvPr/>
        </p:nvSpPr>
        <p:spPr bwMode="auto">
          <a:xfrm>
            <a:off x="68040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M-</a:t>
            </a:r>
          </a:p>
        </p:txBody>
      </p:sp>
      <p:sp>
        <p:nvSpPr>
          <p:cNvPr id="81061" name="AutoShape 165"/>
          <p:cNvSpPr>
            <a:spLocks noChangeArrowheads="1"/>
          </p:cNvSpPr>
          <p:nvPr/>
        </p:nvSpPr>
        <p:spPr bwMode="auto">
          <a:xfrm>
            <a:off x="61563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MR</a:t>
            </a:r>
          </a:p>
        </p:txBody>
      </p:sp>
      <p:sp>
        <p:nvSpPr>
          <p:cNvPr id="81062" name="AutoShape 166"/>
          <p:cNvSpPr>
            <a:spLocks noChangeArrowheads="1"/>
          </p:cNvSpPr>
          <p:nvPr/>
        </p:nvSpPr>
        <p:spPr bwMode="auto">
          <a:xfrm>
            <a:off x="54721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MC</a:t>
            </a:r>
          </a:p>
        </p:txBody>
      </p:sp>
      <p:sp>
        <p:nvSpPr>
          <p:cNvPr id="81063" name="AutoShape 167"/>
          <p:cNvSpPr>
            <a:spLocks noChangeArrowheads="1"/>
          </p:cNvSpPr>
          <p:nvPr/>
        </p:nvSpPr>
        <p:spPr bwMode="auto">
          <a:xfrm>
            <a:off x="81010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×</a:t>
            </a:r>
          </a:p>
        </p:txBody>
      </p:sp>
      <p:sp>
        <p:nvSpPr>
          <p:cNvPr id="81064" name="AutoShape 168"/>
          <p:cNvSpPr>
            <a:spLocks noChangeArrowheads="1"/>
          </p:cNvSpPr>
          <p:nvPr/>
        </p:nvSpPr>
        <p:spPr bwMode="auto">
          <a:xfrm>
            <a:off x="6156325" y="2565400"/>
            <a:ext cx="554038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％</a:t>
            </a:r>
          </a:p>
        </p:txBody>
      </p:sp>
      <p:sp>
        <p:nvSpPr>
          <p:cNvPr id="81065" name="AutoShape 169"/>
          <p:cNvSpPr>
            <a:spLocks noChangeArrowheads="1"/>
          </p:cNvSpPr>
          <p:nvPr/>
        </p:nvSpPr>
        <p:spPr bwMode="auto">
          <a:xfrm>
            <a:off x="74533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M+</a:t>
            </a:r>
          </a:p>
        </p:txBody>
      </p:sp>
      <p:sp>
        <p:nvSpPr>
          <p:cNvPr id="81066" name="AutoShape 170"/>
          <p:cNvSpPr>
            <a:spLocks noChangeArrowheads="1"/>
          </p:cNvSpPr>
          <p:nvPr/>
        </p:nvSpPr>
        <p:spPr bwMode="auto">
          <a:xfrm>
            <a:off x="74517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＝</a:t>
            </a:r>
          </a:p>
        </p:txBody>
      </p:sp>
      <p:sp>
        <p:nvSpPr>
          <p:cNvPr id="81067" name="AutoShape 171"/>
          <p:cNvSpPr>
            <a:spLocks noChangeArrowheads="1"/>
          </p:cNvSpPr>
          <p:nvPr/>
        </p:nvSpPr>
        <p:spPr bwMode="auto">
          <a:xfrm>
            <a:off x="81010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÷</a:t>
            </a:r>
          </a:p>
        </p:txBody>
      </p:sp>
      <p:sp>
        <p:nvSpPr>
          <p:cNvPr id="81068" name="AutoShape 172"/>
          <p:cNvSpPr>
            <a:spLocks noChangeArrowheads="1"/>
          </p:cNvSpPr>
          <p:nvPr/>
        </p:nvSpPr>
        <p:spPr bwMode="auto">
          <a:xfrm>
            <a:off x="5472113" y="47974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C</a:t>
            </a:r>
          </a:p>
        </p:txBody>
      </p:sp>
      <p:sp>
        <p:nvSpPr>
          <p:cNvPr id="81069" name="AutoShape 173"/>
          <p:cNvSpPr>
            <a:spLocks noChangeArrowheads="1"/>
          </p:cNvSpPr>
          <p:nvPr/>
        </p:nvSpPr>
        <p:spPr bwMode="auto">
          <a:xfrm>
            <a:off x="74533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√</a:t>
            </a:r>
          </a:p>
        </p:txBody>
      </p:sp>
      <p:sp>
        <p:nvSpPr>
          <p:cNvPr id="81070" name="AutoShape 174"/>
          <p:cNvSpPr>
            <a:spLocks noChangeArrowheads="1"/>
          </p:cNvSpPr>
          <p:nvPr/>
        </p:nvSpPr>
        <p:spPr bwMode="auto">
          <a:xfrm>
            <a:off x="54721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+/-</a:t>
            </a:r>
          </a:p>
        </p:txBody>
      </p:sp>
      <p:sp>
        <p:nvSpPr>
          <p:cNvPr id="81071" name="AutoShape 175"/>
          <p:cNvSpPr>
            <a:spLocks noChangeArrowheads="1"/>
          </p:cNvSpPr>
          <p:nvPr/>
        </p:nvSpPr>
        <p:spPr bwMode="auto">
          <a:xfrm>
            <a:off x="81010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GT</a:t>
            </a:r>
          </a:p>
        </p:txBody>
      </p:sp>
      <p:sp>
        <p:nvSpPr>
          <p:cNvPr id="81072" name="AutoShape 176"/>
          <p:cNvSpPr>
            <a:spLocks noChangeArrowheads="1"/>
          </p:cNvSpPr>
          <p:nvPr/>
        </p:nvSpPr>
        <p:spPr bwMode="auto">
          <a:xfrm rot="5400000">
            <a:off x="6879431" y="2489994"/>
            <a:ext cx="403225" cy="5540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>
                <a:ea typeface="@ＭＳ Ｐゴシック" panose="020B0600070205080204" pitchFamily="50" charset="-128"/>
                <a:cs typeface="@ＭＳ Ｐゴシック" panose="020B0600070205080204" pitchFamily="50" charset="-128"/>
              </a:rPr>
              <a:t>▲</a:t>
            </a:r>
          </a:p>
        </p:txBody>
      </p:sp>
      <p:sp>
        <p:nvSpPr>
          <p:cNvPr id="81073" name="AutoShape 177"/>
          <p:cNvSpPr>
            <a:spLocks noChangeArrowheads="1"/>
          </p:cNvSpPr>
          <p:nvPr/>
        </p:nvSpPr>
        <p:spPr bwMode="auto">
          <a:xfrm>
            <a:off x="54721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AC</a:t>
            </a:r>
          </a:p>
        </p:txBody>
      </p:sp>
      <p:sp>
        <p:nvSpPr>
          <p:cNvPr id="81074" name="AutoShape 178"/>
          <p:cNvSpPr>
            <a:spLocks noChangeArrowheads="1"/>
          </p:cNvSpPr>
          <p:nvPr/>
        </p:nvSpPr>
        <p:spPr bwMode="auto">
          <a:xfrm>
            <a:off x="68040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・</a:t>
            </a:r>
          </a:p>
        </p:txBody>
      </p:sp>
      <p:pic>
        <p:nvPicPr>
          <p:cNvPr id="81075" name="Picture 179" descr="0EVA01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3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076" name="Rectangle 180"/>
          <p:cNvSpPr>
            <a:spLocks noChangeArrowheads="1"/>
          </p:cNvSpPr>
          <p:nvPr/>
        </p:nvSpPr>
        <p:spPr bwMode="auto">
          <a:xfrm flipH="1" flipV="1">
            <a:off x="8459788" y="1628775"/>
            <a:ext cx="69850" cy="698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396000"/>
          <a:lstStyle/>
          <a:p>
            <a:r>
              <a:rPr lang="en-US" altLang="ja-JP" sz="1200">
                <a:solidFill>
                  <a:srgbClr val="FF930B"/>
                </a:solidFill>
                <a:latin typeface="Arial Black" panose="020B0A04020102020204" pitchFamily="34" charset="0"/>
                <a:ea typeface="ＭＳ ゴシック" panose="020B0609070205080204" pitchFamily="49" charset="-128"/>
              </a:rPr>
              <a:t>.</a:t>
            </a:r>
          </a:p>
        </p:txBody>
      </p:sp>
      <p:sp>
        <p:nvSpPr>
          <p:cNvPr id="81077" name="AutoShape 181"/>
          <p:cNvSpPr>
            <a:spLocks noChangeArrowheads="1"/>
          </p:cNvSpPr>
          <p:nvPr/>
        </p:nvSpPr>
        <p:spPr bwMode="auto">
          <a:xfrm>
            <a:off x="74517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３</a:t>
            </a:r>
          </a:p>
        </p:txBody>
      </p:sp>
      <p:sp>
        <p:nvSpPr>
          <p:cNvPr id="81078" name="AutoShape 182"/>
          <p:cNvSpPr>
            <a:spLocks noChangeArrowheads="1"/>
          </p:cNvSpPr>
          <p:nvPr/>
        </p:nvSpPr>
        <p:spPr bwMode="auto">
          <a:xfrm>
            <a:off x="8101013" y="4797425"/>
            <a:ext cx="554037" cy="1109663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＋</a:t>
            </a:r>
          </a:p>
        </p:txBody>
      </p:sp>
      <p:sp>
        <p:nvSpPr>
          <p:cNvPr id="81079" name="AutoShape 183"/>
          <p:cNvSpPr>
            <a:spLocks noChangeArrowheads="1"/>
          </p:cNvSpPr>
          <p:nvPr/>
        </p:nvSpPr>
        <p:spPr bwMode="auto">
          <a:xfrm>
            <a:off x="81010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－</a:t>
            </a:r>
          </a:p>
        </p:txBody>
      </p:sp>
      <p:grpSp>
        <p:nvGrpSpPr>
          <p:cNvPr id="81080" name="Group 184"/>
          <p:cNvGrpSpPr>
            <a:grpSpLocks/>
          </p:cNvGrpSpPr>
          <p:nvPr/>
        </p:nvGrpSpPr>
        <p:grpSpPr bwMode="auto">
          <a:xfrm>
            <a:off x="5508625" y="2060575"/>
            <a:ext cx="3095625" cy="360363"/>
            <a:chOff x="431" y="1615"/>
            <a:chExt cx="1950" cy="227"/>
          </a:xfrm>
        </p:grpSpPr>
        <p:sp>
          <p:nvSpPr>
            <p:cNvPr id="81081" name="AutoShape 185"/>
            <p:cNvSpPr>
              <a:spLocks noChangeArrowheads="1"/>
            </p:cNvSpPr>
            <p:nvPr/>
          </p:nvSpPr>
          <p:spPr bwMode="auto">
            <a:xfrm>
              <a:off x="475" y="1615"/>
              <a:ext cx="546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81082" name="AutoShape 186"/>
            <p:cNvSpPr>
              <a:spLocks noChangeArrowheads="1"/>
            </p:cNvSpPr>
            <p:nvPr/>
          </p:nvSpPr>
          <p:spPr bwMode="auto">
            <a:xfrm>
              <a:off x="1096" y="1615"/>
              <a:ext cx="1285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                             </a:t>
              </a:r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81083" name="AutoShape 187"/>
            <p:cNvSpPr>
              <a:spLocks noChangeArrowheads="1"/>
            </p:cNvSpPr>
            <p:nvPr/>
          </p:nvSpPr>
          <p:spPr bwMode="auto">
            <a:xfrm>
              <a:off x="1096" y="1706"/>
              <a:ext cx="1239" cy="4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    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</a:p>
          </p:txBody>
        </p:sp>
        <p:sp>
          <p:nvSpPr>
            <p:cNvPr id="81084" name="AutoShape 188"/>
            <p:cNvSpPr>
              <a:spLocks noChangeArrowheads="1"/>
            </p:cNvSpPr>
            <p:nvPr/>
          </p:nvSpPr>
          <p:spPr bwMode="auto">
            <a:xfrm>
              <a:off x="476" y="1706"/>
              <a:ext cx="488" cy="45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　・　</a:t>
              </a:r>
            </a:p>
          </p:txBody>
        </p:sp>
        <p:sp>
          <p:nvSpPr>
            <p:cNvPr id="81085" name="AutoShape 189"/>
            <p:cNvSpPr>
              <a:spLocks noChangeArrowheads="1"/>
            </p:cNvSpPr>
            <p:nvPr/>
          </p:nvSpPr>
          <p:spPr bwMode="auto">
            <a:xfrm>
              <a:off x="431" y="1751"/>
              <a:ext cx="488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 </a:t>
              </a:r>
              <a:r>
                <a:rPr lang="ru-RU" altLang="ja-JP" sz="1200">
                  <a:cs typeface="Arial" panose="020B0604020202020204" pitchFamily="34" charset="0"/>
                </a:rPr>
                <a:t>F</a:t>
              </a:r>
              <a:r>
                <a:rPr lang="en-US" altLang="ja-JP" sz="1200">
                  <a:cs typeface="Arial" panose="020B0604020202020204" pitchFamily="34" charset="0"/>
                </a:rPr>
                <a:t> CUT  5/4</a:t>
              </a:r>
              <a:endParaRPr lang="ru-RU" altLang="ja-JP" sz="1200">
                <a:cs typeface="Arial" panose="020B0604020202020204" pitchFamily="34" charset="0"/>
              </a:endParaRPr>
            </a:p>
          </p:txBody>
        </p:sp>
        <p:sp>
          <p:nvSpPr>
            <p:cNvPr id="81086" name="AutoShape 190"/>
            <p:cNvSpPr>
              <a:spLocks noChangeArrowheads="1"/>
            </p:cNvSpPr>
            <p:nvPr/>
          </p:nvSpPr>
          <p:spPr bwMode="auto">
            <a:xfrm>
              <a:off x="1096" y="1751"/>
              <a:ext cx="1285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5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  </a:t>
              </a:r>
              <a:r>
                <a:rPr lang="en-US" altLang="ja-JP" sz="1200">
                  <a:cs typeface="Arial" panose="020B0604020202020204" pitchFamily="34" charset="0"/>
                </a:rPr>
                <a:t>4 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3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2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0   </a:t>
              </a:r>
              <a:r>
                <a:rPr lang="ru-RU" altLang="ja-JP" sz="1200">
                  <a:cs typeface="Arial" panose="020B0604020202020204" pitchFamily="34" charset="0"/>
                </a:rPr>
                <a:t>ADD2</a:t>
              </a:r>
            </a:p>
          </p:txBody>
        </p:sp>
      </p:grpSp>
      <p:pic>
        <p:nvPicPr>
          <p:cNvPr id="81087" name="Picture 191" descr="5EVA01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038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1088" name="Group 192"/>
          <p:cNvGrpSpPr>
            <a:grpSpLocks/>
          </p:cNvGrpSpPr>
          <p:nvPr/>
        </p:nvGrpSpPr>
        <p:grpSpPr bwMode="auto">
          <a:xfrm>
            <a:off x="7885113" y="1341438"/>
            <a:ext cx="527050" cy="427037"/>
            <a:chOff x="3834" y="436"/>
            <a:chExt cx="332" cy="269"/>
          </a:xfrm>
        </p:grpSpPr>
        <p:pic>
          <p:nvPicPr>
            <p:cNvPr id="81089" name="Picture 193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5" y="43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090" name="Picture 194" descr="5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4" y="43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1091" name="Group 195"/>
          <p:cNvGrpSpPr>
            <a:grpSpLocks/>
          </p:cNvGrpSpPr>
          <p:nvPr/>
        </p:nvGrpSpPr>
        <p:grpSpPr bwMode="auto">
          <a:xfrm>
            <a:off x="7597775" y="1341438"/>
            <a:ext cx="814388" cy="427037"/>
            <a:chOff x="3652" y="754"/>
            <a:chExt cx="513" cy="269"/>
          </a:xfrm>
        </p:grpSpPr>
        <p:pic>
          <p:nvPicPr>
            <p:cNvPr id="81092" name="Picture 196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3" y="75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093" name="Picture 197" descr="5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2" y="75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094" name="Picture 198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4" y="75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1095" name="Group 199"/>
          <p:cNvGrpSpPr>
            <a:grpSpLocks/>
          </p:cNvGrpSpPr>
          <p:nvPr/>
        </p:nvGrpSpPr>
        <p:grpSpPr bwMode="auto">
          <a:xfrm>
            <a:off x="7308850" y="1341438"/>
            <a:ext cx="1106488" cy="427037"/>
            <a:chOff x="3470" y="1071"/>
            <a:chExt cx="697" cy="269"/>
          </a:xfrm>
        </p:grpSpPr>
        <p:grpSp>
          <p:nvGrpSpPr>
            <p:cNvPr id="81096" name="Group 200"/>
            <p:cNvGrpSpPr>
              <a:grpSpLocks/>
            </p:cNvGrpSpPr>
            <p:nvPr/>
          </p:nvGrpSpPr>
          <p:grpSpPr bwMode="auto">
            <a:xfrm>
              <a:off x="3471" y="1071"/>
              <a:ext cx="696" cy="269"/>
              <a:chOff x="4195" y="527"/>
              <a:chExt cx="696" cy="269"/>
            </a:xfrm>
          </p:grpSpPr>
          <p:sp>
            <p:nvSpPr>
              <p:cNvPr id="81097" name="Rectangle 201"/>
              <p:cNvSpPr>
                <a:spLocks noChangeArrowheads="1"/>
              </p:cNvSpPr>
              <p:nvPr/>
            </p:nvSpPr>
            <p:spPr bwMode="auto">
              <a:xfrm flipH="1">
                <a:off x="4332" y="572"/>
                <a:ext cx="48" cy="9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432000"/>
              <a:lstStyle/>
              <a:p>
                <a:r>
                  <a:rPr lang="en-US" altLang="ja-JP" sz="900">
                    <a:solidFill>
                      <a:srgbClr val="FF930B"/>
                    </a:solidFill>
                    <a:latin typeface="Arial Black" panose="020B0A04020102020204" pitchFamily="34" charset="0"/>
                    <a:ea typeface="ＭＳ ゴシック" panose="020B0609070205080204" pitchFamily="49" charset="-128"/>
                  </a:rPr>
                  <a:t>,</a:t>
                </a:r>
              </a:p>
            </p:txBody>
          </p:sp>
          <p:grpSp>
            <p:nvGrpSpPr>
              <p:cNvPr id="81098" name="Group 202"/>
              <p:cNvGrpSpPr>
                <a:grpSpLocks/>
              </p:cNvGrpSpPr>
              <p:nvPr/>
            </p:nvGrpSpPr>
            <p:grpSpPr bwMode="auto">
              <a:xfrm>
                <a:off x="4195" y="527"/>
                <a:ext cx="696" cy="269"/>
                <a:chOff x="3288" y="3067"/>
                <a:chExt cx="696" cy="269"/>
              </a:xfrm>
            </p:grpSpPr>
            <p:pic>
              <p:nvPicPr>
                <p:cNvPr id="81099" name="Picture 203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3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1100" name="Picture 204" descr="3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51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1101" name="Picture 205" descr="1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88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1102" name="Picture 206" descr="4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73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pic>
          <p:nvPicPr>
            <p:cNvPr id="81103" name="Picture 207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5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104" name="Picture 208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3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105" name="Picture 209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2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106" name="Picture 210" descr="5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0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1107" name="Rectangle 211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×</a:t>
            </a:r>
          </a:p>
        </p:txBody>
      </p:sp>
      <p:pic>
        <p:nvPicPr>
          <p:cNvPr id="81108" name="Picture 212" descr="2EVA01"/>
          <p:cNvPicPr preferRelativeResize="0"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038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1109" name="Group 213"/>
          <p:cNvGrpSpPr>
            <a:grpSpLocks/>
          </p:cNvGrpSpPr>
          <p:nvPr/>
        </p:nvGrpSpPr>
        <p:grpSpPr bwMode="auto">
          <a:xfrm>
            <a:off x="7597775" y="1341438"/>
            <a:ext cx="814388" cy="427037"/>
            <a:chOff x="3652" y="1706"/>
            <a:chExt cx="513" cy="269"/>
          </a:xfrm>
        </p:grpSpPr>
        <p:pic>
          <p:nvPicPr>
            <p:cNvPr id="81110" name="Picture 214" descr="1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2" y="170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111" name="Picture 215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4" y="170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112" name="Picture 216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3" y="170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1121" name="Group 225"/>
          <p:cNvGrpSpPr>
            <a:grpSpLocks/>
          </p:cNvGrpSpPr>
          <p:nvPr/>
        </p:nvGrpSpPr>
        <p:grpSpPr bwMode="auto">
          <a:xfrm>
            <a:off x="7308850" y="1341438"/>
            <a:ext cx="1103313" cy="427037"/>
            <a:chOff x="3379" y="2069"/>
            <a:chExt cx="695" cy="269"/>
          </a:xfrm>
        </p:grpSpPr>
        <p:sp>
          <p:nvSpPr>
            <p:cNvPr id="81122" name="Rectangle 226"/>
            <p:cNvSpPr>
              <a:spLocks noChangeArrowheads="1"/>
            </p:cNvSpPr>
            <p:nvPr/>
          </p:nvSpPr>
          <p:spPr bwMode="auto">
            <a:xfrm flipH="1">
              <a:off x="3516" y="2114"/>
              <a:ext cx="48" cy="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432000"/>
            <a:lstStyle/>
            <a:p>
              <a:r>
                <a:rPr lang="en-US" altLang="ja-JP" sz="900">
                  <a:solidFill>
                    <a:srgbClr val="FF930B"/>
                  </a:solidFill>
                  <a:latin typeface="Arial Black" panose="020B0A04020102020204" pitchFamily="34" charset="0"/>
                  <a:ea typeface="ＭＳ ゴシック" panose="020B0609070205080204" pitchFamily="49" charset="-128"/>
                </a:rPr>
                <a:t>,</a:t>
              </a:r>
            </a:p>
          </p:txBody>
        </p:sp>
        <p:pic>
          <p:nvPicPr>
            <p:cNvPr id="81123" name="Picture 227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2069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124" name="Picture 228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2" y="2069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125" name="Picture 229" descr="4EVA01"/>
            <p:cNvPicPr preferRelativeResize="0"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9" y="2069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126" name="Picture 230" descr="9EVA01"/>
            <p:cNvPicPr preferRelativeResize="0"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0" y="2069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810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810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810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810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810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810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 tmFilter="0, 0; .2, .5; .8, .5; 1, 0"/>
                                        <p:tgtEl>
                                          <p:spTgt spid="810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500" autoRev="1" fill="hold"/>
                                        <p:tgtEl>
                                          <p:spTgt spid="810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fill="hold"/>
                                        <p:tgtEl>
                                          <p:spTgt spid="810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810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810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810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 tmFilter="0, 0; .2, .5; .8, .5; 1, 0"/>
                                        <p:tgtEl>
                                          <p:spTgt spid="810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500" autoRev="1" fill="hold"/>
                                        <p:tgtEl>
                                          <p:spTgt spid="810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0" fill="hold"/>
                                        <p:tgtEl>
                                          <p:spTgt spid="810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 tmFilter="0, 0; .2, .5; .8, .5; 1, 0"/>
                                        <p:tgtEl>
                                          <p:spTgt spid="810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500" autoRev="1" fill="hold"/>
                                        <p:tgtEl>
                                          <p:spTgt spid="810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fill="hold"/>
                                        <p:tgtEl>
                                          <p:spTgt spid="810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 tmFilter="0, 0; .2, .5; .8, .5; 1, 0"/>
                                        <p:tgtEl>
                                          <p:spTgt spid="810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500" autoRev="1" fill="hold"/>
                                        <p:tgtEl>
                                          <p:spTgt spid="810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1000" fill="hold"/>
                                        <p:tgtEl>
                                          <p:spTgt spid="810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810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810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1000" fill="hold"/>
                                        <p:tgtEl>
                                          <p:spTgt spid="810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0" fill="hold"/>
                                        <p:tgtEl>
                                          <p:spTgt spid="80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5" dur="1000" fill="hold"/>
                                        <p:tgtEl>
                                          <p:spTgt spid="80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000" grpId="0" animBg="1"/>
      <p:bldP spid="81001" grpId="0" animBg="1"/>
      <p:bldP spid="81002" grpId="0" animBg="1"/>
      <p:bldP spid="81003" grpId="0" animBg="1"/>
      <p:bldP spid="81004" grpId="0" animBg="1"/>
      <p:bldP spid="81005" grpId="0" animBg="1"/>
      <p:bldP spid="81006" grpId="0" animBg="1"/>
      <p:bldP spid="81008" grpId="0" animBg="1"/>
      <p:bldP spid="81051" grpId="0" animBg="1"/>
      <p:bldP spid="81051" grpId="1" animBg="1"/>
      <p:bldP spid="81051" grpId="2" animBg="1"/>
      <p:bldP spid="81053" grpId="0" animBg="1"/>
      <p:bldP spid="81055" grpId="0" animBg="1"/>
      <p:bldP spid="81063" grpId="0" animBg="1"/>
      <p:bldP spid="81064" grpId="0" animBg="1"/>
      <p:bldP spid="81079" grpId="0" animBg="1"/>
      <p:bldP spid="81107" grpId="0" animBg="1"/>
      <p:bldP spid="8110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250825" y="981075"/>
            <a:ext cx="4826000" cy="1296988"/>
          </a:xfrm>
          <a:prstGeom prst="rect">
            <a:avLst/>
          </a:prstGeom>
          <a:solidFill>
            <a:schemeClr val="tx1"/>
          </a:solidFill>
          <a:ln w="57150" cmpd="thinThick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en-US" altLang="ja-JP" sz="1800" b="0"/>
              <a:t>【</a:t>
            </a:r>
            <a:r>
              <a:rPr lang="ja-JP" altLang="en-US" sz="1800" b="0"/>
              <a:t>例題</a:t>
            </a:r>
            <a:r>
              <a:rPr lang="en-US" altLang="ja-JP" sz="1800" b="0"/>
              <a:t>5】</a:t>
            </a:r>
            <a:r>
              <a:rPr lang="ja-JP" altLang="en-US" sz="1800" b="0">
                <a:solidFill>
                  <a:schemeClr val="accent1"/>
                </a:solidFill>
              </a:rPr>
              <a:t>減少量の割合を求める計算</a:t>
            </a:r>
            <a:r>
              <a:rPr lang="ja-JP" altLang="en-US" sz="1800" b="0"/>
              <a:t>　</a:t>
            </a:r>
          </a:p>
          <a:p>
            <a:pPr algn="l"/>
            <a:r>
              <a:rPr lang="ja-JP" altLang="en-US" sz="1800" b="0"/>
              <a:t>　</a:t>
            </a:r>
            <a:r>
              <a:rPr lang="en-US" altLang="ja-JP" sz="1800" b="0"/>
              <a:t>\6,000</a:t>
            </a:r>
            <a:r>
              <a:rPr lang="ja-JP" altLang="en-US" sz="1800" b="0"/>
              <a:t>は</a:t>
            </a:r>
            <a:r>
              <a:rPr lang="en-US" altLang="ja-JP" sz="1800" b="0"/>
              <a:t>\8,000</a:t>
            </a:r>
            <a:r>
              <a:rPr lang="ja-JP" altLang="en-US" sz="1800" b="0"/>
              <a:t>の何パーセント引きか。 </a:t>
            </a: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250825" y="2420938"/>
            <a:ext cx="4826000" cy="2449512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sz="1800" b="0"/>
              <a:t>（解き方）　</a:t>
            </a:r>
          </a:p>
          <a:p>
            <a:pPr algn="l"/>
            <a:r>
              <a:rPr lang="ja-JP" altLang="en-US" sz="1800" b="0"/>
              <a:t>　 </a:t>
            </a:r>
            <a:r>
              <a:rPr lang="ja-JP" altLang="en-US" sz="1800" b="0">
                <a:solidFill>
                  <a:srgbClr val="FF3300"/>
                </a:solidFill>
              </a:rPr>
              <a:t>１－（残量</a:t>
            </a:r>
            <a:r>
              <a:rPr lang="en-US" altLang="ja-JP" sz="1800" b="0">
                <a:solidFill>
                  <a:srgbClr val="FF3300"/>
                </a:solidFill>
              </a:rPr>
              <a:t>÷</a:t>
            </a:r>
            <a:r>
              <a:rPr lang="ja-JP" altLang="en-US" sz="1800" b="0">
                <a:solidFill>
                  <a:srgbClr val="FF3300"/>
                </a:solidFill>
              </a:rPr>
              <a:t>基準量）＝割合・・・・・公式</a:t>
            </a:r>
          </a:p>
          <a:p>
            <a:pPr algn="l"/>
            <a:r>
              <a:rPr lang="ja-JP" altLang="en-US" sz="1800" b="0"/>
              <a:t>　　残量→</a:t>
            </a:r>
            <a:r>
              <a:rPr lang="en-US" altLang="ja-JP" sz="1800" b="0"/>
              <a:t>\6,000</a:t>
            </a:r>
          </a:p>
          <a:p>
            <a:pPr algn="l"/>
            <a:r>
              <a:rPr lang="ja-JP" altLang="en-US" sz="1800" b="0"/>
              <a:t>　　基準量→</a:t>
            </a:r>
            <a:r>
              <a:rPr lang="en-US" altLang="ja-JP" sz="1800" b="0"/>
              <a:t>\8,000</a:t>
            </a:r>
          </a:p>
          <a:p>
            <a:pPr algn="l"/>
            <a:r>
              <a:rPr lang="ja-JP" altLang="en-US" sz="1800" b="0"/>
              <a:t>　　割合→？</a:t>
            </a:r>
          </a:p>
          <a:p>
            <a:pPr algn="l"/>
            <a:r>
              <a:rPr lang="ja-JP" altLang="en-US" sz="1800" b="0"/>
              <a:t>　</a:t>
            </a:r>
            <a:r>
              <a:rPr lang="ja-JP" altLang="en-US" sz="1800" b="0">
                <a:solidFill>
                  <a:schemeClr val="bg1"/>
                </a:solidFill>
              </a:rPr>
              <a:t>  １－（</a:t>
            </a:r>
            <a:r>
              <a:rPr lang="en-US" altLang="ja-JP" sz="1800" b="0">
                <a:solidFill>
                  <a:schemeClr val="bg1"/>
                </a:solidFill>
              </a:rPr>
              <a:t>\6,000÷\8,000</a:t>
            </a:r>
            <a:r>
              <a:rPr lang="ja-JP" altLang="en-US" sz="1800" b="0">
                <a:solidFill>
                  <a:schemeClr val="bg1"/>
                </a:solidFill>
              </a:rPr>
              <a:t>）＝</a:t>
            </a:r>
            <a:r>
              <a:rPr lang="en-US" altLang="ja-JP" sz="1800" b="0">
                <a:solidFill>
                  <a:schemeClr val="bg1"/>
                </a:solidFill>
              </a:rPr>
              <a:t>0.25</a:t>
            </a:r>
            <a:r>
              <a:rPr lang="ja-JP" altLang="en-US" sz="1800" b="0">
                <a:solidFill>
                  <a:schemeClr val="bg1"/>
                </a:solidFill>
              </a:rPr>
              <a:t>＝</a:t>
            </a:r>
            <a:r>
              <a:rPr lang="en-US" altLang="ja-JP" sz="1800" b="0">
                <a:solidFill>
                  <a:schemeClr val="bg1"/>
                </a:solidFill>
              </a:rPr>
              <a:t>25</a:t>
            </a:r>
            <a:r>
              <a:rPr lang="ja-JP" altLang="en-US" sz="1800" b="0">
                <a:solidFill>
                  <a:schemeClr val="bg1"/>
                </a:solidFill>
              </a:rPr>
              <a:t>％</a:t>
            </a:r>
          </a:p>
          <a:p>
            <a:pPr algn="l"/>
            <a:r>
              <a:rPr lang="ja-JP" altLang="en-US" sz="1800"/>
              <a:t>　　                                      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25</a:t>
            </a:r>
            <a:r>
              <a:rPr lang="ja-JP" altLang="en-US" sz="1800" b="0" u="sng"/>
              <a:t>％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4176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（</a:t>
            </a:r>
            <a:r>
              <a:rPr lang="en-US" altLang="ja-JP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）割合に関する計算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250825" y="5013325"/>
            <a:ext cx="4826000" cy="1223963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sz="1800" b="0"/>
              <a:t>（電卓操作例）　　　　　　　　　　　　　　　　</a:t>
            </a:r>
          </a:p>
          <a:p>
            <a:pPr algn="l"/>
            <a:endParaRPr lang="ja-JP" altLang="en-US" sz="1800" b="0"/>
          </a:p>
          <a:p>
            <a:pPr algn="l"/>
            <a:endParaRPr lang="ja-JP" altLang="en-US" sz="1800" b="0"/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25</a:t>
            </a:r>
            <a:r>
              <a:rPr lang="ja-JP" altLang="en-US" sz="1800" b="0" u="sng"/>
              <a:t>％</a:t>
            </a:r>
          </a:p>
        </p:txBody>
      </p:sp>
      <p:sp>
        <p:nvSpPr>
          <p:cNvPr id="82025" name="AutoShape 105"/>
          <p:cNvSpPr>
            <a:spLocks noChangeAspect="1" noChangeArrowheads="1"/>
          </p:cNvSpPr>
          <p:nvPr/>
        </p:nvSpPr>
        <p:spPr bwMode="auto">
          <a:xfrm>
            <a:off x="9715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2026" name="AutoShape 106"/>
          <p:cNvSpPr>
            <a:spLocks noChangeAspect="1" noChangeArrowheads="1"/>
          </p:cNvSpPr>
          <p:nvPr/>
        </p:nvSpPr>
        <p:spPr bwMode="auto">
          <a:xfrm>
            <a:off x="13319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2027" name="AutoShape 107"/>
          <p:cNvSpPr>
            <a:spLocks noChangeAspect="1" noChangeArrowheads="1"/>
          </p:cNvSpPr>
          <p:nvPr/>
        </p:nvSpPr>
        <p:spPr bwMode="auto">
          <a:xfrm>
            <a:off x="169068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2030" name="AutoShape 110"/>
          <p:cNvSpPr>
            <a:spLocks noChangeAspect="1" noChangeArrowheads="1"/>
          </p:cNvSpPr>
          <p:nvPr/>
        </p:nvSpPr>
        <p:spPr bwMode="auto">
          <a:xfrm>
            <a:off x="38512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％</a:t>
            </a:r>
          </a:p>
        </p:txBody>
      </p:sp>
      <p:sp>
        <p:nvSpPr>
          <p:cNvPr id="82032" name="AutoShape 112"/>
          <p:cNvSpPr>
            <a:spLocks noChangeAspect="1" noChangeArrowheads="1"/>
          </p:cNvSpPr>
          <p:nvPr/>
        </p:nvSpPr>
        <p:spPr bwMode="auto">
          <a:xfrm>
            <a:off x="61118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６</a:t>
            </a:r>
          </a:p>
        </p:txBody>
      </p:sp>
      <p:sp>
        <p:nvSpPr>
          <p:cNvPr id="82033" name="AutoShape 113"/>
          <p:cNvSpPr>
            <a:spLocks noChangeAspect="1" noChangeArrowheads="1"/>
          </p:cNvSpPr>
          <p:nvPr/>
        </p:nvSpPr>
        <p:spPr bwMode="auto">
          <a:xfrm>
            <a:off x="277336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2034" name="AutoShape 114"/>
          <p:cNvSpPr>
            <a:spLocks noChangeAspect="1" noChangeArrowheads="1"/>
          </p:cNvSpPr>
          <p:nvPr/>
        </p:nvSpPr>
        <p:spPr bwMode="auto">
          <a:xfrm>
            <a:off x="313372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2035" name="AutoShape 115"/>
          <p:cNvSpPr>
            <a:spLocks noChangeAspect="1" noChangeArrowheads="1"/>
          </p:cNvSpPr>
          <p:nvPr/>
        </p:nvSpPr>
        <p:spPr bwMode="auto">
          <a:xfrm>
            <a:off x="349250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2037" name="AutoShape 117"/>
          <p:cNvSpPr>
            <a:spLocks noChangeAspect="1" noChangeArrowheads="1"/>
          </p:cNvSpPr>
          <p:nvPr/>
        </p:nvSpPr>
        <p:spPr bwMode="auto">
          <a:xfrm>
            <a:off x="24114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８</a:t>
            </a:r>
          </a:p>
        </p:txBody>
      </p:sp>
      <p:sp>
        <p:nvSpPr>
          <p:cNvPr id="82038" name="AutoShape 118"/>
          <p:cNvSpPr>
            <a:spLocks noChangeAspect="1" noChangeArrowheads="1"/>
          </p:cNvSpPr>
          <p:nvPr/>
        </p:nvSpPr>
        <p:spPr bwMode="auto">
          <a:xfrm>
            <a:off x="421163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en-US" altLang="ja-JP" sz="1400"/>
              <a:t>+/-</a:t>
            </a:r>
          </a:p>
        </p:txBody>
      </p:sp>
      <p:sp>
        <p:nvSpPr>
          <p:cNvPr id="82039" name="Rectangle 119"/>
          <p:cNvSpPr>
            <a:spLocks noChangeArrowheads="1"/>
          </p:cNvSpPr>
          <p:nvPr/>
        </p:nvSpPr>
        <p:spPr bwMode="auto">
          <a:xfrm>
            <a:off x="5292725" y="981075"/>
            <a:ext cx="3600450" cy="5111750"/>
          </a:xfrm>
          <a:prstGeom prst="rect">
            <a:avLst/>
          </a:prstGeom>
          <a:solidFill>
            <a:schemeClr val="hlink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40" name="Rectangle 120"/>
          <p:cNvSpPr>
            <a:spLocks noChangeArrowheads="1"/>
          </p:cNvSpPr>
          <p:nvPr/>
        </p:nvSpPr>
        <p:spPr bwMode="auto">
          <a:xfrm>
            <a:off x="5508625" y="1268413"/>
            <a:ext cx="3225800" cy="604837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41" name="AutoShape 121"/>
          <p:cNvSpPr>
            <a:spLocks noChangeArrowheads="1"/>
          </p:cNvSpPr>
          <p:nvPr/>
        </p:nvSpPr>
        <p:spPr bwMode="auto">
          <a:xfrm>
            <a:off x="61563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00</a:t>
            </a:r>
          </a:p>
        </p:txBody>
      </p:sp>
      <p:sp>
        <p:nvSpPr>
          <p:cNvPr id="82042" name="AutoShape 122"/>
          <p:cNvSpPr>
            <a:spLocks noChangeArrowheads="1"/>
          </p:cNvSpPr>
          <p:nvPr/>
        </p:nvSpPr>
        <p:spPr bwMode="auto">
          <a:xfrm>
            <a:off x="5472113" y="5373688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０</a:t>
            </a:r>
          </a:p>
        </p:txBody>
      </p:sp>
      <p:sp>
        <p:nvSpPr>
          <p:cNvPr id="82043" name="AutoShape 123"/>
          <p:cNvSpPr>
            <a:spLocks noChangeArrowheads="1"/>
          </p:cNvSpPr>
          <p:nvPr/>
        </p:nvSpPr>
        <p:spPr bwMode="auto">
          <a:xfrm>
            <a:off x="61563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１</a:t>
            </a:r>
          </a:p>
        </p:txBody>
      </p:sp>
      <p:sp>
        <p:nvSpPr>
          <p:cNvPr id="82044" name="AutoShape 124"/>
          <p:cNvSpPr>
            <a:spLocks noChangeArrowheads="1"/>
          </p:cNvSpPr>
          <p:nvPr/>
        </p:nvSpPr>
        <p:spPr bwMode="auto">
          <a:xfrm>
            <a:off x="68040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２</a:t>
            </a:r>
          </a:p>
        </p:txBody>
      </p:sp>
      <p:sp>
        <p:nvSpPr>
          <p:cNvPr id="82045" name="AutoShape 125"/>
          <p:cNvSpPr>
            <a:spLocks noChangeArrowheads="1"/>
          </p:cNvSpPr>
          <p:nvPr/>
        </p:nvSpPr>
        <p:spPr bwMode="auto">
          <a:xfrm>
            <a:off x="74533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６</a:t>
            </a:r>
          </a:p>
        </p:txBody>
      </p:sp>
      <p:sp>
        <p:nvSpPr>
          <p:cNvPr id="82046" name="AutoShape 126"/>
          <p:cNvSpPr>
            <a:spLocks noChangeArrowheads="1"/>
          </p:cNvSpPr>
          <p:nvPr/>
        </p:nvSpPr>
        <p:spPr bwMode="auto">
          <a:xfrm>
            <a:off x="68040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300" b="0"/>
              <a:t>⑤</a:t>
            </a:r>
          </a:p>
        </p:txBody>
      </p:sp>
      <p:sp>
        <p:nvSpPr>
          <p:cNvPr id="82047" name="AutoShape 127"/>
          <p:cNvSpPr>
            <a:spLocks noChangeArrowheads="1"/>
          </p:cNvSpPr>
          <p:nvPr/>
        </p:nvSpPr>
        <p:spPr bwMode="auto">
          <a:xfrm>
            <a:off x="61563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４</a:t>
            </a:r>
          </a:p>
        </p:txBody>
      </p:sp>
      <p:sp>
        <p:nvSpPr>
          <p:cNvPr id="82048" name="AutoShape 128"/>
          <p:cNvSpPr>
            <a:spLocks noChangeArrowheads="1"/>
          </p:cNvSpPr>
          <p:nvPr/>
        </p:nvSpPr>
        <p:spPr bwMode="auto">
          <a:xfrm>
            <a:off x="74533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９</a:t>
            </a:r>
          </a:p>
        </p:txBody>
      </p:sp>
      <p:sp>
        <p:nvSpPr>
          <p:cNvPr id="82049" name="AutoShape 129"/>
          <p:cNvSpPr>
            <a:spLocks noChangeArrowheads="1"/>
          </p:cNvSpPr>
          <p:nvPr/>
        </p:nvSpPr>
        <p:spPr bwMode="auto">
          <a:xfrm>
            <a:off x="68040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８</a:t>
            </a:r>
          </a:p>
        </p:txBody>
      </p:sp>
      <p:sp>
        <p:nvSpPr>
          <p:cNvPr id="82050" name="AutoShape 130"/>
          <p:cNvSpPr>
            <a:spLocks noChangeArrowheads="1"/>
          </p:cNvSpPr>
          <p:nvPr/>
        </p:nvSpPr>
        <p:spPr bwMode="auto">
          <a:xfrm>
            <a:off x="61563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７</a:t>
            </a:r>
          </a:p>
        </p:txBody>
      </p:sp>
      <p:sp>
        <p:nvSpPr>
          <p:cNvPr id="82051" name="AutoShape 131"/>
          <p:cNvSpPr>
            <a:spLocks noChangeArrowheads="1"/>
          </p:cNvSpPr>
          <p:nvPr/>
        </p:nvSpPr>
        <p:spPr bwMode="auto">
          <a:xfrm>
            <a:off x="68040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M-</a:t>
            </a:r>
          </a:p>
        </p:txBody>
      </p:sp>
      <p:sp>
        <p:nvSpPr>
          <p:cNvPr id="82052" name="AutoShape 132"/>
          <p:cNvSpPr>
            <a:spLocks noChangeArrowheads="1"/>
          </p:cNvSpPr>
          <p:nvPr/>
        </p:nvSpPr>
        <p:spPr bwMode="auto">
          <a:xfrm>
            <a:off x="61563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MR</a:t>
            </a:r>
          </a:p>
        </p:txBody>
      </p:sp>
      <p:sp>
        <p:nvSpPr>
          <p:cNvPr id="82053" name="AutoShape 133"/>
          <p:cNvSpPr>
            <a:spLocks noChangeArrowheads="1"/>
          </p:cNvSpPr>
          <p:nvPr/>
        </p:nvSpPr>
        <p:spPr bwMode="auto">
          <a:xfrm>
            <a:off x="54721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MC</a:t>
            </a:r>
          </a:p>
        </p:txBody>
      </p:sp>
      <p:sp>
        <p:nvSpPr>
          <p:cNvPr id="82054" name="AutoShape 134"/>
          <p:cNvSpPr>
            <a:spLocks noChangeArrowheads="1"/>
          </p:cNvSpPr>
          <p:nvPr/>
        </p:nvSpPr>
        <p:spPr bwMode="auto">
          <a:xfrm>
            <a:off x="81010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×</a:t>
            </a:r>
          </a:p>
        </p:txBody>
      </p:sp>
      <p:sp>
        <p:nvSpPr>
          <p:cNvPr id="82055" name="AutoShape 135"/>
          <p:cNvSpPr>
            <a:spLocks noChangeArrowheads="1"/>
          </p:cNvSpPr>
          <p:nvPr/>
        </p:nvSpPr>
        <p:spPr bwMode="auto">
          <a:xfrm>
            <a:off x="6156325" y="2565400"/>
            <a:ext cx="554038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％</a:t>
            </a:r>
          </a:p>
        </p:txBody>
      </p:sp>
      <p:sp>
        <p:nvSpPr>
          <p:cNvPr id="82056" name="AutoShape 136"/>
          <p:cNvSpPr>
            <a:spLocks noChangeArrowheads="1"/>
          </p:cNvSpPr>
          <p:nvPr/>
        </p:nvSpPr>
        <p:spPr bwMode="auto">
          <a:xfrm>
            <a:off x="74533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M+</a:t>
            </a:r>
          </a:p>
        </p:txBody>
      </p:sp>
      <p:sp>
        <p:nvSpPr>
          <p:cNvPr id="82057" name="AutoShape 137"/>
          <p:cNvSpPr>
            <a:spLocks noChangeArrowheads="1"/>
          </p:cNvSpPr>
          <p:nvPr/>
        </p:nvSpPr>
        <p:spPr bwMode="auto">
          <a:xfrm>
            <a:off x="74517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＝</a:t>
            </a:r>
          </a:p>
        </p:txBody>
      </p:sp>
      <p:sp>
        <p:nvSpPr>
          <p:cNvPr id="82058" name="AutoShape 138"/>
          <p:cNvSpPr>
            <a:spLocks noChangeArrowheads="1"/>
          </p:cNvSpPr>
          <p:nvPr/>
        </p:nvSpPr>
        <p:spPr bwMode="auto">
          <a:xfrm>
            <a:off x="81010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÷</a:t>
            </a:r>
          </a:p>
        </p:txBody>
      </p:sp>
      <p:sp>
        <p:nvSpPr>
          <p:cNvPr id="82059" name="AutoShape 139"/>
          <p:cNvSpPr>
            <a:spLocks noChangeArrowheads="1"/>
          </p:cNvSpPr>
          <p:nvPr/>
        </p:nvSpPr>
        <p:spPr bwMode="auto">
          <a:xfrm>
            <a:off x="5472113" y="47974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C</a:t>
            </a:r>
          </a:p>
        </p:txBody>
      </p:sp>
      <p:sp>
        <p:nvSpPr>
          <p:cNvPr id="82060" name="AutoShape 140"/>
          <p:cNvSpPr>
            <a:spLocks noChangeArrowheads="1"/>
          </p:cNvSpPr>
          <p:nvPr/>
        </p:nvSpPr>
        <p:spPr bwMode="auto">
          <a:xfrm>
            <a:off x="74533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√</a:t>
            </a:r>
          </a:p>
        </p:txBody>
      </p:sp>
      <p:sp>
        <p:nvSpPr>
          <p:cNvPr id="82061" name="AutoShape 141"/>
          <p:cNvSpPr>
            <a:spLocks noChangeArrowheads="1"/>
          </p:cNvSpPr>
          <p:nvPr/>
        </p:nvSpPr>
        <p:spPr bwMode="auto">
          <a:xfrm>
            <a:off x="54721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+/-</a:t>
            </a:r>
          </a:p>
        </p:txBody>
      </p:sp>
      <p:sp>
        <p:nvSpPr>
          <p:cNvPr id="82062" name="AutoShape 142"/>
          <p:cNvSpPr>
            <a:spLocks noChangeArrowheads="1"/>
          </p:cNvSpPr>
          <p:nvPr/>
        </p:nvSpPr>
        <p:spPr bwMode="auto">
          <a:xfrm>
            <a:off x="81010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GT</a:t>
            </a:r>
          </a:p>
        </p:txBody>
      </p:sp>
      <p:sp>
        <p:nvSpPr>
          <p:cNvPr id="82063" name="AutoShape 143"/>
          <p:cNvSpPr>
            <a:spLocks noChangeArrowheads="1"/>
          </p:cNvSpPr>
          <p:nvPr/>
        </p:nvSpPr>
        <p:spPr bwMode="auto">
          <a:xfrm rot="5400000">
            <a:off x="6879431" y="2489994"/>
            <a:ext cx="403225" cy="5540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>
                <a:ea typeface="@ＭＳ Ｐゴシック" panose="020B0600070205080204" pitchFamily="50" charset="-128"/>
                <a:cs typeface="@ＭＳ Ｐゴシック" panose="020B0600070205080204" pitchFamily="50" charset="-128"/>
              </a:rPr>
              <a:t>▲</a:t>
            </a:r>
          </a:p>
        </p:txBody>
      </p:sp>
      <p:sp>
        <p:nvSpPr>
          <p:cNvPr id="82064" name="AutoShape 144"/>
          <p:cNvSpPr>
            <a:spLocks noChangeArrowheads="1"/>
          </p:cNvSpPr>
          <p:nvPr/>
        </p:nvSpPr>
        <p:spPr bwMode="auto">
          <a:xfrm>
            <a:off x="54721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AC</a:t>
            </a:r>
          </a:p>
        </p:txBody>
      </p:sp>
      <p:sp>
        <p:nvSpPr>
          <p:cNvPr id="82065" name="AutoShape 145"/>
          <p:cNvSpPr>
            <a:spLocks noChangeArrowheads="1"/>
          </p:cNvSpPr>
          <p:nvPr/>
        </p:nvSpPr>
        <p:spPr bwMode="auto">
          <a:xfrm>
            <a:off x="68040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・</a:t>
            </a:r>
          </a:p>
        </p:txBody>
      </p:sp>
      <p:pic>
        <p:nvPicPr>
          <p:cNvPr id="82066" name="Picture 146" descr="0EVA01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3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67" name="Rectangle 147"/>
          <p:cNvSpPr>
            <a:spLocks noChangeArrowheads="1"/>
          </p:cNvSpPr>
          <p:nvPr/>
        </p:nvSpPr>
        <p:spPr bwMode="auto">
          <a:xfrm flipH="1" flipV="1">
            <a:off x="8459788" y="1628775"/>
            <a:ext cx="69850" cy="698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396000"/>
          <a:lstStyle/>
          <a:p>
            <a:r>
              <a:rPr lang="en-US" altLang="ja-JP" sz="1200">
                <a:solidFill>
                  <a:srgbClr val="FF930B"/>
                </a:solidFill>
                <a:latin typeface="Arial Black" panose="020B0A04020102020204" pitchFamily="34" charset="0"/>
                <a:ea typeface="ＭＳ ゴシック" panose="020B0609070205080204" pitchFamily="49" charset="-128"/>
              </a:rPr>
              <a:t>.</a:t>
            </a:r>
          </a:p>
        </p:txBody>
      </p:sp>
      <p:sp>
        <p:nvSpPr>
          <p:cNvPr id="82068" name="AutoShape 148"/>
          <p:cNvSpPr>
            <a:spLocks noChangeArrowheads="1"/>
          </p:cNvSpPr>
          <p:nvPr/>
        </p:nvSpPr>
        <p:spPr bwMode="auto">
          <a:xfrm>
            <a:off x="74517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３</a:t>
            </a:r>
          </a:p>
        </p:txBody>
      </p:sp>
      <p:sp>
        <p:nvSpPr>
          <p:cNvPr id="82069" name="AutoShape 149"/>
          <p:cNvSpPr>
            <a:spLocks noChangeArrowheads="1"/>
          </p:cNvSpPr>
          <p:nvPr/>
        </p:nvSpPr>
        <p:spPr bwMode="auto">
          <a:xfrm>
            <a:off x="8101013" y="4797425"/>
            <a:ext cx="554037" cy="1109663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＋</a:t>
            </a:r>
          </a:p>
        </p:txBody>
      </p:sp>
      <p:sp>
        <p:nvSpPr>
          <p:cNvPr id="82070" name="AutoShape 150"/>
          <p:cNvSpPr>
            <a:spLocks noChangeArrowheads="1"/>
          </p:cNvSpPr>
          <p:nvPr/>
        </p:nvSpPr>
        <p:spPr bwMode="auto">
          <a:xfrm>
            <a:off x="81010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－</a:t>
            </a:r>
          </a:p>
        </p:txBody>
      </p:sp>
      <p:grpSp>
        <p:nvGrpSpPr>
          <p:cNvPr id="82071" name="Group 151"/>
          <p:cNvGrpSpPr>
            <a:grpSpLocks/>
          </p:cNvGrpSpPr>
          <p:nvPr/>
        </p:nvGrpSpPr>
        <p:grpSpPr bwMode="auto">
          <a:xfrm>
            <a:off x="5508625" y="2060575"/>
            <a:ext cx="3095625" cy="360363"/>
            <a:chOff x="431" y="1615"/>
            <a:chExt cx="1950" cy="227"/>
          </a:xfrm>
        </p:grpSpPr>
        <p:sp>
          <p:nvSpPr>
            <p:cNvPr id="82072" name="AutoShape 152"/>
            <p:cNvSpPr>
              <a:spLocks noChangeArrowheads="1"/>
            </p:cNvSpPr>
            <p:nvPr/>
          </p:nvSpPr>
          <p:spPr bwMode="auto">
            <a:xfrm>
              <a:off x="475" y="1615"/>
              <a:ext cx="546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82073" name="AutoShape 153"/>
            <p:cNvSpPr>
              <a:spLocks noChangeArrowheads="1"/>
            </p:cNvSpPr>
            <p:nvPr/>
          </p:nvSpPr>
          <p:spPr bwMode="auto">
            <a:xfrm>
              <a:off x="1096" y="1615"/>
              <a:ext cx="1285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                             </a:t>
              </a:r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82074" name="AutoShape 154"/>
            <p:cNvSpPr>
              <a:spLocks noChangeArrowheads="1"/>
            </p:cNvSpPr>
            <p:nvPr/>
          </p:nvSpPr>
          <p:spPr bwMode="auto">
            <a:xfrm>
              <a:off x="1096" y="1706"/>
              <a:ext cx="1239" cy="4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    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</a:p>
          </p:txBody>
        </p:sp>
        <p:sp>
          <p:nvSpPr>
            <p:cNvPr id="82075" name="AutoShape 155"/>
            <p:cNvSpPr>
              <a:spLocks noChangeArrowheads="1"/>
            </p:cNvSpPr>
            <p:nvPr/>
          </p:nvSpPr>
          <p:spPr bwMode="auto">
            <a:xfrm>
              <a:off x="476" y="1706"/>
              <a:ext cx="488" cy="45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　・　</a:t>
              </a:r>
            </a:p>
          </p:txBody>
        </p:sp>
        <p:sp>
          <p:nvSpPr>
            <p:cNvPr id="82076" name="AutoShape 156"/>
            <p:cNvSpPr>
              <a:spLocks noChangeArrowheads="1"/>
            </p:cNvSpPr>
            <p:nvPr/>
          </p:nvSpPr>
          <p:spPr bwMode="auto">
            <a:xfrm>
              <a:off x="431" y="1751"/>
              <a:ext cx="488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 </a:t>
              </a:r>
              <a:r>
                <a:rPr lang="ru-RU" altLang="ja-JP" sz="1200">
                  <a:cs typeface="Arial" panose="020B0604020202020204" pitchFamily="34" charset="0"/>
                </a:rPr>
                <a:t>F</a:t>
              </a:r>
              <a:r>
                <a:rPr lang="en-US" altLang="ja-JP" sz="1200">
                  <a:cs typeface="Arial" panose="020B0604020202020204" pitchFamily="34" charset="0"/>
                </a:rPr>
                <a:t> CUT  5/4</a:t>
              </a:r>
              <a:endParaRPr lang="ru-RU" altLang="ja-JP" sz="1200">
                <a:cs typeface="Arial" panose="020B0604020202020204" pitchFamily="34" charset="0"/>
              </a:endParaRPr>
            </a:p>
          </p:txBody>
        </p:sp>
        <p:sp>
          <p:nvSpPr>
            <p:cNvPr id="82077" name="AutoShape 157"/>
            <p:cNvSpPr>
              <a:spLocks noChangeArrowheads="1"/>
            </p:cNvSpPr>
            <p:nvPr/>
          </p:nvSpPr>
          <p:spPr bwMode="auto">
            <a:xfrm>
              <a:off x="1096" y="1751"/>
              <a:ext cx="1285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5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  </a:t>
              </a:r>
              <a:r>
                <a:rPr lang="en-US" altLang="ja-JP" sz="1200">
                  <a:cs typeface="Arial" panose="020B0604020202020204" pitchFamily="34" charset="0"/>
                </a:rPr>
                <a:t>4 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3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2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0   </a:t>
              </a:r>
              <a:r>
                <a:rPr lang="ru-RU" altLang="ja-JP" sz="1200">
                  <a:cs typeface="Arial" panose="020B0604020202020204" pitchFamily="34" charset="0"/>
                </a:rPr>
                <a:t>ADD2</a:t>
              </a:r>
            </a:p>
          </p:txBody>
        </p:sp>
      </p:grpSp>
      <p:pic>
        <p:nvPicPr>
          <p:cNvPr id="82078" name="Picture 158" descr="6EVA01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341438"/>
            <a:ext cx="239713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2079" name="Group 159"/>
          <p:cNvGrpSpPr>
            <a:grpSpLocks/>
          </p:cNvGrpSpPr>
          <p:nvPr/>
        </p:nvGrpSpPr>
        <p:grpSpPr bwMode="auto">
          <a:xfrm>
            <a:off x="7885113" y="1341438"/>
            <a:ext cx="528637" cy="427037"/>
            <a:chOff x="4785" y="436"/>
            <a:chExt cx="333" cy="269"/>
          </a:xfrm>
        </p:grpSpPr>
        <p:grpSp>
          <p:nvGrpSpPr>
            <p:cNvPr id="82080" name="Group 160"/>
            <p:cNvGrpSpPr>
              <a:grpSpLocks/>
            </p:cNvGrpSpPr>
            <p:nvPr/>
          </p:nvGrpSpPr>
          <p:grpSpPr bwMode="auto">
            <a:xfrm>
              <a:off x="4786" y="436"/>
              <a:ext cx="332" cy="269"/>
              <a:chOff x="3834" y="436"/>
              <a:chExt cx="332" cy="269"/>
            </a:xfrm>
          </p:grpSpPr>
          <p:pic>
            <p:nvPicPr>
              <p:cNvPr id="82081" name="Picture 161" descr="0EVA01"/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5" y="436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2082" name="Picture 162" descr="5EVA01"/>
              <p:cNvPicPr preferRelativeResize="0"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34" y="436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2083" name="Picture 163" descr="6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5" y="43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2084" name="Group 164"/>
          <p:cNvGrpSpPr>
            <a:grpSpLocks/>
          </p:cNvGrpSpPr>
          <p:nvPr/>
        </p:nvGrpSpPr>
        <p:grpSpPr bwMode="auto">
          <a:xfrm>
            <a:off x="7596188" y="1341438"/>
            <a:ext cx="814387" cy="427037"/>
            <a:chOff x="4604" y="754"/>
            <a:chExt cx="513" cy="269"/>
          </a:xfrm>
        </p:grpSpPr>
        <p:grpSp>
          <p:nvGrpSpPr>
            <p:cNvPr id="82085" name="Group 165"/>
            <p:cNvGrpSpPr>
              <a:grpSpLocks/>
            </p:cNvGrpSpPr>
            <p:nvPr/>
          </p:nvGrpSpPr>
          <p:grpSpPr bwMode="auto">
            <a:xfrm>
              <a:off x="4604" y="754"/>
              <a:ext cx="513" cy="269"/>
              <a:chOff x="3652" y="754"/>
              <a:chExt cx="513" cy="269"/>
            </a:xfrm>
          </p:grpSpPr>
          <p:pic>
            <p:nvPicPr>
              <p:cNvPr id="82086" name="Picture 166" descr="0EVA01"/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33" y="754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2087" name="Picture 167" descr="5EVA01"/>
              <p:cNvPicPr preferRelativeResize="0"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52" y="754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2088" name="Picture 168" descr="0EVA01"/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4" y="754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2089" name="Picture 169" descr="6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4" y="75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2090" name="Group 170"/>
          <p:cNvGrpSpPr>
            <a:grpSpLocks/>
          </p:cNvGrpSpPr>
          <p:nvPr/>
        </p:nvGrpSpPr>
        <p:grpSpPr bwMode="auto">
          <a:xfrm>
            <a:off x="7308850" y="1341438"/>
            <a:ext cx="1106488" cy="427037"/>
            <a:chOff x="4422" y="1071"/>
            <a:chExt cx="697" cy="269"/>
          </a:xfrm>
        </p:grpSpPr>
        <p:grpSp>
          <p:nvGrpSpPr>
            <p:cNvPr id="82091" name="Group 171"/>
            <p:cNvGrpSpPr>
              <a:grpSpLocks/>
            </p:cNvGrpSpPr>
            <p:nvPr/>
          </p:nvGrpSpPr>
          <p:grpSpPr bwMode="auto">
            <a:xfrm>
              <a:off x="4422" y="1071"/>
              <a:ext cx="697" cy="269"/>
              <a:chOff x="3470" y="1071"/>
              <a:chExt cx="697" cy="269"/>
            </a:xfrm>
          </p:grpSpPr>
          <p:grpSp>
            <p:nvGrpSpPr>
              <p:cNvPr id="82092" name="Group 172"/>
              <p:cNvGrpSpPr>
                <a:grpSpLocks/>
              </p:cNvGrpSpPr>
              <p:nvPr/>
            </p:nvGrpSpPr>
            <p:grpSpPr bwMode="auto">
              <a:xfrm>
                <a:off x="3471" y="1071"/>
                <a:ext cx="696" cy="269"/>
                <a:chOff x="4195" y="527"/>
                <a:chExt cx="696" cy="269"/>
              </a:xfrm>
            </p:grpSpPr>
            <p:sp>
              <p:nvSpPr>
                <p:cNvPr id="82093" name="Rectangle 173"/>
                <p:cNvSpPr>
                  <a:spLocks noChangeArrowheads="1"/>
                </p:cNvSpPr>
                <p:nvPr/>
              </p:nvSpPr>
              <p:spPr bwMode="auto">
                <a:xfrm flipH="1">
                  <a:off x="4332" y="572"/>
                  <a:ext cx="48" cy="95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432000"/>
                <a:lstStyle/>
                <a:p>
                  <a:r>
                    <a:rPr lang="en-US" altLang="ja-JP" sz="900">
                      <a:solidFill>
                        <a:srgbClr val="FF930B"/>
                      </a:solidFill>
                      <a:latin typeface="Arial Black" panose="020B0A04020102020204" pitchFamily="34" charset="0"/>
                      <a:ea typeface="ＭＳ ゴシック" panose="020B0609070205080204" pitchFamily="49" charset="-128"/>
                    </a:rPr>
                    <a:t>,</a:t>
                  </a:r>
                </a:p>
              </p:txBody>
            </p:sp>
            <p:grpSp>
              <p:nvGrpSpPr>
                <p:cNvPr id="82094" name="Group 174"/>
                <p:cNvGrpSpPr>
                  <a:grpSpLocks/>
                </p:cNvGrpSpPr>
                <p:nvPr/>
              </p:nvGrpSpPr>
              <p:grpSpPr bwMode="auto">
                <a:xfrm>
                  <a:off x="4195" y="527"/>
                  <a:ext cx="696" cy="269"/>
                  <a:chOff x="3288" y="3067"/>
                  <a:chExt cx="696" cy="269"/>
                </a:xfrm>
              </p:grpSpPr>
              <p:pic>
                <p:nvPicPr>
                  <p:cNvPr id="82095" name="Picture 175" descr="5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833" y="3067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2096" name="Picture 176" descr="3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651" y="3067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2097" name="Picture 177" descr="1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288" y="3067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2098" name="Picture 178" descr="4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473" y="3067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</p:grpSp>
          <p:pic>
            <p:nvPicPr>
              <p:cNvPr id="82099" name="Picture 179" descr="0EVA01"/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5" y="1071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2100" name="Picture 180" descr="0EVA01"/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33" y="1071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2101" name="Picture 181" descr="0EVA01"/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52" y="1071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2102" name="Picture 182" descr="5EVA01"/>
              <p:cNvPicPr preferRelativeResize="0"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0" y="1071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2103" name="Picture 183" descr="6EVA01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2" y="10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2104" name="Picture 184" descr="8EVA01"/>
          <p:cNvPicPr preferRelativeResize="0"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341438"/>
            <a:ext cx="239713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2105" name="Group 185"/>
          <p:cNvGrpSpPr>
            <a:grpSpLocks/>
          </p:cNvGrpSpPr>
          <p:nvPr/>
        </p:nvGrpSpPr>
        <p:grpSpPr bwMode="auto">
          <a:xfrm>
            <a:off x="7885113" y="1341438"/>
            <a:ext cx="528637" cy="427037"/>
            <a:chOff x="4785" y="2115"/>
            <a:chExt cx="333" cy="269"/>
          </a:xfrm>
        </p:grpSpPr>
        <p:grpSp>
          <p:nvGrpSpPr>
            <p:cNvPr id="82106" name="Group 186"/>
            <p:cNvGrpSpPr>
              <a:grpSpLocks/>
            </p:cNvGrpSpPr>
            <p:nvPr/>
          </p:nvGrpSpPr>
          <p:grpSpPr bwMode="auto">
            <a:xfrm>
              <a:off x="4785" y="2115"/>
              <a:ext cx="333" cy="269"/>
              <a:chOff x="4785" y="436"/>
              <a:chExt cx="333" cy="269"/>
            </a:xfrm>
          </p:grpSpPr>
          <p:grpSp>
            <p:nvGrpSpPr>
              <p:cNvPr id="82107" name="Group 187"/>
              <p:cNvGrpSpPr>
                <a:grpSpLocks/>
              </p:cNvGrpSpPr>
              <p:nvPr/>
            </p:nvGrpSpPr>
            <p:grpSpPr bwMode="auto">
              <a:xfrm>
                <a:off x="4786" y="436"/>
                <a:ext cx="332" cy="269"/>
                <a:chOff x="3834" y="436"/>
                <a:chExt cx="332" cy="269"/>
              </a:xfrm>
            </p:grpSpPr>
            <p:pic>
              <p:nvPicPr>
                <p:cNvPr id="82108" name="Picture 188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15" y="436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2109" name="Picture 189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4" y="436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82110" name="Picture 190" descr="6EVA01"/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85" y="436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2111" name="Picture 191" descr="8EVA01"/>
            <p:cNvPicPr preferRelativeResize="0"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5" y="211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2112" name="Group 192"/>
          <p:cNvGrpSpPr>
            <a:grpSpLocks/>
          </p:cNvGrpSpPr>
          <p:nvPr/>
        </p:nvGrpSpPr>
        <p:grpSpPr bwMode="auto">
          <a:xfrm>
            <a:off x="7596188" y="1341438"/>
            <a:ext cx="814387" cy="428625"/>
            <a:chOff x="4604" y="2432"/>
            <a:chExt cx="513" cy="270"/>
          </a:xfrm>
        </p:grpSpPr>
        <p:grpSp>
          <p:nvGrpSpPr>
            <p:cNvPr id="82113" name="Group 193"/>
            <p:cNvGrpSpPr>
              <a:grpSpLocks/>
            </p:cNvGrpSpPr>
            <p:nvPr/>
          </p:nvGrpSpPr>
          <p:grpSpPr bwMode="auto">
            <a:xfrm>
              <a:off x="4604" y="2433"/>
              <a:ext cx="513" cy="269"/>
              <a:chOff x="4604" y="754"/>
              <a:chExt cx="513" cy="269"/>
            </a:xfrm>
          </p:grpSpPr>
          <p:grpSp>
            <p:nvGrpSpPr>
              <p:cNvPr id="82114" name="Group 194"/>
              <p:cNvGrpSpPr>
                <a:grpSpLocks/>
              </p:cNvGrpSpPr>
              <p:nvPr/>
            </p:nvGrpSpPr>
            <p:grpSpPr bwMode="auto">
              <a:xfrm>
                <a:off x="4604" y="754"/>
                <a:ext cx="513" cy="269"/>
                <a:chOff x="3652" y="754"/>
                <a:chExt cx="513" cy="269"/>
              </a:xfrm>
            </p:grpSpPr>
            <p:pic>
              <p:nvPicPr>
                <p:cNvPr id="82115" name="Picture 195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3" y="754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2116" name="Picture 196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52" y="754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2117" name="Picture 197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14" y="754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82118" name="Picture 198" descr="6EVA01"/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4" y="754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2119" name="Picture 199" descr="8EVA01"/>
            <p:cNvPicPr preferRelativeResize="0"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4" y="2432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2120" name="Group 200"/>
          <p:cNvGrpSpPr>
            <a:grpSpLocks/>
          </p:cNvGrpSpPr>
          <p:nvPr/>
        </p:nvGrpSpPr>
        <p:grpSpPr bwMode="auto">
          <a:xfrm>
            <a:off x="7308850" y="1341438"/>
            <a:ext cx="1106488" cy="427037"/>
            <a:chOff x="4422" y="2750"/>
            <a:chExt cx="697" cy="269"/>
          </a:xfrm>
        </p:grpSpPr>
        <p:grpSp>
          <p:nvGrpSpPr>
            <p:cNvPr id="82121" name="Group 201"/>
            <p:cNvGrpSpPr>
              <a:grpSpLocks/>
            </p:cNvGrpSpPr>
            <p:nvPr/>
          </p:nvGrpSpPr>
          <p:grpSpPr bwMode="auto">
            <a:xfrm>
              <a:off x="4422" y="2750"/>
              <a:ext cx="697" cy="269"/>
              <a:chOff x="4422" y="1071"/>
              <a:chExt cx="697" cy="269"/>
            </a:xfrm>
          </p:grpSpPr>
          <p:grpSp>
            <p:nvGrpSpPr>
              <p:cNvPr id="82122" name="Group 202"/>
              <p:cNvGrpSpPr>
                <a:grpSpLocks/>
              </p:cNvGrpSpPr>
              <p:nvPr/>
            </p:nvGrpSpPr>
            <p:grpSpPr bwMode="auto">
              <a:xfrm>
                <a:off x="4422" y="1071"/>
                <a:ext cx="697" cy="269"/>
                <a:chOff x="3470" y="1071"/>
                <a:chExt cx="697" cy="269"/>
              </a:xfrm>
            </p:grpSpPr>
            <p:grpSp>
              <p:nvGrpSpPr>
                <p:cNvPr id="82123" name="Group 203"/>
                <p:cNvGrpSpPr>
                  <a:grpSpLocks/>
                </p:cNvGrpSpPr>
                <p:nvPr/>
              </p:nvGrpSpPr>
              <p:grpSpPr bwMode="auto">
                <a:xfrm>
                  <a:off x="3471" y="1071"/>
                  <a:ext cx="696" cy="269"/>
                  <a:chOff x="4195" y="527"/>
                  <a:chExt cx="696" cy="269"/>
                </a:xfrm>
              </p:grpSpPr>
              <p:sp>
                <p:nvSpPr>
                  <p:cNvPr id="82124" name="Rectangle 20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332" y="572"/>
                    <a:ext cx="48" cy="95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07763" dir="2700000" algn="ctr" rotWithShape="0">
                            <a:srgbClr val="808080">
                              <a:alpha val="50000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432000"/>
                  <a:lstStyle/>
                  <a:p>
                    <a:r>
                      <a:rPr lang="en-US" altLang="ja-JP" sz="900">
                        <a:solidFill>
                          <a:srgbClr val="FF930B"/>
                        </a:solidFill>
                        <a:latin typeface="Arial Black" panose="020B0A04020102020204" pitchFamily="34" charset="0"/>
                        <a:ea typeface="ＭＳ ゴシック" panose="020B0609070205080204" pitchFamily="49" charset="-128"/>
                      </a:rPr>
                      <a:t>,</a:t>
                    </a:r>
                  </a:p>
                </p:txBody>
              </p:sp>
              <p:grpSp>
                <p:nvGrpSpPr>
                  <p:cNvPr id="82125" name="Group 205"/>
                  <p:cNvGrpSpPr>
                    <a:grpSpLocks/>
                  </p:cNvGrpSpPr>
                  <p:nvPr/>
                </p:nvGrpSpPr>
                <p:grpSpPr bwMode="auto">
                  <a:xfrm>
                    <a:off x="4195" y="527"/>
                    <a:ext cx="696" cy="269"/>
                    <a:chOff x="3288" y="3067"/>
                    <a:chExt cx="696" cy="269"/>
                  </a:xfrm>
                </p:grpSpPr>
                <p:pic>
                  <p:nvPicPr>
                    <p:cNvPr id="82126" name="Picture 206" descr="5EVA0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833" y="3067"/>
                      <a:ext cx="151" cy="2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82127" name="Picture 207" descr="3EVA0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651" y="3067"/>
                      <a:ext cx="151" cy="2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82128" name="Picture 208" descr="1EVA0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288" y="3067"/>
                      <a:ext cx="151" cy="2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82129" name="Picture 209" descr="4EVA0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7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473" y="3067"/>
                      <a:ext cx="151" cy="2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</p:grpSp>
            <p:pic>
              <p:nvPicPr>
                <p:cNvPr id="82130" name="Picture 210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15" y="1071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2131" name="Picture 211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3" y="1071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2132" name="Picture 212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52" y="1071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2133" name="Picture 213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70" y="1071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82134" name="Picture 214" descr="6EVA01"/>
              <p:cNvPicPr preferRelativeResize="0"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2" y="1071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2135" name="Picture 215" descr="8EVA01"/>
            <p:cNvPicPr preferRelativeResize="0"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2" y="2750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2136" name="Rectangle 216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－</a:t>
            </a:r>
          </a:p>
        </p:txBody>
      </p:sp>
      <p:sp>
        <p:nvSpPr>
          <p:cNvPr id="82137" name="Rectangle 217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％</a:t>
            </a:r>
          </a:p>
        </p:txBody>
      </p:sp>
      <p:grpSp>
        <p:nvGrpSpPr>
          <p:cNvPr id="82152" name="Group 232"/>
          <p:cNvGrpSpPr>
            <a:grpSpLocks/>
          </p:cNvGrpSpPr>
          <p:nvPr/>
        </p:nvGrpSpPr>
        <p:grpSpPr bwMode="auto">
          <a:xfrm>
            <a:off x="7524750" y="1341438"/>
            <a:ext cx="889000" cy="431800"/>
            <a:chOff x="3605" y="164"/>
            <a:chExt cx="560" cy="272"/>
          </a:xfrm>
        </p:grpSpPr>
        <p:pic>
          <p:nvPicPr>
            <p:cNvPr id="82142" name="Picture 222" descr="2EVA01"/>
            <p:cNvPicPr preferRelativeResize="0"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2" y="16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2143" name="Rectangle 223"/>
            <p:cNvSpPr>
              <a:spLocks noChangeArrowheads="1"/>
            </p:cNvSpPr>
            <p:nvPr/>
          </p:nvSpPr>
          <p:spPr bwMode="auto">
            <a:xfrm>
              <a:off x="3605" y="164"/>
              <a:ext cx="181" cy="27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ja-JP" altLang="en-US">
                  <a:solidFill>
                    <a:srgbClr val="FF930B"/>
                  </a:solidFill>
                  <a:latin typeface="Impact" panose="020B0806030902050204" pitchFamily="34" charset="0"/>
                  <a:ea typeface="ＭＳ ゴシック" panose="020B0609070205080204" pitchFamily="49" charset="-128"/>
                </a:rPr>
                <a:t>－</a:t>
              </a:r>
            </a:p>
          </p:txBody>
        </p:sp>
        <p:pic>
          <p:nvPicPr>
            <p:cNvPr id="82144" name="Picture 224" descr="5EVA01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4" y="16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2153" name="Group 233"/>
          <p:cNvGrpSpPr>
            <a:grpSpLocks/>
          </p:cNvGrpSpPr>
          <p:nvPr/>
        </p:nvGrpSpPr>
        <p:grpSpPr bwMode="auto">
          <a:xfrm>
            <a:off x="7885113" y="1341438"/>
            <a:ext cx="528637" cy="427037"/>
            <a:chOff x="4967" y="164"/>
            <a:chExt cx="333" cy="269"/>
          </a:xfrm>
        </p:grpSpPr>
        <p:pic>
          <p:nvPicPr>
            <p:cNvPr id="82148" name="Picture 228" descr="2EVA01"/>
            <p:cNvPicPr preferRelativeResize="0"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7" y="16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149" name="Picture 229" descr="5EVA01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9" y="16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2150" name="Rectangle 230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1200" b="0">
                <a:solidFill>
                  <a:srgbClr val="FF930B"/>
                </a:solidFill>
                <a:latin typeface="Arial Black" panose="020B0A04020102020204" pitchFamily="34" charset="0"/>
                <a:ea typeface="ＭＳ ゴシック" panose="020B0609070205080204" pitchFamily="49" charset="-128"/>
              </a:rPr>
              <a:t>+/-</a:t>
            </a:r>
          </a:p>
        </p:txBody>
      </p:sp>
      <p:sp>
        <p:nvSpPr>
          <p:cNvPr id="82151" name="AutoShape 231"/>
          <p:cNvSpPr>
            <a:spLocks noChangeAspect="1" noChangeArrowheads="1"/>
          </p:cNvSpPr>
          <p:nvPr/>
        </p:nvSpPr>
        <p:spPr bwMode="auto">
          <a:xfrm>
            <a:off x="2051050" y="5445125"/>
            <a:ext cx="312738" cy="3127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820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820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820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820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820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820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 tmFilter="0, 0; .2, .5; .8, .5; 1, 0"/>
                                        <p:tgtEl>
                                          <p:spTgt spid="820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500" autoRev="1" fill="hold"/>
                                        <p:tgtEl>
                                          <p:spTgt spid="820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fill="hold"/>
                                        <p:tgtEl>
                                          <p:spTgt spid="820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820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820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82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 tmFilter="0, 0; .2, .5; .8, .5; 1, 0"/>
                                        <p:tgtEl>
                                          <p:spTgt spid="820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500" autoRev="1" fill="hold"/>
                                        <p:tgtEl>
                                          <p:spTgt spid="820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82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 tmFilter="0, 0; .2, .5; .8, .5; 1, 0"/>
                                        <p:tgtEl>
                                          <p:spTgt spid="820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500" autoRev="1" fill="hold"/>
                                        <p:tgtEl>
                                          <p:spTgt spid="820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fill="hold"/>
                                        <p:tgtEl>
                                          <p:spTgt spid="820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 tmFilter="0, 0; .2, .5; .8, .5; 1, 0"/>
                                        <p:tgtEl>
                                          <p:spTgt spid="820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500" autoRev="1" fill="hold"/>
                                        <p:tgtEl>
                                          <p:spTgt spid="820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1000" fill="hold"/>
                                        <p:tgtEl>
                                          <p:spTgt spid="820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 tmFilter="0, 0; .2, .5; .8, .5; 1, 0"/>
                                        <p:tgtEl>
                                          <p:spTgt spid="820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500" autoRev="1" fill="hold"/>
                                        <p:tgtEl>
                                          <p:spTgt spid="820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1000" fill="hold"/>
                                        <p:tgtEl>
                                          <p:spTgt spid="820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mph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 tmFilter="0, 0; .2, .5; .8, .5; 1, 0"/>
                                        <p:tgtEl>
                                          <p:spTgt spid="820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500" autoRev="1" fill="hold"/>
                                        <p:tgtEl>
                                          <p:spTgt spid="820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1000" fill="hold"/>
                                        <p:tgtEl>
                                          <p:spTgt spid="820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 tmFilter="0, 0; .2, .5; .8, .5; 1, 0"/>
                                        <p:tgtEl>
                                          <p:spTgt spid="820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500" autoRev="1" fill="hold"/>
                                        <p:tgtEl>
                                          <p:spTgt spid="820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000" fill="hold"/>
                                        <p:tgtEl>
                                          <p:spTgt spid="820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 tmFilter="0, 0; .2, .5; .8, .5; 1, 0"/>
                                        <p:tgtEl>
                                          <p:spTgt spid="820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500" autoRev="1" fill="hold"/>
                                        <p:tgtEl>
                                          <p:spTgt spid="820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1000" fill="hold"/>
                                        <p:tgtEl>
                                          <p:spTgt spid="820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1000" fill="hold"/>
                                        <p:tgtEl>
                                          <p:spTgt spid="81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4" dur="1000" fill="hold"/>
                                        <p:tgtEl>
                                          <p:spTgt spid="81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5" grpId="0" animBg="1"/>
      <p:bldP spid="82026" grpId="0" animBg="1"/>
      <p:bldP spid="82027" grpId="0" animBg="1"/>
      <p:bldP spid="82030" grpId="0" animBg="1"/>
      <p:bldP spid="82032" grpId="0" animBg="1"/>
      <p:bldP spid="82033" grpId="0" animBg="1"/>
      <p:bldP spid="82034" grpId="0" animBg="1"/>
      <p:bldP spid="82035" grpId="0" animBg="1"/>
      <p:bldP spid="82037" grpId="0" animBg="1"/>
      <p:bldP spid="82038" grpId="0" animBg="1"/>
      <p:bldP spid="82042" grpId="0" animBg="1"/>
      <p:bldP spid="82042" grpId="1" animBg="1"/>
      <p:bldP spid="82042" grpId="2" animBg="1"/>
      <p:bldP spid="82042" grpId="3" animBg="1"/>
      <p:bldP spid="82042" grpId="4" animBg="1"/>
      <p:bldP spid="82042" grpId="5" animBg="1"/>
      <p:bldP spid="82045" grpId="0" animBg="1"/>
      <p:bldP spid="82049" grpId="0" animBg="1"/>
      <p:bldP spid="82055" grpId="0" animBg="1"/>
      <p:bldP spid="82061" grpId="0" animBg="1"/>
      <p:bldP spid="82070" grpId="0" animBg="1"/>
      <p:bldP spid="82136" grpId="0" animBg="1"/>
      <p:bldP spid="82136" grpId="1" animBg="1"/>
      <p:bldP spid="82137" grpId="0" animBg="1"/>
      <p:bldP spid="82137" grpId="1" animBg="1"/>
      <p:bldP spid="82150" grpId="0" animBg="1"/>
      <p:bldP spid="821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250825" y="981075"/>
            <a:ext cx="4826000" cy="1296988"/>
          </a:xfrm>
          <a:prstGeom prst="rect">
            <a:avLst/>
          </a:prstGeom>
          <a:solidFill>
            <a:schemeClr val="tx1"/>
          </a:solidFill>
          <a:ln w="57150" cmpd="thinThick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en-US" altLang="ja-JP" sz="1800" b="0"/>
              <a:t>【</a:t>
            </a:r>
            <a:r>
              <a:rPr lang="ja-JP" altLang="en-US" sz="1800" b="0"/>
              <a:t>例題</a:t>
            </a:r>
            <a:r>
              <a:rPr lang="en-US" altLang="ja-JP" sz="1800" b="0"/>
              <a:t>1】</a:t>
            </a:r>
            <a:r>
              <a:rPr lang="ja-JP" altLang="en-US" sz="1800" b="0">
                <a:solidFill>
                  <a:schemeClr val="accent1"/>
                </a:solidFill>
              </a:rPr>
              <a:t>商品代価を求める計算</a:t>
            </a:r>
          </a:p>
          <a:p>
            <a:pPr algn="l"/>
            <a:r>
              <a:rPr lang="ja-JP" altLang="en-US" sz="1800" b="0"/>
              <a:t>　</a:t>
            </a:r>
            <a:r>
              <a:rPr lang="en-US" altLang="ja-JP" sz="1800" b="0"/>
              <a:t>10m</a:t>
            </a:r>
            <a:r>
              <a:rPr lang="ja-JP" altLang="en-US" sz="1800" b="0"/>
              <a:t>につき</a:t>
            </a:r>
            <a:r>
              <a:rPr lang="en-US" altLang="ja-JP" sz="1800" b="0"/>
              <a:t>\500</a:t>
            </a:r>
            <a:r>
              <a:rPr lang="ja-JP" altLang="en-US" sz="1800" b="0"/>
              <a:t>の商品を</a:t>
            </a:r>
            <a:r>
              <a:rPr lang="en-US" altLang="ja-JP" sz="1800" b="0"/>
              <a:t>85m</a:t>
            </a:r>
            <a:r>
              <a:rPr lang="ja-JP" altLang="en-US" sz="1800" b="0"/>
              <a:t>仕入れた。</a:t>
            </a:r>
          </a:p>
          <a:p>
            <a:pPr algn="l"/>
            <a:r>
              <a:rPr lang="ja-JP" altLang="en-US" sz="1800" b="0"/>
              <a:t>代価はいくらか。 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50825" y="2420938"/>
            <a:ext cx="4826000" cy="2449512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sz="1800" b="0"/>
              <a:t>（解き方）</a:t>
            </a:r>
          </a:p>
          <a:p>
            <a:pPr algn="l"/>
            <a:r>
              <a:rPr lang="ja-JP" altLang="en-US" sz="1800" b="0">
                <a:solidFill>
                  <a:srgbClr val="FF3300"/>
                </a:solidFill>
              </a:rPr>
              <a:t>　単価</a:t>
            </a:r>
            <a:r>
              <a:rPr lang="en-US" altLang="ja-JP" sz="1800" b="0">
                <a:solidFill>
                  <a:srgbClr val="FF3300"/>
                </a:solidFill>
              </a:rPr>
              <a:t>×</a:t>
            </a:r>
            <a:r>
              <a:rPr lang="ja-JP" altLang="en-US" sz="1800" b="0">
                <a:solidFill>
                  <a:srgbClr val="FF3300"/>
                </a:solidFill>
              </a:rPr>
              <a:t>数量＝代価・・・・・公式</a:t>
            </a:r>
          </a:p>
          <a:p>
            <a:pPr algn="l"/>
            <a:r>
              <a:rPr lang="ja-JP" altLang="en-US" sz="1800" b="0"/>
              <a:t>　　単価→</a:t>
            </a:r>
            <a:r>
              <a:rPr lang="en-US" altLang="ja-JP" sz="1800" b="0"/>
              <a:t>10m\500</a:t>
            </a:r>
          </a:p>
          <a:p>
            <a:pPr algn="l"/>
            <a:r>
              <a:rPr lang="ja-JP" altLang="en-US" sz="1800" b="0"/>
              <a:t>　　数量→</a:t>
            </a:r>
            <a:r>
              <a:rPr lang="en-US" altLang="ja-JP" sz="1800" b="0"/>
              <a:t>85m</a:t>
            </a:r>
          </a:p>
          <a:p>
            <a:pPr algn="l"/>
            <a:r>
              <a:rPr lang="ja-JP" altLang="en-US" sz="1800" b="0"/>
              <a:t>　　代価→？</a:t>
            </a:r>
          </a:p>
          <a:p>
            <a:pPr algn="l"/>
            <a:r>
              <a:rPr lang="ja-JP" altLang="en-US" sz="1800" b="0"/>
              <a:t>　　</a:t>
            </a:r>
          </a:p>
          <a:p>
            <a:pPr algn="l"/>
            <a:r>
              <a:rPr lang="ja-JP" altLang="en-US" sz="1800" b="0"/>
              <a:t>　　</a:t>
            </a:r>
            <a:r>
              <a:rPr lang="en-US" altLang="ja-JP" sz="1800" b="0">
                <a:solidFill>
                  <a:schemeClr val="bg1"/>
                </a:solidFill>
              </a:rPr>
              <a:t>\500×</a:t>
            </a:r>
            <a:r>
              <a:rPr lang="ja-JP" altLang="en-US" sz="1800" b="0">
                <a:solidFill>
                  <a:schemeClr val="bg1"/>
                </a:solidFill>
              </a:rPr>
              <a:t>　　　＝</a:t>
            </a:r>
            <a:r>
              <a:rPr lang="en-US" altLang="ja-JP" sz="1800" b="0">
                <a:solidFill>
                  <a:schemeClr val="bg1"/>
                </a:solidFill>
              </a:rPr>
              <a:t>\500×8.5=\4,250</a:t>
            </a:r>
            <a:r>
              <a:rPr lang="ja-JP" altLang="en-US" sz="1800" b="0"/>
              <a:t>　　　</a:t>
            </a:r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\4,250</a:t>
            </a:r>
            <a:r>
              <a:rPr lang="en-US" altLang="ja-JP" sz="1800" b="0"/>
              <a:t> 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4176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（</a:t>
            </a:r>
            <a:r>
              <a:rPr lang="en-US" altLang="ja-JP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）売買・損益の計算</a:t>
            </a: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250825" y="5013325"/>
            <a:ext cx="4826000" cy="1223963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b="0"/>
              <a:t>（電卓操作例）</a:t>
            </a:r>
            <a:r>
              <a:rPr lang="ja-JP" altLang="en-US" sz="1800" b="0"/>
              <a:t>　　　　　　　　　</a:t>
            </a:r>
          </a:p>
          <a:p>
            <a:pPr algn="l"/>
            <a:endParaRPr lang="ja-JP" altLang="en-US" sz="1800" b="0"/>
          </a:p>
          <a:p>
            <a:pPr algn="l"/>
            <a:endParaRPr lang="ja-JP" altLang="en-US" sz="1800" b="0"/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\4, 250</a:t>
            </a:r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>
            <a:spAutoFit/>
            <a:flatTx/>
          </a:bodyPr>
          <a:lstStyle/>
          <a:p>
            <a:endParaRPr lang="ja-JP" altLang="en-US"/>
          </a:p>
        </p:txBody>
      </p:sp>
      <p:graphicFrame>
        <p:nvGraphicFramePr>
          <p:cNvPr id="82950" name="Object 6"/>
          <p:cNvGraphicFramePr>
            <a:graphicFrameLocks noChangeAspect="1"/>
          </p:cNvGraphicFramePr>
          <p:nvPr/>
        </p:nvGraphicFramePr>
        <p:xfrm>
          <a:off x="1547813" y="3973513"/>
          <a:ext cx="3778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54" name="数式" r:id="rId3" imgW="215640" imgH="342720" progId="Equation.3">
                  <p:embed/>
                </p:oleObj>
              </mc:Choice>
              <mc:Fallback>
                <p:oleObj name="数式" r:id="rId3" imgW="215640" imgH="342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973513"/>
                        <a:ext cx="37782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050" name="AutoShape 106"/>
          <p:cNvSpPr>
            <a:spLocks noChangeAspect="1" noChangeArrowheads="1"/>
          </p:cNvSpPr>
          <p:nvPr/>
        </p:nvSpPr>
        <p:spPr bwMode="auto">
          <a:xfrm>
            <a:off x="61118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５</a:t>
            </a:r>
          </a:p>
        </p:txBody>
      </p:sp>
      <p:sp>
        <p:nvSpPr>
          <p:cNvPr id="83051" name="AutoShape 107"/>
          <p:cNvSpPr>
            <a:spLocks noChangeAspect="1" noChangeArrowheads="1"/>
          </p:cNvSpPr>
          <p:nvPr/>
        </p:nvSpPr>
        <p:spPr bwMode="auto">
          <a:xfrm>
            <a:off x="9715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3052" name="AutoShape 108"/>
          <p:cNvSpPr>
            <a:spLocks noChangeAspect="1" noChangeArrowheads="1"/>
          </p:cNvSpPr>
          <p:nvPr/>
        </p:nvSpPr>
        <p:spPr bwMode="auto">
          <a:xfrm>
            <a:off x="13319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3054" name="AutoShape 110"/>
          <p:cNvSpPr>
            <a:spLocks noChangeAspect="1" noChangeArrowheads="1"/>
          </p:cNvSpPr>
          <p:nvPr/>
        </p:nvSpPr>
        <p:spPr bwMode="auto">
          <a:xfrm>
            <a:off x="1692275" y="5445125"/>
            <a:ext cx="312738" cy="3127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en-US" altLang="ja-JP" sz="1400"/>
              <a:t>×</a:t>
            </a:r>
          </a:p>
        </p:txBody>
      </p:sp>
      <p:sp>
        <p:nvSpPr>
          <p:cNvPr id="83055" name="AutoShape 111"/>
          <p:cNvSpPr>
            <a:spLocks noChangeAspect="1" noChangeArrowheads="1"/>
          </p:cNvSpPr>
          <p:nvPr/>
        </p:nvSpPr>
        <p:spPr bwMode="auto">
          <a:xfrm>
            <a:off x="2051050" y="5445125"/>
            <a:ext cx="312738" cy="3127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８</a:t>
            </a:r>
          </a:p>
        </p:txBody>
      </p:sp>
      <p:sp>
        <p:nvSpPr>
          <p:cNvPr id="83056" name="AutoShape 112"/>
          <p:cNvSpPr>
            <a:spLocks noChangeAspect="1" noChangeArrowheads="1"/>
          </p:cNvSpPr>
          <p:nvPr/>
        </p:nvSpPr>
        <p:spPr bwMode="auto">
          <a:xfrm>
            <a:off x="24114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５</a:t>
            </a:r>
          </a:p>
        </p:txBody>
      </p:sp>
      <p:sp>
        <p:nvSpPr>
          <p:cNvPr id="83057" name="AutoShape 113"/>
          <p:cNvSpPr>
            <a:spLocks noChangeAspect="1" noChangeArrowheads="1"/>
          </p:cNvSpPr>
          <p:nvPr/>
        </p:nvSpPr>
        <p:spPr bwMode="auto">
          <a:xfrm>
            <a:off x="27717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en-US" altLang="ja-JP" sz="1400"/>
              <a:t>÷</a:t>
            </a:r>
          </a:p>
        </p:txBody>
      </p:sp>
      <p:sp>
        <p:nvSpPr>
          <p:cNvPr id="83058" name="AutoShape 114"/>
          <p:cNvSpPr>
            <a:spLocks noChangeAspect="1" noChangeArrowheads="1"/>
          </p:cNvSpPr>
          <p:nvPr/>
        </p:nvSpPr>
        <p:spPr bwMode="auto">
          <a:xfrm>
            <a:off x="313213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１</a:t>
            </a:r>
          </a:p>
        </p:txBody>
      </p:sp>
      <p:sp>
        <p:nvSpPr>
          <p:cNvPr id="83059" name="AutoShape 115"/>
          <p:cNvSpPr>
            <a:spLocks noChangeAspect="1" noChangeArrowheads="1"/>
          </p:cNvSpPr>
          <p:nvPr/>
        </p:nvSpPr>
        <p:spPr bwMode="auto">
          <a:xfrm>
            <a:off x="349250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3060" name="AutoShape 116"/>
          <p:cNvSpPr>
            <a:spLocks noChangeAspect="1" noChangeArrowheads="1"/>
          </p:cNvSpPr>
          <p:nvPr/>
        </p:nvSpPr>
        <p:spPr bwMode="auto">
          <a:xfrm>
            <a:off x="38512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＝</a:t>
            </a:r>
          </a:p>
        </p:txBody>
      </p:sp>
      <p:sp>
        <p:nvSpPr>
          <p:cNvPr id="83061" name="Rectangle 117"/>
          <p:cNvSpPr>
            <a:spLocks noChangeArrowheads="1"/>
          </p:cNvSpPr>
          <p:nvPr/>
        </p:nvSpPr>
        <p:spPr bwMode="auto">
          <a:xfrm>
            <a:off x="5292725" y="981075"/>
            <a:ext cx="3600450" cy="5111750"/>
          </a:xfrm>
          <a:prstGeom prst="rect">
            <a:avLst/>
          </a:prstGeom>
          <a:solidFill>
            <a:schemeClr val="hlink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3062" name="Rectangle 118"/>
          <p:cNvSpPr>
            <a:spLocks noChangeArrowheads="1"/>
          </p:cNvSpPr>
          <p:nvPr/>
        </p:nvSpPr>
        <p:spPr bwMode="auto">
          <a:xfrm>
            <a:off x="5508625" y="1268413"/>
            <a:ext cx="3225800" cy="604837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3063" name="AutoShape 119"/>
          <p:cNvSpPr>
            <a:spLocks noChangeArrowheads="1"/>
          </p:cNvSpPr>
          <p:nvPr/>
        </p:nvSpPr>
        <p:spPr bwMode="auto">
          <a:xfrm>
            <a:off x="61563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00</a:t>
            </a:r>
          </a:p>
        </p:txBody>
      </p:sp>
      <p:sp>
        <p:nvSpPr>
          <p:cNvPr id="83064" name="AutoShape 120"/>
          <p:cNvSpPr>
            <a:spLocks noChangeArrowheads="1"/>
          </p:cNvSpPr>
          <p:nvPr/>
        </p:nvSpPr>
        <p:spPr bwMode="auto">
          <a:xfrm>
            <a:off x="5472113" y="5373688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０</a:t>
            </a:r>
          </a:p>
        </p:txBody>
      </p:sp>
      <p:sp>
        <p:nvSpPr>
          <p:cNvPr id="83065" name="AutoShape 121"/>
          <p:cNvSpPr>
            <a:spLocks noChangeArrowheads="1"/>
          </p:cNvSpPr>
          <p:nvPr/>
        </p:nvSpPr>
        <p:spPr bwMode="auto">
          <a:xfrm>
            <a:off x="61563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１</a:t>
            </a:r>
          </a:p>
        </p:txBody>
      </p:sp>
      <p:sp>
        <p:nvSpPr>
          <p:cNvPr id="83066" name="AutoShape 122"/>
          <p:cNvSpPr>
            <a:spLocks noChangeArrowheads="1"/>
          </p:cNvSpPr>
          <p:nvPr/>
        </p:nvSpPr>
        <p:spPr bwMode="auto">
          <a:xfrm>
            <a:off x="68040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２</a:t>
            </a:r>
          </a:p>
        </p:txBody>
      </p:sp>
      <p:sp>
        <p:nvSpPr>
          <p:cNvPr id="83067" name="AutoShape 123"/>
          <p:cNvSpPr>
            <a:spLocks noChangeArrowheads="1"/>
          </p:cNvSpPr>
          <p:nvPr/>
        </p:nvSpPr>
        <p:spPr bwMode="auto">
          <a:xfrm>
            <a:off x="74533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６</a:t>
            </a:r>
          </a:p>
        </p:txBody>
      </p:sp>
      <p:sp>
        <p:nvSpPr>
          <p:cNvPr id="83068" name="AutoShape 124"/>
          <p:cNvSpPr>
            <a:spLocks noChangeArrowheads="1"/>
          </p:cNvSpPr>
          <p:nvPr/>
        </p:nvSpPr>
        <p:spPr bwMode="auto">
          <a:xfrm>
            <a:off x="68040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300" b="0"/>
              <a:t>⑤</a:t>
            </a:r>
          </a:p>
        </p:txBody>
      </p:sp>
      <p:sp>
        <p:nvSpPr>
          <p:cNvPr id="83069" name="AutoShape 125"/>
          <p:cNvSpPr>
            <a:spLocks noChangeArrowheads="1"/>
          </p:cNvSpPr>
          <p:nvPr/>
        </p:nvSpPr>
        <p:spPr bwMode="auto">
          <a:xfrm>
            <a:off x="61563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４</a:t>
            </a:r>
          </a:p>
        </p:txBody>
      </p:sp>
      <p:sp>
        <p:nvSpPr>
          <p:cNvPr id="83070" name="AutoShape 126"/>
          <p:cNvSpPr>
            <a:spLocks noChangeArrowheads="1"/>
          </p:cNvSpPr>
          <p:nvPr/>
        </p:nvSpPr>
        <p:spPr bwMode="auto">
          <a:xfrm>
            <a:off x="74533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９</a:t>
            </a:r>
          </a:p>
        </p:txBody>
      </p:sp>
      <p:sp>
        <p:nvSpPr>
          <p:cNvPr id="83071" name="AutoShape 127"/>
          <p:cNvSpPr>
            <a:spLocks noChangeArrowheads="1"/>
          </p:cNvSpPr>
          <p:nvPr/>
        </p:nvSpPr>
        <p:spPr bwMode="auto">
          <a:xfrm>
            <a:off x="68040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８</a:t>
            </a:r>
          </a:p>
        </p:txBody>
      </p:sp>
      <p:sp>
        <p:nvSpPr>
          <p:cNvPr id="83072" name="AutoShape 128"/>
          <p:cNvSpPr>
            <a:spLocks noChangeArrowheads="1"/>
          </p:cNvSpPr>
          <p:nvPr/>
        </p:nvSpPr>
        <p:spPr bwMode="auto">
          <a:xfrm>
            <a:off x="61563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７</a:t>
            </a:r>
          </a:p>
        </p:txBody>
      </p:sp>
      <p:sp>
        <p:nvSpPr>
          <p:cNvPr id="83073" name="AutoShape 129"/>
          <p:cNvSpPr>
            <a:spLocks noChangeArrowheads="1"/>
          </p:cNvSpPr>
          <p:nvPr/>
        </p:nvSpPr>
        <p:spPr bwMode="auto">
          <a:xfrm>
            <a:off x="68040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M-</a:t>
            </a:r>
          </a:p>
        </p:txBody>
      </p:sp>
      <p:sp>
        <p:nvSpPr>
          <p:cNvPr id="83074" name="AutoShape 130"/>
          <p:cNvSpPr>
            <a:spLocks noChangeArrowheads="1"/>
          </p:cNvSpPr>
          <p:nvPr/>
        </p:nvSpPr>
        <p:spPr bwMode="auto">
          <a:xfrm>
            <a:off x="61563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MR</a:t>
            </a:r>
          </a:p>
        </p:txBody>
      </p:sp>
      <p:sp>
        <p:nvSpPr>
          <p:cNvPr id="83075" name="AutoShape 131"/>
          <p:cNvSpPr>
            <a:spLocks noChangeArrowheads="1"/>
          </p:cNvSpPr>
          <p:nvPr/>
        </p:nvSpPr>
        <p:spPr bwMode="auto">
          <a:xfrm>
            <a:off x="54721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MC</a:t>
            </a:r>
          </a:p>
        </p:txBody>
      </p:sp>
      <p:sp>
        <p:nvSpPr>
          <p:cNvPr id="83076" name="AutoShape 132"/>
          <p:cNvSpPr>
            <a:spLocks noChangeArrowheads="1"/>
          </p:cNvSpPr>
          <p:nvPr/>
        </p:nvSpPr>
        <p:spPr bwMode="auto">
          <a:xfrm>
            <a:off x="81010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×</a:t>
            </a:r>
          </a:p>
        </p:txBody>
      </p:sp>
      <p:sp>
        <p:nvSpPr>
          <p:cNvPr id="83077" name="AutoShape 133"/>
          <p:cNvSpPr>
            <a:spLocks noChangeArrowheads="1"/>
          </p:cNvSpPr>
          <p:nvPr/>
        </p:nvSpPr>
        <p:spPr bwMode="auto">
          <a:xfrm>
            <a:off x="6156325" y="2565400"/>
            <a:ext cx="554038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％</a:t>
            </a:r>
          </a:p>
        </p:txBody>
      </p:sp>
      <p:sp>
        <p:nvSpPr>
          <p:cNvPr id="83078" name="AutoShape 134"/>
          <p:cNvSpPr>
            <a:spLocks noChangeArrowheads="1"/>
          </p:cNvSpPr>
          <p:nvPr/>
        </p:nvSpPr>
        <p:spPr bwMode="auto">
          <a:xfrm>
            <a:off x="74533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M+</a:t>
            </a:r>
          </a:p>
        </p:txBody>
      </p:sp>
      <p:sp>
        <p:nvSpPr>
          <p:cNvPr id="83079" name="AutoShape 135"/>
          <p:cNvSpPr>
            <a:spLocks noChangeArrowheads="1"/>
          </p:cNvSpPr>
          <p:nvPr/>
        </p:nvSpPr>
        <p:spPr bwMode="auto">
          <a:xfrm>
            <a:off x="74517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＝</a:t>
            </a:r>
          </a:p>
        </p:txBody>
      </p:sp>
      <p:sp>
        <p:nvSpPr>
          <p:cNvPr id="83080" name="AutoShape 136"/>
          <p:cNvSpPr>
            <a:spLocks noChangeArrowheads="1"/>
          </p:cNvSpPr>
          <p:nvPr/>
        </p:nvSpPr>
        <p:spPr bwMode="auto">
          <a:xfrm>
            <a:off x="81010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÷</a:t>
            </a:r>
          </a:p>
        </p:txBody>
      </p:sp>
      <p:sp>
        <p:nvSpPr>
          <p:cNvPr id="83081" name="AutoShape 137"/>
          <p:cNvSpPr>
            <a:spLocks noChangeArrowheads="1"/>
          </p:cNvSpPr>
          <p:nvPr/>
        </p:nvSpPr>
        <p:spPr bwMode="auto">
          <a:xfrm>
            <a:off x="5472113" y="47974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C</a:t>
            </a:r>
          </a:p>
        </p:txBody>
      </p:sp>
      <p:sp>
        <p:nvSpPr>
          <p:cNvPr id="83082" name="AutoShape 138"/>
          <p:cNvSpPr>
            <a:spLocks noChangeArrowheads="1"/>
          </p:cNvSpPr>
          <p:nvPr/>
        </p:nvSpPr>
        <p:spPr bwMode="auto">
          <a:xfrm>
            <a:off x="74533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√</a:t>
            </a:r>
          </a:p>
        </p:txBody>
      </p:sp>
      <p:sp>
        <p:nvSpPr>
          <p:cNvPr id="83083" name="AutoShape 139"/>
          <p:cNvSpPr>
            <a:spLocks noChangeArrowheads="1"/>
          </p:cNvSpPr>
          <p:nvPr/>
        </p:nvSpPr>
        <p:spPr bwMode="auto">
          <a:xfrm>
            <a:off x="54721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+/-</a:t>
            </a:r>
          </a:p>
        </p:txBody>
      </p:sp>
      <p:sp>
        <p:nvSpPr>
          <p:cNvPr id="83084" name="AutoShape 140"/>
          <p:cNvSpPr>
            <a:spLocks noChangeArrowheads="1"/>
          </p:cNvSpPr>
          <p:nvPr/>
        </p:nvSpPr>
        <p:spPr bwMode="auto">
          <a:xfrm>
            <a:off x="81010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GT</a:t>
            </a:r>
          </a:p>
        </p:txBody>
      </p:sp>
      <p:sp>
        <p:nvSpPr>
          <p:cNvPr id="83085" name="AutoShape 141"/>
          <p:cNvSpPr>
            <a:spLocks noChangeArrowheads="1"/>
          </p:cNvSpPr>
          <p:nvPr/>
        </p:nvSpPr>
        <p:spPr bwMode="auto">
          <a:xfrm rot="5400000">
            <a:off x="6879431" y="2489994"/>
            <a:ext cx="403225" cy="5540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>
                <a:ea typeface="@ＭＳ Ｐゴシック" panose="020B0600070205080204" pitchFamily="50" charset="-128"/>
                <a:cs typeface="@ＭＳ Ｐゴシック" panose="020B0600070205080204" pitchFamily="50" charset="-128"/>
              </a:rPr>
              <a:t>▲</a:t>
            </a:r>
          </a:p>
        </p:txBody>
      </p:sp>
      <p:sp>
        <p:nvSpPr>
          <p:cNvPr id="83086" name="AutoShape 142"/>
          <p:cNvSpPr>
            <a:spLocks noChangeArrowheads="1"/>
          </p:cNvSpPr>
          <p:nvPr/>
        </p:nvSpPr>
        <p:spPr bwMode="auto">
          <a:xfrm>
            <a:off x="54721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AC</a:t>
            </a:r>
          </a:p>
        </p:txBody>
      </p:sp>
      <p:sp>
        <p:nvSpPr>
          <p:cNvPr id="83087" name="AutoShape 143"/>
          <p:cNvSpPr>
            <a:spLocks noChangeArrowheads="1"/>
          </p:cNvSpPr>
          <p:nvPr/>
        </p:nvSpPr>
        <p:spPr bwMode="auto">
          <a:xfrm>
            <a:off x="68040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・</a:t>
            </a:r>
          </a:p>
        </p:txBody>
      </p:sp>
      <p:pic>
        <p:nvPicPr>
          <p:cNvPr id="83088" name="Picture 144" descr="0EVA01"/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3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089" name="Rectangle 145"/>
          <p:cNvSpPr>
            <a:spLocks noChangeArrowheads="1"/>
          </p:cNvSpPr>
          <p:nvPr/>
        </p:nvSpPr>
        <p:spPr bwMode="auto">
          <a:xfrm flipH="1" flipV="1">
            <a:off x="8459788" y="1628775"/>
            <a:ext cx="69850" cy="698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396000"/>
          <a:lstStyle/>
          <a:p>
            <a:r>
              <a:rPr lang="en-US" altLang="ja-JP" sz="1200">
                <a:solidFill>
                  <a:srgbClr val="FF930B"/>
                </a:solidFill>
                <a:latin typeface="Arial Black" panose="020B0A04020102020204" pitchFamily="34" charset="0"/>
                <a:ea typeface="ＭＳ ゴシック" panose="020B0609070205080204" pitchFamily="49" charset="-128"/>
              </a:rPr>
              <a:t>.</a:t>
            </a:r>
          </a:p>
        </p:txBody>
      </p:sp>
      <p:sp>
        <p:nvSpPr>
          <p:cNvPr id="83090" name="AutoShape 146"/>
          <p:cNvSpPr>
            <a:spLocks noChangeArrowheads="1"/>
          </p:cNvSpPr>
          <p:nvPr/>
        </p:nvSpPr>
        <p:spPr bwMode="auto">
          <a:xfrm>
            <a:off x="74517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３</a:t>
            </a:r>
          </a:p>
        </p:txBody>
      </p:sp>
      <p:sp>
        <p:nvSpPr>
          <p:cNvPr id="83091" name="AutoShape 147"/>
          <p:cNvSpPr>
            <a:spLocks noChangeArrowheads="1"/>
          </p:cNvSpPr>
          <p:nvPr/>
        </p:nvSpPr>
        <p:spPr bwMode="auto">
          <a:xfrm>
            <a:off x="8101013" y="4797425"/>
            <a:ext cx="554037" cy="1109663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＋</a:t>
            </a:r>
          </a:p>
        </p:txBody>
      </p:sp>
      <p:sp>
        <p:nvSpPr>
          <p:cNvPr id="83092" name="AutoShape 148"/>
          <p:cNvSpPr>
            <a:spLocks noChangeArrowheads="1"/>
          </p:cNvSpPr>
          <p:nvPr/>
        </p:nvSpPr>
        <p:spPr bwMode="auto">
          <a:xfrm>
            <a:off x="81010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－</a:t>
            </a:r>
          </a:p>
        </p:txBody>
      </p:sp>
      <p:grpSp>
        <p:nvGrpSpPr>
          <p:cNvPr id="83093" name="Group 149"/>
          <p:cNvGrpSpPr>
            <a:grpSpLocks/>
          </p:cNvGrpSpPr>
          <p:nvPr/>
        </p:nvGrpSpPr>
        <p:grpSpPr bwMode="auto">
          <a:xfrm>
            <a:off x="5508625" y="2060575"/>
            <a:ext cx="3095625" cy="360363"/>
            <a:chOff x="431" y="1615"/>
            <a:chExt cx="1950" cy="227"/>
          </a:xfrm>
        </p:grpSpPr>
        <p:sp>
          <p:nvSpPr>
            <p:cNvPr id="83094" name="AutoShape 150"/>
            <p:cNvSpPr>
              <a:spLocks noChangeArrowheads="1"/>
            </p:cNvSpPr>
            <p:nvPr/>
          </p:nvSpPr>
          <p:spPr bwMode="auto">
            <a:xfrm>
              <a:off x="475" y="1615"/>
              <a:ext cx="546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83095" name="AutoShape 151"/>
            <p:cNvSpPr>
              <a:spLocks noChangeArrowheads="1"/>
            </p:cNvSpPr>
            <p:nvPr/>
          </p:nvSpPr>
          <p:spPr bwMode="auto">
            <a:xfrm>
              <a:off x="1096" y="1615"/>
              <a:ext cx="1285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                             </a:t>
              </a:r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83096" name="AutoShape 152"/>
            <p:cNvSpPr>
              <a:spLocks noChangeArrowheads="1"/>
            </p:cNvSpPr>
            <p:nvPr/>
          </p:nvSpPr>
          <p:spPr bwMode="auto">
            <a:xfrm>
              <a:off x="1096" y="1706"/>
              <a:ext cx="1239" cy="4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    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</a:p>
          </p:txBody>
        </p:sp>
        <p:sp>
          <p:nvSpPr>
            <p:cNvPr id="83097" name="AutoShape 153"/>
            <p:cNvSpPr>
              <a:spLocks noChangeArrowheads="1"/>
            </p:cNvSpPr>
            <p:nvPr/>
          </p:nvSpPr>
          <p:spPr bwMode="auto">
            <a:xfrm>
              <a:off x="476" y="1706"/>
              <a:ext cx="488" cy="45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　・　</a:t>
              </a:r>
            </a:p>
          </p:txBody>
        </p:sp>
        <p:sp>
          <p:nvSpPr>
            <p:cNvPr id="83098" name="AutoShape 154"/>
            <p:cNvSpPr>
              <a:spLocks noChangeArrowheads="1"/>
            </p:cNvSpPr>
            <p:nvPr/>
          </p:nvSpPr>
          <p:spPr bwMode="auto">
            <a:xfrm>
              <a:off x="431" y="1751"/>
              <a:ext cx="488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 </a:t>
              </a:r>
              <a:r>
                <a:rPr lang="ru-RU" altLang="ja-JP" sz="1200">
                  <a:cs typeface="Arial" panose="020B0604020202020204" pitchFamily="34" charset="0"/>
                </a:rPr>
                <a:t>F</a:t>
              </a:r>
              <a:r>
                <a:rPr lang="en-US" altLang="ja-JP" sz="1200">
                  <a:cs typeface="Arial" panose="020B0604020202020204" pitchFamily="34" charset="0"/>
                </a:rPr>
                <a:t> CUT  5/4</a:t>
              </a:r>
              <a:endParaRPr lang="ru-RU" altLang="ja-JP" sz="1200">
                <a:cs typeface="Arial" panose="020B0604020202020204" pitchFamily="34" charset="0"/>
              </a:endParaRPr>
            </a:p>
          </p:txBody>
        </p:sp>
        <p:sp>
          <p:nvSpPr>
            <p:cNvPr id="83099" name="AutoShape 155"/>
            <p:cNvSpPr>
              <a:spLocks noChangeArrowheads="1"/>
            </p:cNvSpPr>
            <p:nvPr/>
          </p:nvSpPr>
          <p:spPr bwMode="auto">
            <a:xfrm>
              <a:off x="1096" y="1751"/>
              <a:ext cx="1285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5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  </a:t>
              </a:r>
              <a:r>
                <a:rPr lang="en-US" altLang="ja-JP" sz="1200">
                  <a:cs typeface="Arial" panose="020B0604020202020204" pitchFamily="34" charset="0"/>
                </a:rPr>
                <a:t>4 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3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2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0   </a:t>
              </a:r>
              <a:r>
                <a:rPr lang="ru-RU" altLang="ja-JP" sz="1200">
                  <a:cs typeface="Arial" panose="020B0604020202020204" pitchFamily="34" charset="0"/>
                </a:rPr>
                <a:t>ADD2</a:t>
              </a:r>
            </a:p>
          </p:txBody>
        </p:sp>
      </p:grpSp>
      <p:pic>
        <p:nvPicPr>
          <p:cNvPr id="83100" name="Picture 156" descr="1EVA01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341438"/>
            <a:ext cx="239713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101" name="Picture 157" descr="5EVA01"/>
          <p:cNvPicPr preferRelativeResize="0"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341438"/>
            <a:ext cx="239713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3102" name="Group 158"/>
          <p:cNvGrpSpPr>
            <a:grpSpLocks/>
          </p:cNvGrpSpPr>
          <p:nvPr/>
        </p:nvGrpSpPr>
        <p:grpSpPr bwMode="auto">
          <a:xfrm>
            <a:off x="7885113" y="1341438"/>
            <a:ext cx="527050" cy="427037"/>
            <a:chOff x="3834" y="436"/>
            <a:chExt cx="332" cy="269"/>
          </a:xfrm>
        </p:grpSpPr>
        <p:pic>
          <p:nvPicPr>
            <p:cNvPr id="83103" name="Picture 159" descr="0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5" y="43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104" name="Picture 160" descr="5EVA01"/>
            <p:cNvPicPr preferRelativeResize="0"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4" y="43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3105" name="Group 161"/>
          <p:cNvGrpSpPr>
            <a:grpSpLocks/>
          </p:cNvGrpSpPr>
          <p:nvPr/>
        </p:nvGrpSpPr>
        <p:grpSpPr bwMode="auto">
          <a:xfrm>
            <a:off x="7596188" y="1341438"/>
            <a:ext cx="814387" cy="427037"/>
            <a:chOff x="3652" y="754"/>
            <a:chExt cx="513" cy="269"/>
          </a:xfrm>
        </p:grpSpPr>
        <p:pic>
          <p:nvPicPr>
            <p:cNvPr id="83106" name="Picture 162" descr="0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3" y="75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107" name="Picture 163" descr="5EVA01"/>
            <p:cNvPicPr preferRelativeResize="0"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2" y="75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108" name="Picture 164" descr="0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4" y="75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3109" name="Picture 165" descr="8EVA01"/>
          <p:cNvPicPr preferRelativeResize="0"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341438"/>
            <a:ext cx="239713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110" name="Rectangle 166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×</a:t>
            </a:r>
          </a:p>
        </p:txBody>
      </p:sp>
      <p:grpSp>
        <p:nvGrpSpPr>
          <p:cNvPr id="83111" name="Group 167"/>
          <p:cNvGrpSpPr>
            <a:grpSpLocks/>
          </p:cNvGrpSpPr>
          <p:nvPr/>
        </p:nvGrpSpPr>
        <p:grpSpPr bwMode="auto">
          <a:xfrm>
            <a:off x="7885113" y="1341438"/>
            <a:ext cx="528637" cy="428625"/>
            <a:chOff x="702" y="1570"/>
            <a:chExt cx="333" cy="270"/>
          </a:xfrm>
        </p:grpSpPr>
        <p:pic>
          <p:nvPicPr>
            <p:cNvPr id="83112" name="Picture 168" descr="8EVA01"/>
            <p:cNvPicPr preferRelativeResize="0"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" y="157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113" name="Picture 169" descr="5EVA01"/>
            <p:cNvPicPr preferRelativeResize="0"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4" y="1570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3114" name="Group 170"/>
          <p:cNvGrpSpPr>
            <a:grpSpLocks/>
          </p:cNvGrpSpPr>
          <p:nvPr/>
        </p:nvGrpSpPr>
        <p:grpSpPr bwMode="auto">
          <a:xfrm>
            <a:off x="7019925" y="1341438"/>
            <a:ext cx="1393825" cy="427037"/>
            <a:chOff x="249" y="2024"/>
            <a:chExt cx="878" cy="269"/>
          </a:xfrm>
        </p:grpSpPr>
        <p:grpSp>
          <p:nvGrpSpPr>
            <p:cNvPr id="83115" name="Group 171"/>
            <p:cNvGrpSpPr>
              <a:grpSpLocks/>
            </p:cNvGrpSpPr>
            <p:nvPr/>
          </p:nvGrpSpPr>
          <p:grpSpPr bwMode="auto">
            <a:xfrm>
              <a:off x="249" y="2024"/>
              <a:ext cx="878" cy="269"/>
              <a:chOff x="3606" y="2886"/>
              <a:chExt cx="878" cy="269"/>
            </a:xfrm>
          </p:grpSpPr>
          <p:grpSp>
            <p:nvGrpSpPr>
              <p:cNvPr id="83116" name="Group 172"/>
              <p:cNvGrpSpPr>
                <a:grpSpLocks/>
              </p:cNvGrpSpPr>
              <p:nvPr/>
            </p:nvGrpSpPr>
            <p:grpSpPr bwMode="auto">
              <a:xfrm>
                <a:off x="3788" y="2886"/>
                <a:ext cx="696" cy="269"/>
                <a:chOff x="4195" y="527"/>
                <a:chExt cx="696" cy="269"/>
              </a:xfrm>
            </p:grpSpPr>
            <p:sp>
              <p:nvSpPr>
                <p:cNvPr id="83117" name="Rectangle 173"/>
                <p:cNvSpPr>
                  <a:spLocks noChangeArrowheads="1"/>
                </p:cNvSpPr>
                <p:nvPr/>
              </p:nvSpPr>
              <p:spPr bwMode="auto">
                <a:xfrm flipH="1">
                  <a:off x="4332" y="572"/>
                  <a:ext cx="48" cy="95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432000"/>
                <a:lstStyle/>
                <a:p>
                  <a:r>
                    <a:rPr lang="en-US" altLang="ja-JP" sz="900">
                      <a:solidFill>
                        <a:srgbClr val="FF930B"/>
                      </a:solidFill>
                      <a:latin typeface="Arial Black" panose="020B0A04020102020204" pitchFamily="34" charset="0"/>
                      <a:ea typeface="ＭＳ ゴシック" panose="020B0609070205080204" pitchFamily="49" charset="-128"/>
                    </a:rPr>
                    <a:t>,</a:t>
                  </a:r>
                </a:p>
              </p:txBody>
            </p:sp>
            <p:grpSp>
              <p:nvGrpSpPr>
                <p:cNvPr id="83118" name="Group 174"/>
                <p:cNvGrpSpPr>
                  <a:grpSpLocks/>
                </p:cNvGrpSpPr>
                <p:nvPr/>
              </p:nvGrpSpPr>
              <p:grpSpPr bwMode="auto">
                <a:xfrm>
                  <a:off x="4195" y="527"/>
                  <a:ext cx="696" cy="269"/>
                  <a:chOff x="3288" y="3067"/>
                  <a:chExt cx="696" cy="269"/>
                </a:xfrm>
              </p:grpSpPr>
              <p:pic>
                <p:nvPicPr>
                  <p:cNvPr id="83119" name="Picture 175" descr="5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833" y="3067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3120" name="Picture 176" descr="3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651" y="3067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3121" name="Picture 177" descr="1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288" y="3067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3122" name="Picture 178" descr="4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10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473" y="3067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</p:grpSp>
          <p:pic>
            <p:nvPicPr>
              <p:cNvPr id="83123" name="Picture 179" descr="1EVA01"/>
              <p:cNvPicPr preferRelativeResize="0"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06" y="2886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3124" name="Picture 180" descr="0EVA01"/>
              <p:cNvPicPr preferRelativeResize="0"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2886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3125" name="Picture 181" descr="0EVA01"/>
              <p:cNvPicPr preferRelativeResize="0"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50" y="2886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3126" name="Picture 182" descr="0EVA01"/>
              <p:cNvPicPr preferRelativeResize="0"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69" y="2886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3127" name="Picture 183" descr="5EVA01"/>
              <p:cNvPicPr preferRelativeResize="0"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87" y="2886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3128" name="Picture 184" descr="4EVA01"/>
            <p:cNvPicPr preferRelativeResize="0"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" y="202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129" name="Picture 185" descr="2EVA01"/>
            <p:cNvPicPr preferRelativeResize="0"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202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130" name="Picture 186" descr="5EVA01"/>
            <p:cNvPicPr preferRelativeResize="0"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2024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3131" name="Group 187"/>
          <p:cNvGrpSpPr>
            <a:grpSpLocks/>
          </p:cNvGrpSpPr>
          <p:nvPr/>
        </p:nvGrpSpPr>
        <p:grpSpPr bwMode="auto">
          <a:xfrm>
            <a:off x="7885113" y="1341438"/>
            <a:ext cx="527050" cy="427037"/>
            <a:chOff x="2608" y="1752"/>
            <a:chExt cx="332" cy="269"/>
          </a:xfrm>
        </p:grpSpPr>
        <p:pic>
          <p:nvPicPr>
            <p:cNvPr id="83132" name="Picture 188" descr="1EVA01"/>
            <p:cNvPicPr preferRelativeResize="0"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1752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133" name="Picture 189" descr="0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9" y="1752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3134" name="Rectangle 190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÷</a:t>
            </a:r>
          </a:p>
        </p:txBody>
      </p:sp>
      <p:grpSp>
        <p:nvGrpSpPr>
          <p:cNvPr id="83135" name="Group 191"/>
          <p:cNvGrpSpPr>
            <a:grpSpLocks/>
          </p:cNvGrpSpPr>
          <p:nvPr/>
        </p:nvGrpSpPr>
        <p:grpSpPr bwMode="auto">
          <a:xfrm>
            <a:off x="7308850" y="1341438"/>
            <a:ext cx="1106488" cy="427037"/>
            <a:chOff x="430" y="3295"/>
            <a:chExt cx="697" cy="269"/>
          </a:xfrm>
        </p:grpSpPr>
        <p:grpSp>
          <p:nvGrpSpPr>
            <p:cNvPr id="83136" name="Group 192"/>
            <p:cNvGrpSpPr>
              <a:grpSpLocks/>
            </p:cNvGrpSpPr>
            <p:nvPr/>
          </p:nvGrpSpPr>
          <p:grpSpPr bwMode="auto">
            <a:xfrm>
              <a:off x="431" y="3295"/>
              <a:ext cx="696" cy="269"/>
              <a:chOff x="4195" y="527"/>
              <a:chExt cx="696" cy="269"/>
            </a:xfrm>
          </p:grpSpPr>
          <p:sp>
            <p:nvSpPr>
              <p:cNvPr id="83137" name="Rectangle 193"/>
              <p:cNvSpPr>
                <a:spLocks noChangeArrowheads="1"/>
              </p:cNvSpPr>
              <p:nvPr/>
            </p:nvSpPr>
            <p:spPr bwMode="auto">
              <a:xfrm flipH="1">
                <a:off x="4332" y="572"/>
                <a:ext cx="48" cy="9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432000"/>
              <a:lstStyle/>
              <a:p>
                <a:r>
                  <a:rPr lang="en-US" altLang="ja-JP" sz="900">
                    <a:solidFill>
                      <a:srgbClr val="FF930B"/>
                    </a:solidFill>
                    <a:latin typeface="Arial Black" panose="020B0A04020102020204" pitchFamily="34" charset="0"/>
                    <a:ea typeface="ＭＳ ゴシック" panose="020B0609070205080204" pitchFamily="49" charset="-128"/>
                  </a:rPr>
                  <a:t>,</a:t>
                </a:r>
              </a:p>
            </p:txBody>
          </p:sp>
          <p:grpSp>
            <p:nvGrpSpPr>
              <p:cNvPr id="83138" name="Group 194"/>
              <p:cNvGrpSpPr>
                <a:grpSpLocks/>
              </p:cNvGrpSpPr>
              <p:nvPr/>
            </p:nvGrpSpPr>
            <p:grpSpPr bwMode="auto">
              <a:xfrm>
                <a:off x="4195" y="527"/>
                <a:ext cx="696" cy="269"/>
                <a:chOff x="3288" y="3067"/>
                <a:chExt cx="696" cy="269"/>
              </a:xfrm>
            </p:grpSpPr>
            <p:pic>
              <p:nvPicPr>
                <p:cNvPr id="83139" name="Picture 195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3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3140" name="Picture 196" descr="3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51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3141" name="Picture 197" descr="1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88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3142" name="Picture 198" descr="4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73" y="3067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pic>
          <p:nvPicPr>
            <p:cNvPr id="83143" name="Picture 199" descr="0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" y="329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144" name="Picture 200" descr="0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" y="329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145" name="Picture 201" descr="0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329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146" name="Picture 202" descr="5EVA01"/>
            <p:cNvPicPr preferRelativeResize="0"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" y="329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147" name="Picture 203" descr="4EVA01"/>
            <p:cNvPicPr preferRelativeResize="0"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329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148" name="Picture 204" descr="2EVA01"/>
            <p:cNvPicPr preferRelativeResize="0"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329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149" name="Picture 205" descr="5EVA01"/>
            <p:cNvPicPr preferRelativeResize="0"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" y="329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3150" name="Rectangle 206"/>
          <p:cNvSpPr>
            <a:spLocks noChangeArrowheads="1"/>
          </p:cNvSpPr>
          <p:nvPr/>
        </p:nvSpPr>
        <p:spPr bwMode="auto">
          <a:xfrm>
            <a:off x="8459788" y="1268413"/>
            <a:ext cx="179387" cy="17938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1000" b="0">
                <a:solidFill>
                  <a:srgbClr val="FF930B"/>
                </a:solidFill>
                <a:latin typeface="Arial Black" panose="020B0A04020102020204" pitchFamily="34" charset="0"/>
                <a:ea typeface="ＭＳ ゴシック" panose="020B0609070205080204" pitchFamily="49" charset="-128"/>
              </a:rPr>
              <a:t>GT</a:t>
            </a:r>
          </a:p>
        </p:txBody>
      </p:sp>
      <p:sp>
        <p:nvSpPr>
          <p:cNvPr id="83151" name="Rectangle 207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830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830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83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830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830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830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 tmFilter="0, 0; .2, .5; .8, .5; 1, 0"/>
                                        <p:tgtEl>
                                          <p:spTgt spid="830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500" autoRev="1" fill="hold"/>
                                        <p:tgtEl>
                                          <p:spTgt spid="830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fill="hold"/>
                                        <p:tgtEl>
                                          <p:spTgt spid="83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830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830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83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 tmFilter="0, 0; .2, .5; .8, .5; 1, 0"/>
                                        <p:tgtEl>
                                          <p:spTgt spid="830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500" autoRev="1" fill="hold"/>
                                        <p:tgtEl>
                                          <p:spTgt spid="830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1000" fill="hold"/>
                                        <p:tgtEl>
                                          <p:spTgt spid="830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 tmFilter="0, 0; .2, .5; .8, .5; 1, 0"/>
                                        <p:tgtEl>
                                          <p:spTgt spid="830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500" autoRev="1" fill="hold"/>
                                        <p:tgtEl>
                                          <p:spTgt spid="830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fill="hold"/>
                                        <p:tgtEl>
                                          <p:spTgt spid="830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 tmFilter="0, 0; .2, .5; .8, .5; 1, 0"/>
                                        <p:tgtEl>
                                          <p:spTgt spid="830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500" autoRev="1" fill="hold"/>
                                        <p:tgtEl>
                                          <p:spTgt spid="830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1000" fill="hold"/>
                                        <p:tgtEl>
                                          <p:spTgt spid="830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 tmFilter="0, 0; .2, .5; .8, .5; 1, 0"/>
                                        <p:tgtEl>
                                          <p:spTgt spid="830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500" autoRev="1" fill="hold"/>
                                        <p:tgtEl>
                                          <p:spTgt spid="830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1000" fill="hold"/>
                                        <p:tgtEl>
                                          <p:spTgt spid="8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 tmFilter="0, 0; .2, .5; .8, .5; 1, 0"/>
                                        <p:tgtEl>
                                          <p:spTgt spid="830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500" autoRev="1" fill="hold"/>
                                        <p:tgtEl>
                                          <p:spTgt spid="830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1000" fill="hold"/>
                                        <p:tgtEl>
                                          <p:spTgt spid="83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 tmFilter="0, 0; .2, .5; .8, .5; 1, 0"/>
                                        <p:tgtEl>
                                          <p:spTgt spid="830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500" autoRev="1" fill="hold"/>
                                        <p:tgtEl>
                                          <p:spTgt spid="830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1000" fill="hold"/>
                                        <p:tgtEl>
                                          <p:spTgt spid="830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1000" fill="hold"/>
                                        <p:tgtEl>
                                          <p:spTgt spid="82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5" dur="1000" fill="hold"/>
                                        <p:tgtEl>
                                          <p:spTgt spid="82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50" grpId="0" animBg="1"/>
      <p:bldP spid="83051" grpId="0" animBg="1"/>
      <p:bldP spid="83052" grpId="0" animBg="1"/>
      <p:bldP spid="83054" grpId="0" animBg="1"/>
      <p:bldP spid="83055" grpId="0" animBg="1"/>
      <p:bldP spid="83056" grpId="0" animBg="1"/>
      <p:bldP spid="83057" grpId="0" animBg="1"/>
      <p:bldP spid="83059" grpId="0" animBg="1"/>
      <p:bldP spid="83060" grpId="0" animBg="1"/>
      <p:bldP spid="83064" grpId="0" animBg="1"/>
      <p:bldP spid="83064" grpId="1" animBg="1"/>
      <p:bldP spid="83064" grpId="2" animBg="1"/>
      <p:bldP spid="83065" grpId="0" animBg="1"/>
      <p:bldP spid="83068" grpId="0" animBg="1"/>
      <p:bldP spid="83068" grpId="1" animBg="1"/>
      <p:bldP spid="83071" grpId="0" animBg="1"/>
      <p:bldP spid="83076" grpId="0" animBg="1"/>
      <p:bldP spid="83079" grpId="0" animBg="1"/>
      <p:bldP spid="83080" grpId="0" animBg="1"/>
      <p:bldP spid="83110" grpId="0" animBg="1"/>
      <p:bldP spid="83110" grpId="1" animBg="1"/>
      <p:bldP spid="83134" grpId="0" animBg="1"/>
      <p:bldP spid="83134" grpId="1" animBg="1"/>
      <p:bldP spid="83150" grpId="0" animBg="1"/>
      <p:bldP spid="831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50825" y="981075"/>
            <a:ext cx="4826000" cy="1296988"/>
          </a:xfrm>
          <a:prstGeom prst="rect">
            <a:avLst/>
          </a:prstGeom>
          <a:solidFill>
            <a:schemeClr val="tx1"/>
          </a:solidFill>
          <a:ln w="57150" cmpd="thinThick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en-US" altLang="ja-JP" sz="1800" b="0"/>
              <a:t>【</a:t>
            </a:r>
            <a:r>
              <a:rPr lang="ja-JP" altLang="en-US" sz="1800" b="0"/>
              <a:t>例題</a:t>
            </a:r>
            <a:r>
              <a:rPr lang="en-US" altLang="ja-JP" sz="1800" b="0"/>
              <a:t>2】</a:t>
            </a:r>
            <a:r>
              <a:rPr lang="ja-JP" altLang="en-US" sz="1800" b="0">
                <a:solidFill>
                  <a:schemeClr val="accent1"/>
                </a:solidFill>
              </a:rPr>
              <a:t>仕入原価を求める計算</a:t>
            </a:r>
          </a:p>
          <a:p>
            <a:pPr algn="l"/>
            <a:r>
              <a:rPr lang="ja-JP" altLang="en-US" sz="1800" b="0"/>
              <a:t>　ある商品を</a:t>
            </a:r>
            <a:r>
              <a:rPr lang="en-US" altLang="ja-JP" sz="1800" b="0"/>
              <a:t>1m</a:t>
            </a:r>
            <a:r>
              <a:rPr lang="ja-JP" altLang="en-US" sz="1800" b="0"/>
              <a:t>につき</a:t>
            </a:r>
            <a:r>
              <a:rPr lang="en-US" altLang="ja-JP" sz="1800" b="0"/>
              <a:t>\50</a:t>
            </a:r>
            <a:r>
              <a:rPr lang="ja-JP" altLang="en-US" sz="1800" b="0"/>
              <a:t>で</a:t>
            </a:r>
            <a:r>
              <a:rPr lang="en-US" altLang="ja-JP" sz="1800" b="0"/>
              <a:t>40m</a:t>
            </a:r>
            <a:r>
              <a:rPr lang="ja-JP" altLang="en-US" sz="1800" b="0"/>
              <a:t>仕入れ、</a:t>
            </a:r>
          </a:p>
          <a:p>
            <a:pPr algn="l"/>
            <a:r>
              <a:rPr lang="ja-JP" altLang="en-US" sz="1800" b="0"/>
              <a:t>仕入諸掛</a:t>
            </a:r>
            <a:r>
              <a:rPr lang="en-US" altLang="ja-JP" sz="1800" b="0"/>
              <a:t>\700</a:t>
            </a:r>
            <a:r>
              <a:rPr lang="ja-JP" altLang="en-US" sz="1800" b="0"/>
              <a:t>を支払った。</a:t>
            </a:r>
          </a:p>
          <a:p>
            <a:pPr algn="l"/>
            <a:r>
              <a:rPr lang="ja-JP" altLang="en-US" sz="1800" b="0"/>
              <a:t>この商品の仕入原価はいくらか。</a:t>
            </a:r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250825" y="2420938"/>
            <a:ext cx="4826000" cy="2449512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sz="1800" b="0"/>
              <a:t>（解き方）</a:t>
            </a:r>
          </a:p>
          <a:p>
            <a:pPr algn="l"/>
            <a:r>
              <a:rPr lang="ja-JP" altLang="en-US" sz="1800" b="0"/>
              <a:t>　</a:t>
            </a:r>
            <a:r>
              <a:rPr lang="ja-JP" altLang="en-US" sz="1800" b="0">
                <a:solidFill>
                  <a:srgbClr val="FF3300"/>
                </a:solidFill>
              </a:rPr>
              <a:t>仕入価額＋仕入諸掛＝仕入原価・・・・・公式</a:t>
            </a:r>
          </a:p>
          <a:p>
            <a:pPr algn="l"/>
            <a:r>
              <a:rPr lang="ja-JP" altLang="en-US" sz="1800" b="0"/>
              <a:t>　　</a:t>
            </a:r>
          </a:p>
          <a:p>
            <a:pPr algn="l"/>
            <a:r>
              <a:rPr lang="ja-JP" altLang="en-US" sz="1800" b="0"/>
              <a:t>　　仕入価額→　</a:t>
            </a:r>
            <a:r>
              <a:rPr lang="en-US" altLang="ja-JP" sz="1800" b="0"/>
              <a:t>\50×</a:t>
            </a:r>
            <a:r>
              <a:rPr lang="ja-JP" altLang="en-US" sz="1800" b="0"/>
              <a:t>　　　 ＝</a:t>
            </a:r>
            <a:r>
              <a:rPr lang="en-US" altLang="ja-JP" sz="1800" b="0"/>
              <a:t>\2,000</a:t>
            </a:r>
            <a:r>
              <a:rPr lang="ja-JP" altLang="en-US" sz="1800" b="0"/>
              <a:t>　</a:t>
            </a:r>
            <a:endParaRPr lang="ja-JP" altLang="en-US" sz="1800" b="0">
              <a:solidFill>
                <a:srgbClr val="FF3300"/>
              </a:solidFill>
            </a:endParaRPr>
          </a:p>
          <a:p>
            <a:pPr algn="l"/>
            <a:r>
              <a:rPr lang="ja-JP" altLang="en-US" sz="1800" b="0"/>
              <a:t>　　仕入諸掛→　</a:t>
            </a:r>
            <a:r>
              <a:rPr lang="en-US" altLang="ja-JP" sz="1800" b="0"/>
              <a:t>\700 </a:t>
            </a:r>
            <a:r>
              <a:rPr lang="ja-JP" altLang="en-US" sz="1800" b="0"/>
              <a:t>　</a:t>
            </a:r>
          </a:p>
          <a:p>
            <a:pPr algn="l"/>
            <a:r>
              <a:rPr lang="ja-JP" altLang="en-US" sz="1800" b="0"/>
              <a:t>　　仕入原価→　？</a:t>
            </a:r>
          </a:p>
          <a:p>
            <a:pPr algn="l"/>
            <a:r>
              <a:rPr lang="ja-JP" altLang="en-US" sz="1800" b="0"/>
              <a:t>　　 </a:t>
            </a:r>
            <a:r>
              <a:rPr lang="en-US" altLang="ja-JP" sz="1800" b="0">
                <a:solidFill>
                  <a:schemeClr val="bg1"/>
                </a:solidFill>
              </a:rPr>
              <a:t>\2,000</a:t>
            </a:r>
            <a:r>
              <a:rPr lang="ja-JP" altLang="en-US" sz="1800" b="0">
                <a:solidFill>
                  <a:schemeClr val="bg1"/>
                </a:solidFill>
              </a:rPr>
              <a:t>＋ ￥</a:t>
            </a:r>
            <a:r>
              <a:rPr lang="en-US" altLang="ja-JP" sz="1800" b="0">
                <a:solidFill>
                  <a:schemeClr val="bg1"/>
                </a:solidFill>
              </a:rPr>
              <a:t>700 </a:t>
            </a:r>
            <a:r>
              <a:rPr lang="ja-JP" altLang="en-US" sz="1800" b="0">
                <a:solidFill>
                  <a:schemeClr val="bg1"/>
                </a:solidFill>
              </a:rPr>
              <a:t>＝</a:t>
            </a:r>
            <a:r>
              <a:rPr lang="en-US" altLang="ja-JP" sz="1800" b="0">
                <a:solidFill>
                  <a:schemeClr val="bg1"/>
                </a:solidFill>
              </a:rPr>
              <a:t>\2,700</a:t>
            </a:r>
            <a:r>
              <a:rPr lang="ja-JP" altLang="en-US" sz="1800" b="0"/>
              <a:t>　　　　　　　</a:t>
            </a:r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\2,700</a:t>
            </a:r>
            <a:r>
              <a:rPr lang="en-US" altLang="ja-JP" sz="1800" b="0"/>
              <a:t> 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4176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（</a:t>
            </a:r>
            <a:r>
              <a:rPr lang="en-US" altLang="ja-JP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）売買・損益の計算</a:t>
            </a:r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250825" y="5013325"/>
            <a:ext cx="4826000" cy="1223963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b="0"/>
              <a:t>（電卓操作例）</a:t>
            </a:r>
            <a:r>
              <a:rPr lang="ja-JP" altLang="en-US" sz="1800" b="0"/>
              <a:t>　　　　　　　　　</a:t>
            </a:r>
          </a:p>
          <a:p>
            <a:pPr algn="l"/>
            <a:endParaRPr lang="ja-JP" altLang="en-US" sz="1800" b="0"/>
          </a:p>
          <a:p>
            <a:pPr algn="l"/>
            <a:endParaRPr lang="ja-JP" altLang="en-US" sz="1800" b="0"/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\2,700</a:t>
            </a:r>
            <a:r>
              <a:rPr lang="en-US" altLang="ja-JP" sz="1800" b="0"/>
              <a:t> </a:t>
            </a:r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>
            <a:spAutoFit/>
            <a:flatTx/>
          </a:bodyPr>
          <a:lstStyle/>
          <a:p>
            <a:endParaRPr lang="ja-JP" altLang="en-US"/>
          </a:p>
        </p:txBody>
      </p:sp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2700338" y="3141663"/>
          <a:ext cx="4794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69" name="数式" r:id="rId3" imgW="317160" imgH="342720" progId="Equation.3">
                  <p:embed/>
                </p:oleObj>
              </mc:Choice>
              <mc:Fallback>
                <p:oleObj name="数式" r:id="rId3" imgW="317160" imgH="3427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141663"/>
                        <a:ext cx="47942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075" name="AutoShape 107"/>
          <p:cNvSpPr>
            <a:spLocks noChangeAspect="1" noChangeArrowheads="1"/>
          </p:cNvSpPr>
          <p:nvPr/>
        </p:nvSpPr>
        <p:spPr bwMode="auto">
          <a:xfrm>
            <a:off x="61118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５</a:t>
            </a:r>
          </a:p>
        </p:txBody>
      </p:sp>
      <p:sp>
        <p:nvSpPr>
          <p:cNvPr id="84076" name="AutoShape 108"/>
          <p:cNvSpPr>
            <a:spLocks noChangeAspect="1" noChangeArrowheads="1"/>
          </p:cNvSpPr>
          <p:nvPr/>
        </p:nvSpPr>
        <p:spPr bwMode="auto">
          <a:xfrm>
            <a:off x="9715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4078" name="AutoShape 110"/>
          <p:cNvSpPr>
            <a:spLocks noChangeAspect="1" noChangeArrowheads="1"/>
          </p:cNvSpPr>
          <p:nvPr/>
        </p:nvSpPr>
        <p:spPr bwMode="auto">
          <a:xfrm>
            <a:off x="13319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en-US" altLang="ja-JP" sz="1400"/>
              <a:t>×</a:t>
            </a:r>
          </a:p>
        </p:txBody>
      </p:sp>
      <p:sp>
        <p:nvSpPr>
          <p:cNvPr id="84079" name="AutoShape 111"/>
          <p:cNvSpPr>
            <a:spLocks noChangeAspect="1" noChangeArrowheads="1"/>
          </p:cNvSpPr>
          <p:nvPr/>
        </p:nvSpPr>
        <p:spPr bwMode="auto">
          <a:xfrm>
            <a:off x="16922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４</a:t>
            </a:r>
          </a:p>
        </p:txBody>
      </p:sp>
      <p:sp>
        <p:nvSpPr>
          <p:cNvPr id="84080" name="AutoShape 112"/>
          <p:cNvSpPr>
            <a:spLocks noChangeAspect="1" noChangeArrowheads="1"/>
          </p:cNvSpPr>
          <p:nvPr/>
        </p:nvSpPr>
        <p:spPr bwMode="auto">
          <a:xfrm>
            <a:off x="20510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4081" name="AutoShape 113"/>
          <p:cNvSpPr>
            <a:spLocks noChangeAspect="1" noChangeArrowheads="1"/>
          </p:cNvSpPr>
          <p:nvPr/>
        </p:nvSpPr>
        <p:spPr bwMode="auto">
          <a:xfrm>
            <a:off x="24114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＋</a:t>
            </a:r>
          </a:p>
        </p:txBody>
      </p:sp>
      <p:sp>
        <p:nvSpPr>
          <p:cNvPr id="84082" name="AutoShape 114"/>
          <p:cNvSpPr>
            <a:spLocks noChangeAspect="1" noChangeArrowheads="1"/>
          </p:cNvSpPr>
          <p:nvPr/>
        </p:nvSpPr>
        <p:spPr bwMode="auto">
          <a:xfrm>
            <a:off x="27717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７</a:t>
            </a:r>
          </a:p>
        </p:txBody>
      </p:sp>
      <p:sp>
        <p:nvSpPr>
          <p:cNvPr id="84083" name="AutoShape 115"/>
          <p:cNvSpPr>
            <a:spLocks noChangeAspect="1" noChangeArrowheads="1"/>
          </p:cNvSpPr>
          <p:nvPr/>
        </p:nvSpPr>
        <p:spPr bwMode="auto">
          <a:xfrm>
            <a:off x="313213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4084" name="AutoShape 116"/>
          <p:cNvSpPr>
            <a:spLocks noChangeAspect="1" noChangeArrowheads="1"/>
          </p:cNvSpPr>
          <p:nvPr/>
        </p:nvSpPr>
        <p:spPr bwMode="auto">
          <a:xfrm>
            <a:off x="349250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4085" name="AutoShape 117"/>
          <p:cNvSpPr>
            <a:spLocks noChangeAspect="1" noChangeArrowheads="1"/>
          </p:cNvSpPr>
          <p:nvPr/>
        </p:nvSpPr>
        <p:spPr bwMode="auto">
          <a:xfrm>
            <a:off x="38512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＝</a:t>
            </a:r>
          </a:p>
        </p:txBody>
      </p:sp>
      <p:sp>
        <p:nvSpPr>
          <p:cNvPr id="84086" name="Rectangle 118"/>
          <p:cNvSpPr>
            <a:spLocks noChangeArrowheads="1"/>
          </p:cNvSpPr>
          <p:nvPr/>
        </p:nvSpPr>
        <p:spPr bwMode="auto">
          <a:xfrm>
            <a:off x="5292725" y="981075"/>
            <a:ext cx="3600450" cy="5111750"/>
          </a:xfrm>
          <a:prstGeom prst="rect">
            <a:avLst/>
          </a:prstGeom>
          <a:solidFill>
            <a:schemeClr val="hlink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4087" name="Rectangle 119"/>
          <p:cNvSpPr>
            <a:spLocks noChangeArrowheads="1"/>
          </p:cNvSpPr>
          <p:nvPr/>
        </p:nvSpPr>
        <p:spPr bwMode="auto">
          <a:xfrm>
            <a:off x="5508625" y="1268413"/>
            <a:ext cx="3225800" cy="604837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4088" name="AutoShape 120"/>
          <p:cNvSpPr>
            <a:spLocks noChangeArrowheads="1"/>
          </p:cNvSpPr>
          <p:nvPr/>
        </p:nvSpPr>
        <p:spPr bwMode="auto">
          <a:xfrm>
            <a:off x="61563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00</a:t>
            </a:r>
          </a:p>
        </p:txBody>
      </p:sp>
      <p:sp>
        <p:nvSpPr>
          <p:cNvPr id="84089" name="AutoShape 121"/>
          <p:cNvSpPr>
            <a:spLocks noChangeArrowheads="1"/>
          </p:cNvSpPr>
          <p:nvPr/>
        </p:nvSpPr>
        <p:spPr bwMode="auto">
          <a:xfrm>
            <a:off x="5472113" y="5373688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０</a:t>
            </a:r>
          </a:p>
        </p:txBody>
      </p:sp>
      <p:sp>
        <p:nvSpPr>
          <p:cNvPr id="84090" name="AutoShape 122"/>
          <p:cNvSpPr>
            <a:spLocks noChangeArrowheads="1"/>
          </p:cNvSpPr>
          <p:nvPr/>
        </p:nvSpPr>
        <p:spPr bwMode="auto">
          <a:xfrm>
            <a:off x="61563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１</a:t>
            </a:r>
          </a:p>
        </p:txBody>
      </p:sp>
      <p:sp>
        <p:nvSpPr>
          <p:cNvPr id="84091" name="AutoShape 123"/>
          <p:cNvSpPr>
            <a:spLocks noChangeArrowheads="1"/>
          </p:cNvSpPr>
          <p:nvPr/>
        </p:nvSpPr>
        <p:spPr bwMode="auto">
          <a:xfrm>
            <a:off x="68040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２</a:t>
            </a:r>
          </a:p>
        </p:txBody>
      </p:sp>
      <p:sp>
        <p:nvSpPr>
          <p:cNvPr id="84092" name="AutoShape 124"/>
          <p:cNvSpPr>
            <a:spLocks noChangeArrowheads="1"/>
          </p:cNvSpPr>
          <p:nvPr/>
        </p:nvSpPr>
        <p:spPr bwMode="auto">
          <a:xfrm>
            <a:off x="74533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６</a:t>
            </a:r>
          </a:p>
        </p:txBody>
      </p:sp>
      <p:sp>
        <p:nvSpPr>
          <p:cNvPr id="84093" name="AutoShape 125"/>
          <p:cNvSpPr>
            <a:spLocks noChangeArrowheads="1"/>
          </p:cNvSpPr>
          <p:nvPr/>
        </p:nvSpPr>
        <p:spPr bwMode="auto">
          <a:xfrm>
            <a:off x="68040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300" b="0"/>
              <a:t>⑤</a:t>
            </a:r>
          </a:p>
        </p:txBody>
      </p:sp>
      <p:sp>
        <p:nvSpPr>
          <p:cNvPr id="84094" name="AutoShape 126"/>
          <p:cNvSpPr>
            <a:spLocks noChangeArrowheads="1"/>
          </p:cNvSpPr>
          <p:nvPr/>
        </p:nvSpPr>
        <p:spPr bwMode="auto">
          <a:xfrm>
            <a:off x="61563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４</a:t>
            </a:r>
          </a:p>
        </p:txBody>
      </p:sp>
      <p:sp>
        <p:nvSpPr>
          <p:cNvPr id="84095" name="AutoShape 127"/>
          <p:cNvSpPr>
            <a:spLocks noChangeArrowheads="1"/>
          </p:cNvSpPr>
          <p:nvPr/>
        </p:nvSpPr>
        <p:spPr bwMode="auto">
          <a:xfrm>
            <a:off x="74533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９</a:t>
            </a:r>
          </a:p>
        </p:txBody>
      </p:sp>
      <p:sp>
        <p:nvSpPr>
          <p:cNvPr id="84096" name="AutoShape 128"/>
          <p:cNvSpPr>
            <a:spLocks noChangeArrowheads="1"/>
          </p:cNvSpPr>
          <p:nvPr/>
        </p:nvSpPr>
        <p:spPr bwMode="auto">
          <a:xfrm>
            <a:off x="68040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８</a:t>
            </a:r>
          </a:p>
        </p:txBody>
      </p:sp>
      <p:sp>
        <p:nvSpPr>
          <p:cNvPr id="84097" name="AutoShape 129"/>
          <p:cNvSpPr>
            <a:spLocks noChangeArrowheads="1"/>
          </p:cNvSpPr>
          <p:nvPr/>
        </p:nvSpPr>
        <p:spPr bwMode="auto">
          <a:xfrm>
            <a:off x="61563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７</a:t>
            </a:r>
          </a:p>
        </p:txBody>
      </p:sp>
      <p:sp>
        <p:nvSpPr>
          <p:cNvPr id="84098" name="AutoShape 130"/>
          <p:cNvSpPr>
            <a:spLocks noChangeArrowheads="1"/>
          </p:cNvSpPr>
          <p:nvPr/>
        </p:nvSpPr>
        <p:spPr bwMode="auto">
          <a:xfrm>
            <a:off x="68040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M-</a:t>
            </a:r>
          </a:p>
        </p:txBody>
      </p:sp>
      <p:sp>
        <p:nvSpPr>
          <p:cNvPr id="84099" name="AutoShape 131"/>
          <p:cNvSpPr>
            <a:spLocks noChangeArrowheads="1"/>
          </p:cNvSpPr>
          <p:nvPr/>
        </p:nvSpPr>
        <p:spPr bwMode="auto">
          <a:xfrm>
            <a:off x="61563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MR</a:t>
            </a:r>
          </a:p>
        </p:txBody>
      </p:sp>
      <p:sp>
        <p:nvSpPr>
          <p:cNvPr id="84100" name="AutoShape 132"/>
          <p:cNvSpPr>
            <a:spLocks noChangeArrowheads="1"/>
          </p:cNvSpPr>
          <p:nvPr/>
        </p:nvSpPr>
        <p:spPr bwMode="auto">
          <a:xfrm>
            <a:off x="54721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MC</a:t>
            </a:r>
          </a:p>
        </p:txBody>
      </p:sp>
      <p:sp>
        <p:nvSpPr>
          <p:cNvPr id="84101" name="AutoShape 133"/>
          <p:cNvSpPr>
            <a:spLocks noChangeArrowheads="1"/>
          </p:cNvSpPr>
          <p:nvPr/>
        </p:nvSpPr>
        <p:spPr bwMode="auto">
          <a:xfrm>
            <a:off x="81010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×</a:t>
            </a:r>
          </a:p>
        </p:txBody>
      </p:sp>
      <p:sp>
        <p:nvSpPr>
          <p:cNvPr id="84102" name="AutoShape 134"/>
          <p:cNvSpPr>
            <a:spLocks noChangeArrowheads="1"/>
          </p:cNvSpPr>
          <p:nvPr/>
        </p:nvSpPr>
        <p:spPr bwMode="auto">
          <a:xfrm>
            <a:off x="6156325" y="2565400"/>
            <a:ext cx="554038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％</a:t>
            </a:r>
          </a:p>
        </p:txBody>
      </p:sp>
      <p:sp>
        <p:nvSpPr>
          <p:cNvPr id="84103" name="AutoShape 135"/>
          <p:cNvSpPr>
            <a:spLocks noChangeArrowheads="1"/>
          </p:cNvSpPr>
          <p:nvPr/>
        </p:nvSpPr>
        <p:spPr bwMode="auto">
          <a:xfrm>
            <a:off x="74533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M+</a:t>
            </a:r>
          </a:p>
        </p:txBody>
      </p:sp>
      <p:sp>
        <p:nvSpPr>
          <p:cNvPr id="84104" name="AutoShape 136"/>
          <p:cNvSpPr>
            <a:spLocks noChangeArrowheads="1"/>
          </p:cNvSpPr>
          <p:nvPr/>
        </p:nvSpPr>
        <p:spPr bwMode="auto">
          <a:xfrm>
            <a:off x="74517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＝</a:t>
            </a:r>
          </a:p>
        </p:txBody>
      </p:sp>
      <p:sp>
        <p:nvSpPr>
          <p:cNvPr id="84105" name="AutoShape 137"/>
          <p:cNvSpPr>
            <a:spLocks noChangeArrowheads="1"/>
          </p:cNvSpPr>
          <p:nvPr/>
        </p:nvSpPr>
        <p:spPr bwMode="auto">
          <a:xfrm>
            <a:off x="81010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÷</a:t>
            </a:r>
          </a:p>
        </p:txBody>
      </p:sp>
      <p:sp>
        <p:nvSpPr>
          <p:cNvPr id="84106" name="AutoShape 138"/>
          <p:cNvSpPr>
            <a:spLocks noChangeArrowheads="1"/>
          </p:cNvSpPr>
          <p:nvPr/>
        </p:nvSpPr>
        <p:spPr bwMode="auto">
          <a:xfrm>
            <a:off x="5472113" y="47974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C</a:t>
            </a:r>
          </a:p>
        </p:txBody>
      </p:sp>
      <p:sp>
        <p:nvSpPr>
          <p:cNvPr id="84107" name="AutoShape 139"/>
          <p:cNvSpPr>
            <a:spLocks noChangeArrowheads="1"/>
          </p:cNvSpPr>
          <p:nvPr/>
        </p:nvSpPr>
        <p:spPr bwMode="auto">
          <a:xfrm>
            <a:off x="74533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√</a:t>
            </a:r>
          </a:p>
        </p:txBody>
      </p:sp>
      <p:sp>
        <p:nvSpPr>
          <p:cNvPr id="84108" name="AutoShape 140"/>
          <p:cNvSpPr>
            <a:spLocks noChangeArrowheads="1"/>
          </p:cNvSpPr>
          <p:nvPr/>
        </p:nvSpPr>
        <p:spPr bwMode="auto">
          <a:xfrm>
            <a:off x="54721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+/-</a:t>
            </a:r>
          </a:p>
        </p:txBody>
      </p:sp>
      <p:sp>
        <p:nvSpPr>
          <p:cNvPr id="84109" name="AutoShape 141"/>
          <p:cNvSpPr>
            <a:spLocks noChangeArrowheads="1"/>
          </p:cNvSpPr>
          <p:nvPr/>
        </p:nvSpPr>
        <p:spPr bwMode="auto">
          <a:xfrm>
            <a:off x="81010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GT</a:t>
            </a:r>
          </a:p>
        </p:txBody>
      </p:sp>
      <p:sp>
        <p:nvSpPr>
          <p:cNvPr id="84110" name="AutoShape 142"/>
          <p:cNvSpPr>
            <a:spLocks noChangeArrowheads="1"/>
          </p:cNvSpPr>
          <p:nvPr/>
        </p:nvSpPr>
        <p:spPr bwMode="auto">
          <a:xfrm rot="5400000">
            <a:off x="6879431" y="2489994"/>
            <a:ext cx="403225" cy="5540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>
                <a:ea typeface="@ＭＳ Ｐゴシック" panose="020B0600070205080204" pitchFamily="50" charset="-128"/>
                <a:cs typeface="@ＭＳ Ｐゴシック" panose="020B0600070205080204" pitchFamily="50" charset="-128"/>
              </a:rPr>
              <a:t>▲</a:t>
            </a:r>
          </a:p>
        </p:txBody>
      </p:sp>
      <p:sp>
        <p:nvSpPr>
          <p:cNvPr id="84111" name="AutoShape 143"/>
          <p:cNvSpPr>
            <a:spLocks noChangeArrowheads="1"/>
          </p:cNvSpPr>
          <p:nvPr/>
        </p:nvSpPr>
        <p:spPr bwMode="auto">
          <a:xfrm>
            <a:off x="54721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AC</a:t>
            </a:r>
          </a:p>
        </p:txBody>
      </p:sp>
      <p:sp>
        <p:nvSpPr>
          <p:cNvPr id="84112" name="AutoShape 144"/>
          <p:cNvSpPr>
            <a:spLocks noChangeArrowheads="1"/>
          </p:cNvSpPr>
          <p:nvPr/>
        </p:nvSpPr>
        <p:spPr bwMode="auto">
          <a:xfrm>
            <a:off x="68040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・</a:t>
            </a:r>
          </a:p>
        </p:txBody>
      </p:sp>
      <p:pic>
        <p:nvPicPr>
          <p:cNvPr id="84113" name="Picture 145" descr="0EVA01"/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3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114" name="Rectangle 146"/>
          <p:cNvSpPr>
            <a:spLocks noChangeArrowheads="1"/>
          </p:cNvSpPr>
          <p:nvPr/>
        </p:nvSpPr>
        <p:spPr bwMode="auto">
          <a:xfrm flipH="1" flipV="1">
            <a:off x="8459788" y="1628775"/>
            <a:ext cx="69850" cy="698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396000"/>
          <a:lstStyle/>
          <a:p>
            <a:r>
              <a:rPr lang="en-US" altLang="ja-JP" sz="1200">
                <a:solidFill>
                  <a:srgbClr val="FF930B"/>
                </a:solidFill>
                <a:latin typeface="Arial Black" panose="020B0A04020102020204" pitchFamily="34" charset="0"/>
                <a:ea typeface="ＭＳ ゴシック" panose="020B0609070205080204" pitchFamily="49" charset="-128"/>
              </a:rPr>
              <a:t>.</a:t>
            </a:r>
          </a:p>
        </p:txBody>
      </p:sp>
      <p:sp>
        <p:nvSpPr>
          <p:cNvPr id="84115" name="AutoShape 147"/>
          <p:cNvSpPr>
            <a:spLocks noChangeArrowheads="1"/>
          </p:cNvSpPr>
          <p:nvPr/>
        </p:nvSpPr>
        <p:spPr bwMode="auto">
          <a:xfrm>
            <a:off x="74517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３</a:t>
            </a:r>
          </a:p>
        </p:txBody>
      </p:sp>
      <p:sp>
        <p:nvSpPr>
          <p:cNvPr id="84116" name="AutoShape 148"/>
          <p:cNvSpPr>
            <a:spLocks noChangeArrowheads="1"/>
          </p:cNvSpPr>
          <p:nvPr/>
        </p:nvSpPr>
        <p:spPr bwMode="auto">
          <a:xfrm>
            <a:off x="8101013" y="4797425"/>
            <a:ext cx="554037" cy="1109663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＋</a:t>
            </a:r>
          </a:p>
        </p:txBody>
      </p:sp>
      <p:sp>
        <p:nvSpPr>
          <p:cNvPr id="84117" name="AutoShape 149"/>
          <p:cNvSpPr>
            <a:spLocks noChangeArrowheads="1"/>
          </p:cNvSpPr>
          <p:nvPr/>
        </p:nvSpPr>
        <p:spPr bwMode="auto">
          <a:xfrm>
            <a:off x="81010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－</a:t>
            </a:r>
          </a:p>
        </p:txBody>
      </p:sp>
      <p:grpSp>
        <p:nvGrpSpPr>
          <p:cNvPr id="84118" name="Group 150"/>
          <p:cNvGrpSpPr>
            <a:grpSpLocks/>
          </p:cNvGrpSpPr>
          <p:nvPr/>
        </p:nvGrpSpPr>
        <p:grpSpPr bwMode="auto">
          <a:xfrm>
            <a:off x="5508625" y="2060575"/>
            <a:ext cx="3095625" cy="360363"/>
            <a:chOff x="431" y="1615"/>
            <a:chExt cx="1950" cy="227"/>
          </a:xfrm>
        </p:grpSpPr>
        <p:sp>
          <p:nvSpPr>
            <p:cNvPr id="84119" name="AutoShape 151"/>
            <p:cNvSpPr>
              <a:spLocks noChangeArrowheads="1"/>
            </p:cNvSpPr>
            <p:nvPr/>
          </p:nvSpPr>
          <p:spPr bwMode="auto">
            <a:xfrm>
              <a:off x="475" y="1615"/>
              <a:ext cx="546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84120" name="AutoShape 152"/>
            <p:cNvSpPr>
              <a:spLocks noChangeArrowheads="1"/>
            </p:cNvSpPr>
            <p:nvPr/>
          </p:nvSpPr>
          <p:spPr bwMode="auto">
            <a:xfrm>
              <a:off x="1096" y="1615"/>
              <a:ext cx="1285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                             </a:t>
              </a:r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84121" name="AutoShape 153"/>
            <p:cNvSpPr>
              <a:spLocks noChangeArrowheads="1"/>
            </p:cNvSpPr>
            <p:nvPr/>
          </p:nvSpPr>
          <p:spPr bwMode="auto">
            <a:xfrm>
              <a:off x="1096" y="1706"/>
              <a:ext cx="1239" cy="4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    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</a:p>
          </p:txBody>
        </p:sp>
        <p:sp>
          <p:nvSpPr>
            <p:cNvPr id="84122" name="AutoShape 154"/>
            <p:cNvSpPr>
              <a:spLocks noChangeArrowheads="1"/>
            </p:cNvSpPr>
            <p:nvPr/>
          </p:nvSpPr>
          <p:spPr bwMode="auto">
            <a:xfrm>
              <a:off x="476" y="1706"/>
              <a:ext cx="488" cy="45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　・　</a:t>
              </a:r>
            </a:p>
          </p:txBody>
        </p:sp>
        <p:sp>
          <p:nvSpPr>
            <p:cNvPr id="84123" name="AutoShape 155"/>
            <p:cNvSpPr>
              <a:spLocks noChangeArrowheads="1"/>
            </p:cNvSpPr>
            <p:nvPr/>
          </p:nvSpPr>
          <p:spPr bwMode="auto">
            <a:xfrm>
              <a:off x="431" y="1751"/>
              <a:ext cx="488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 </a:t>
              </a:r>
              <a:r>
                <a:rPr lang="ru-RU" altLang="ja-JP" sz="1200">
                  <a:cs typeface="Arial" panose="020B0604020202020204" pitchFamily="34" charset="0"/>
                </a:rPr>
                <a:t>F</a:t>
              </a:r>
              <a:r>
                <a:rPr lang="en-US" altLang="ja-JP" sz="1200">
                  <a:cs typeface="Arial" panose="020B0604020202020204" pitchFamily="34" charset="0"/>
                </a:rPr>
                <a:t> CUT  5/4</a:t>
              </a:r>
              <a:endParaRPr lang="ru-RU" altLang="ja-JP" sz="1200">
                <a:cs typeface="Arial" panose="020B0604020202020204" pitchFamily="34" charset="0"/>
              </a:endParaRPr>
            </a:p>
          </p:txBody>
        </p:sp>
        <p:sp>
          <p:nvSpPr>
            <p:cNvPr id="84124" name="AutoShape 156"/>
            <p:cNvSpPr>
              <a:spLocks noChangeArrowheads="1"/>
            </p:cNvSpPr>
            <p:nvPr/>
          </p:nvSpPr>
          <p:spPr bwMode="auto">
            <a:xfrm>
              <a:off x="1096" y="1751"/>
              <a:ext cx="1285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5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  </a:t>
              </a:r>
              <a:r>
                <a:rPr lang="en-US" altLang="ja-JP" sz="1200">
                  <a:cs typeface="Arial" panose="020B0604020202020204" pitchFamily="34" charset="0"/>
                </a:rPr>
                <a:t>4 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3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2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0   </a:t>
              </a:r>
              <a:r>
                <a:rPr lang="ru-RU" altLang="ja-JP" sz="1200">
                  <a:cs typeface="Arial" panose="020B0604020202020204" pitchFamily="34" charset="0"/>
                </a:rPr>
                <a:t>ADD2</a:t>
              </a:r>
            </a:p>
          </p:txBody>
        </p:sp>
      </p:grpSp>
      <p:sp>
        <p:nvSpPr>
          <p:cNvPr id="84125" name="Rectangle 157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×</a:t>
            </a:r>
          </a:p>
        </p:txBody>
      </p:sp>
      <p:grpSp>
        <p:nvGrpSpPr>
          <p:cNvPr id="84126" name="Group 158"/>
          <p:cNvGrpSpPr>
            <a:grpSpLocks/>
          </p:cNvGrpSpPr>
          <p:nvPr/>
        </p:nvGrpSpPr>
        <p:grpSpPr bwMode="auto">
          <a:xfrm>
            <a:off x="7308850" y="1341438"/>
            <a:ext cx="1106488" cy="427037"/>
            <a:chOff x="1338" y="1616"/>
            <a:chExt cx="697" cy="269"/>
          </a:xfrm>
        </p:grpSpPr>
        <p:grpSp>
          <p:nvGrpSpPr>
            <p:cNvPr id="84127" name="Group 159"/>
            <p:cNvGrpSpPr>
              <a:grpSpLocks/>
            </p:cNvGrpSpPr>
            <p:nvPr/>
          </p:nvGrpSpPr>
          <p:grpSpPr bwMode="auto">
            <a:xfrm>
              <a:off x="1338" y="1616"/>
              <a:ext cx="697" cy="269"/>
              <a:chOff x="3470" y="1071"/>
              <a:chExt cx="697" cy="269"/>
            </a:xfrm>
          </p:grpSpPr>
          <p:grpSp>
            <p:nvGrpSpPr>
              <p:cNvPr id="84128" name="Group 160"/>
              <p:cNvGrpSpPr>
                <a:grpSpLocks/>
              </p:cNvGrpSpPr>
              <p:nvPr/>
            </p:nvGrpSpPr>
            <p:grpSpPr bwMode="auto">
              <a:xfrm>
                <a:off x="3471" y="1071"/>
                <a:ext cx="696" cy="269"/>
                <a:chOff x="4195" y="527"/>
                <a:chExt cx="696" cy="269"/>
              </a:xfrm>
            </p:grpSpPr>
            <p:sp>
              <p:nvSpPr>
                <p:cNvPr id="84129" name="Rectangle 161"/>
                <p:cNvSpPr>
                  <a:spLocks noChangeArrowheads="1"/>
                </p:cNvSpPr>
                <p:nvPr/>
              </p:nvSpPr>
              <p:spPr bwMode="auto">
                <a:xfrm flipH="1">
                  <a:off x="4332" y="572"/>
                  <a:ext cx="48" cy="95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7763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432000"/>
                <a:lstStyle/>
                <a:p>
                  <a:r>
                    <a:rPr lang="en-US" altLang="ja-JP" sz="900">
                      <a:solidFill>
                        <a:srgbClr val="FF930B"/>
                      </a:solidFill>
                      <a:latin typeface="Arial Black" panose="020B0A04020102020204" pitchFamily="34" charset="0"/>
                      <a:ea typeface="ＭＳ ゴシック" panose="020B0609070205080204" pitchFamily="49" charset="-128"/>
                    </a:rPr>
                    <a:t>,</a:t>
                  </a:r>
                </a:p>
              </p:txBody>
            </p:sp>
            <p:grpSp>
              <p:nvGrpSpPr>
                <p:cNvPr id="84130" name="Group 162"/>
                <p:cNvGrpSpPr>
                  <a:grpSpLocks/>
                </p:cNvGrpSpPr>
                <p:nvPr/>
              </p:nvGrpSpPr>
              <p:grpSpPr bwMode="auto">
                <a:xfrm>
                  <a:off x="4195" y="527"/>
                  <a:ext cx="696" cy="269"/>
                  <a:chOff x="3288" y="3067"/>
                  <a:chExt cx="696" cy="269"/>
                </a:xfrm>
              </p:grpSpPr>
              <p:pic>
                <p:nvPicPr>
                  <p:cNvPr id="84131" name="Picture 163" descr="5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833" y="3067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4132" name="Picture 164" descr="3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651" y="3067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4133" name="Picture 165" descr="1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8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288" y="3067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4134" name="Picture 166" descr="4EVA01"/>
                  <p:cNvPicPr preferRelativeResize="0"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473" y="3067"/>
                    <a:ext cx="151" cy="2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</p:grpSp>
          <p:pic>
            <p:nvPicPr>
              <p:cNvPr id="84135" name="Picture 167" descr="0EVA01"/>
              <p:cNvPicPr preferRelativeResize="0"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5" y="1071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4136" name="Picture 168" descr="0EVA01"/>
              <p:cNvPicPr preferRelativeResize="0"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33" y="1071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4137" name="Picture 169" descr="0EVA01"/>
              <p:cNvPicPr preferRelativeResize="0"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52" y="1071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4138" name="Picture 170" descr="5EVA01"/>
              <p:cNvPicPr preferRelativeResize="0"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0" y="1071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4139" name="Picture 171" descr="2EVA01"/>
            <p:cNvPicPr preferRelativeResize="0"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8" y="161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4140" name="Picture 172" descr="5EVA01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341438"/>
            <a:ext cx="239713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4141" name="Group 173"/>
          <p:cNvGrpSpPr>
            <a:grpSpLocks/>
          </p:cNvGrpSpPr>
          <p:nvPr/>
        </p:nvGrpSpPr>
        <p:grpSpPr bwMode="auto">
          <a:xfrm>
            <a:off x="7885113" y="1341438"/>
            <a:ext cx="527050" cy="427037"/>
            <a:chOff x="3834" y="436"/>
            <a:chExt cx="332" cy="269"/>
          </a:xfrm>
        </p:grpSpPr>
        <p:pic>
          <p:nvPicPr>
            <p:cNvPr id="84142" name="Picture 174" descr="0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5" y="43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143" name="Picture 175" descr="5EVA01"/>
            <p:cNvPicPr preferRelativeResize="0"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4" y="436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4144" name="Picture 176" descr="4EVA01"/>
          <p:cNvPicPr preferRelativeResize="0"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341438"/>
            <a:ext cx="239713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4145" name="Group 177"/>
          <p:cNvGrpSpPr>
            <a:grpSpLocks/>
          </p:cNvGrpSpPr>
          <p:nvPr/>
        </p:nvGrpSpPr>
        <p:grpSpPr bwMode="auto">
          <a:xfrm>
            <a:off x="7885113" y="1341438"/>
            <a:ext cx="528637" cy="427037"/>
            <a:chOff x="1610" y="1207"/>
            <a:chExt cx="333" cy="269"/>
          </a:xfrm>
        </p:grpSpPr>
        <p:grpSp>
          <p:nvGrpSpPr>
            <p:cNvPr id="84146" name="Group 178"/>
            <p:cNvGrpSpPr>
              <a:grpSpLocks/>
            </p:cNvGrpSpPr>
            <p:nvPr/>
          </p:nvGrpSpPr>
          <p:grpSpPr bwMode="auto">
            <a:xfrm>
              <a:off x="1611" y="1207"/>
              <a:ext cx="332" cy="269"/>
              <a:chOff x="3834" y="436"/>
              <a:chExt cx="332" cy="269"/>
            </a:xfrm>
          </p:grpSpPr>
          <p:pic>
            <p:nvPicPr>
              <p:cNvPr id="84147" name="Picture 179" descr="0EVA01"/>
              <p:cNvPicPr preferRelativeResize="0"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5" y="436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4148" name="Picture 180" descr="5EVA01"/>
              <p:cNvPicPr preferRelativeResize="0"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34" y="436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4149" name="Picture 181" descr="4EVA01"/>
            <p:cNvPicPr preferRelativeResize="0"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0" y="1207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4150" name="Picture 182" descr="7EVA01"/>
          <p:cNvPicPr preferRelativeResize="0"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341438"/>
            <a:ext cx="239713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4151" name="Group 183"/>
          <p:cNvGrpSpPr>
            <a:grpSpLocks/>
          </p:cNvGrpSpPr>
          <p:nvPr/>
        </p:nvGrpSpPr>
        <p:grpSpPr bwMode="auto">
          <a:xfrm>
            <a:off x="7885113" y="1341438"/>
            <a:ext cx="527050" cy="427037"/>
            <a:chOff x="1610" y="2341"/>
            <a:chExt cx="332" cy="269"/>
          </a:xfrm>
        </p:grpSpPr>
        <p:pic>
          <p:nvPicPr>
            <p:cNvPr id="84152" name="Picture 184" descr="0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1" y="234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153" name="Picture 185" descr="7EVA01"/>
            <p:cNvPicPr preferRelativeResize="0"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0" y="2341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154" name="Group 186"/>
          <p:cNvGrpSpPr>
            <a:grpSpLocks/>
          </p:cNvGrpSpPr>
          <p:nvPr/>
        </p:nvGrpSpPr>
        <p:grpSpPr bwMode="auto">
          <a:xfrm>
            <a:off x="7596188" y="1341438"/>
            <a:ext cx="812800" cy="427037"/>
            <a:chOff x="1429" y="2659"/>
            <a:chExt cx="512" cy="269"/>
          </a:xfrm>
        </p:grpSpPr>
        <p:pic>
          <p:nvPicPr>
            <p:cNvPr id="84155" name="Picture 187" descr="0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9" y="2659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156" name="Picture 188" descr="0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0" y="2659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157" name="Picture 189" descr="7EVA01"/>
            <p:cNvPicPr preferRelativeResize="0"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9" y="2659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158" name="Group 190"/>
          <p:cNvGrpSpPr>
            <a:grpSpLocks/>
          </p:cNvGrpSpPr>
          <p:nvPr/>
        </p:nvGrpSpPr>
        <p:grpSpPr bwMode="auto">
          <a:xfrm>
            <a:off x="7308850" y="1341438"/>
            <a:ext cx="1103313" cy="427037"/>
            <a:chOff x="1429" y="3067"/>
            <a:chExt cx="695" cy="269"/>
          </a:xfrm>
        </p:grpSpPr>
        <p:pic>
          <p:nvPicPr>
            <p:cNvPr id="84159" name="Picture 191" descr="2EVA01"/>
            <p:cNvPicPr preferRelativeResize="0"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9" y="3067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4160" name="Rectangle 192"/>
            <p:cNvSpPr>
              <a:spLocks noChangeArrowheads="1"/>
            </p:cNvSpPr>
            <p:nvPr/>
          </p:nvSpPr>
          <p:spPr bwMode="auto">
            <a:xfrm flipH="1">
              <a:off x="1566" y="3112"/>
              <a:ext cx="48" cy="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432000"/>
            <a:lstStyle/>
            <a:p>
              <a:r>
                <a:rPr lang="en-US" altLang="ja-JP" sz="900">
                  <a:solidFill>
                    <a:srgbClr val="FF930B"/>
                  </a:solidFill>
                  <a:latin typeface="Arial Black" panose="020B0A04020102020204" pitchFamily="34" charset="0"/>
                  <a:ea typeface="ＭＳ ゴシック" panose="020B0609070205080204" pitchFamily="49" charset="-128"/>
                </a:rPr>
                <a:t>,</a:t>
              </a:r>
            </a:p>
          </p:txBody>
        </p:sp>
        <p:pic>
          <p:nvPicPr>
            <p:cNvPr id="84161" name="Picture 193" descr="0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3" y="3067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162" name="Picture 194" descr="0EVA01"/>
            <p:cNvPicPr preferRelativeResize="0"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2" y="3067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163" name="Picture 195" descr="7EVA01"/>
            <p:cNvPicPr preferRelativeResize="0"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0" y="3067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4164" name="Rectangle 196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＝</a:t>
            </a:r>
          </a:p>
        </p:txBody>
      </p:sp>
      <p:sp>
        <p:nvSpPr>
          <p:cNvPr id="84165" name="Rectangle 197"/>
          <p:cNvSpPr>
            <a:spLocks noChangeArrowheads="1"/>
          </p:cNvSpPr>
          <p:nvPr/>
        </p:nvSpPr>
        <p:spPr bwMode="auto">
          <a:xfrm>
            <a:off x="8532813" y="1268413"/>
            <a:ext cx="179387" cy="17938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 sz="1000" b="0">
                <a:solidFill>
                  <a:srgbClr val="FF930B"/>
                </a:solidFill>
                <a:latin typeface="Arial Black" panose="020B0A04020102020204" pitchFamily="34" charset="0"/>
                <a:ea typeface="ＭＳ ゴシック" panose="020B0609070205080204" pitchFamily="49" charset="-128"/>
              </a:rPr>
              <a:t>GT</a:t>
            </a:r>
          </a:p>
        </p:txBody>
      </p:sp>
      <p:sp>
        <p:nvSpPr>
          <p:cNvPr id="84166" name="Rectangle 198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840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8409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84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840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840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840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 tmFilter="0, 0; .2, .5; .8, .5; 1, 0"/>
                                        <p:tgtEl>
                                          <p:spTgt spid="841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500" autoRev="1" fill="hold"/>
                                        <p:tgtEl>
                                          <p:spTgt spid="841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fill="hold"/>
                                        <p:tgtEl>
                                          <p:spTgt spid="84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 tmFilter="0, 0; .2, .5; .8, .5; 1, 0"/>
                                        <p:tgtEl>
                                          <p:spTgt spid="840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500" autoRev="1" fill="hold"/>
                                        <p:tgtEl>
                                          <p:spTgt spid="840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00" fill="hold"/>
                                        <p:tgtEl>
                                          <p:spTgt spid="840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 tmFilter="0, 0; .2, .5; .8, .5; 1, 0"/>
                                        <p:tgtEl>
                                          <p:spTgt spid="840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500" autoRev="1" fill="hold"/>
                                        <p:tgtEl>
                                          <p:spTgt spid="840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1000" fill="hold"/>
                                        <p:tgtEl>
                                          <p:spTgt spid="840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 tmFilter="0, 0; .2, .5; .8, .5; 1, 0"/>
                                        <p:tgtEl>
                                          <p:spTgt spid="84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500" autoRev="1" fill="hold"/>
                                        <p:tgtEl>
                                          <p:spTgt spid="841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fill="hold"/>
                                        <p:tgtEl>
                                          <p:spTgt spid="840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 tmFilter="0, 0; .2, .5; .8, .5; 1, 0"/>
                                        <p:tgtEl>
                                          <p:spTgt spid="840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500" autoRev="1" fill="hold"/>
                                        <p:tgtEl>
                                          <p:spTgt spid="8409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1000" fill="hold"/>
                                        <p:tgtEl>
                                          <p:spTgt spid="840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 tmFilter="0, 0; .2, .5; .8, .5; 1, 0"/>
                                        <p:tgtEl>
                                          <p:spTgt spid="840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500" autoRev="1" fill="hold"/>
                                        <p:tgtEl>
                                          <p:spTgt spid="840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1000" fill="hold"/>
                                        <p:tgtEl>
                                          <p:spTgt spid="840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 tmFilter="0, 0; .2, .5; .8, .5; 1, 0"/>
                                        <p:tgtEl>
                                          <p:spTgt spid="840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500" autoRev="1" fill="hold"/>
                                        <p:tgtEl>
                                          <p:spTgt spid="840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1000" fill="hold"/>
                                        <p:tgtEl>
                                          <p:spTgt spid="840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 tmFilter="0, 0; .2, .5; .8, .5; 1, 0"/>
                                        <p:tgtEl>
                                          <p:spTgt spid="841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500" autoRev="1" fill="hold"/>
                                        <p:tgtEl>
                                          <p:spTgt spid="841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1000" fill="hold"/>
                                        <p:tgtEl>
                                          <p:spTgt spid="840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1000" fill="hold"/>
                                        <p:tgtEl>
                                          <p:spTgt spid="83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5" dur="1000" fill="hold"/>
                                        <p:tgtEl>
                                          <p:spTgt spid="83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75" grpId="0" animBg="1"/>
      <p:bldP spid="84076" grpId="0" animBg="1"/>
      <p:bldP spid="84078" grpId="0" animBg="1"/>
      <p:bldP spid="84079" grpId="0" animBg="1"/>
      <p:bldP spid="84080" grpId="0" animBg="1"/>
      <p:bldP spid="84081" grpId="0" animBg="1"/>
      <p:bldP spid="84082" grpId="0" animBg="1"/>
      <p:bldP spid="84083" grpId="0" animBg="1"/>
      <p:bldP spid="84084" grpId="0" animBg="1"/>
      <p:bldP spid="84085" grpId="0" animBg="1"/>
      <p:bldP spid="84089" grpId="0" animBg="1"/>
      <p:bldP spid="84089" grpId="1" animBg="1"/>
      <p:bldP spid="84089" grpId="2" animBg="1"/>
      <p:bldP spid="84089" grpId="3" animBg="1"/>
      <p:bldP spid="84093" grpId="0" animBg="1"/>
      <p:bldP spid="84094" grpId="0" animBg="1"/>
      <p:bldP spid="84097" grpId="0" animBg="1"/>
      <p:bldP spid="84101" grpId="0" animBg="1"/>
      <p:bldP spid="84104" grpId="0" animBg="1"/>
      <p:bldP spid="84116" grpId="0" animBg="1"/>
      <p:bldP spid="84125" grpId="0" animBg="1"/>
      <p:bldP spid="84125" grpId="1" animBg="1"/>
      <p:bldP spid="84164" grpId="0" animBg="1"/>
      <p:bldP spid="84165" grpId="0" animBg="1"/>
      <p:bldP spid="841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250825" y="981075"/>
            <a:ext cx="4826000" cy="1296988"/>
          </a:xfrm>
          <a:prstGeom prst="rect">
            <a:avLst/>
          </a:prstGeom>
          <a:solidFill>
            <a:schemeClr val="tx1"/>
          </a:solidFill>
          <a:ln w="57150" cmpd="thinThick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en-US" altLang="ja-JP" sz="1800" b="0"/>
              <a:t>【</a:t>
            </a:r>
            <a:r>
              <a:rPr lang="ja-JP" altLang="en-US" sz="1800" b="0"/>
              <a:t>例題</a:t>
            </a:r>
            <a:r>
              <a:rPr lang="en-US" altLang="ja-JP" sz="1800" b="0"/>
              <a:t>3】</a:t>
            </a:r>
            <a:r>
              <a:rPr lang="ja-JP" altLang="en-US" sz="1800" b="0">
                <a:solidFill>
                  <a:schemeClr val="accent1"/>
                </a:solidFill>
              </a:rPr>
              <a:t>利益額を求める計算</a:t>
            </a:r>
          </a:p>
          <a:p>
            <a:pPr algn="l"/>
            <a:r>
              <a:rPr lang="ja-JP" altLang="en-US" sz="1800" b="0"/>
              <a:t>　原価</a:t>
            </a:r>
            <a:r>
              <a:rPr lang="en-US" altLang="ja-JP" sz="1800" b="0"/>
              <a:t>\ 8,000 </a:t>
            </a:r>
            <a:r>
              <a:rPr lang="ja-JP" altLang="en-US" sz="1800" b="0"/>
              <a:t>の商品に、原価の</a:t>
            </a:r>
            <a:r>
              <a:rPr lang="en-US" altLang="ja-JP" sz="1800" b="0"/>
              <a:t>5%</a:t>
            </a:r>
            <a:r>
              <a:rPr lang="ja-JP" altLang="en-US" sz="1800" b="0"/>
              <a:t>の利益を</a:t>
            </a:r>
          </a:p>
          <a:p>
            <a:pPr algn="l"/>
            <a:r>
              <a:rPr lang="ja-JP" altLang="en-US" sz="1800" b="0"/>
              <a:t>見込んで定価をつけた。利益額はいくらか。</a:t>
            </a: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250825" y="2420938"/>
            <a:ext cx="4826000" cy="2449512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sz="1800" b="0"/>
              <a:t>（解き方）</a:t>
            </a:r>
          </a:p>
          <a:p>
            <a:pPr algn="l"/>
            <a:r>
              <a:rPr lang="ja-JP" altLang="en-US" sz="1800" b="0">
                <a:solidFill>
                  <a:srgbClr val="FF3300"/>
                </a:solidFill>
              </a:rPr>
              <a:t>　仕入原価</a:t>
            </a:r>
            <a:r>
              <a:rPr lang="en-US" altLang="ja-JP" sz="1800" b="0">
                <a:solidFill>
                  <a:srgbClr val="FF3300"/>
                </a:solidFill>
              </a:rPr>
              <a:t>×</a:t>
            </a:r>
            <a:r>
              <a:rPr lang="ja-JP" altLang="en-US" sz="1800" b="0">
                <a:solidFill>
                  <a:srgbClr val="FF3300"/>
                </a:solidFill>
              </a:rPr>
              <a:t>利益率＝利益額・・・・・公式</a:t>
            </a:r>
          </a:p>
          <a:p>
            <a:pPr algn="l"/>
            <a:r>
              <a:rPr lang="ja-JP" altLang="en-US" sz="1800" b="0"/>
              <a:t>　　仕入原価　→　</a:t>
            </a:r>
            <a:r>
              <a:rPr lang="en-US" altLang="ja-JP" sz="1800" b="0"/>
              <a:t>\8,000</a:t>
            </a:r>
          </a:p>
          <a:p>
            <a:pPr algn="l"/>
            <a:r>
              <a:rPr lang="ja-JP" altLang="en-US" sz="1800" b="0"/>
              <a:t>　　利益率　→　</a:t>
            </a:r>
            <a:r>
              <a:rPr lang="en-US" altLang="ja-JP" sz="1800" b="0"/>
              <a:t>5%</a:t>
            </a:r>
            <a:r>
              <a:rPr lang="ja-JP" altLang="en-US" sz="1800" b="0"/>
              <a:t>　</a:t>
            </a:r>
          </a:p>
          <a:p>
            <a:pPr algn="l"/>
            <a:r>
              <a:rPr lang="ja-JP" altLang="en-US" sz="1800" b="0"/>
              <a:t>　　利益額　→　？　 　</a:t>
            </a:r>
            <a:r>
              <a:rPr lang="ja-JP" altLang="en-US" sz="1800" b="0">
                <a:solidFill>
                  <a:srgbClr val="FF3300"/>
                </a:solidFill>
              </a:rPr>
              <a:t>　</a:t>
            </a:r>
          </a:p>
          <a:p>
            <a:pPr algn="l"/>
            <a:r>
              <a:rPr lang="ja-JP" altLang="en-US" sz="1800" b="0"/>
              <a:t>　　</a:t>
            </a:r>
            <a:r>
              <a:rPr lang="en-US" altLang="ja-JP" sz="1800" b="0">
                <a:solidFill>
                  <a:schemeClr val="bg1"/>
                </a:solidFill>
              </a:rPr>
              <a:t>\8,000×0.05</a:t>
            </a:r>
            <a:r>
              <a:rPr lang="ja-JP" altLang="en-US" sz="1800" b="0">
                <a:solidFill>
                  <a:schemeClr val="bg1"/>
                </a:solidFill>
              </a:rPr>
              <a:t>＝</a:t>
            </a:r>
            <a:r>
              <a:rPr lang="en-US" altLang="ja-JP" sz="1800" b="0">
                <a:solidFill>
                  <a:schemeClr val="bg1"/>
                </a:solidFill>
              </a:rPr>
              <a:t>\400</a:t>
            </a:r>
            <a:endParaRPr lang="en-US" altLang="ja-JP" sz="1800" b="0"/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\400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4176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（</a:t>
            </a:r>
            <a:r>
              <a:rPr lang="en-US" altLang="ja-JP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ja-JP" altLang="en-US" sz="32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）売買・損益の計算</a:t>
            </a:r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250825" y="5013325"/>
            <a:ext cx="4826000" cy="1223963"/>
          </a:xfrm>
          <a:prstGeom prst="rect">
            <a:avLst/>
          </a:prstGeom>
          <a:solidFill>
            <a:schemeClr val="tx1"/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/>
          <a:lstStyle/>
          <a:p>
            <a:pPr algn="l"/>
            <a:r>
              <a:rPr lang="ja-JP" altLang="en-US" b="0"/>
              <a:t>（電卓操作例）</a:t>
            </a:r>
            <a:r>
              <a:rPr lang="ja-JP" altLang="en-US" sz="1800" b="0"/>
              <a:t>　　　　　　　　</a:t>
            </a:r>
          </a:p>
          <a:p>
            <a:pPr algn="l"/>
            <a:endParaRPr lang="ja-JP" altLang="en-US" sz="1800" b="0"/>
          </a:p>
          <a:p>
            <a:pPr algn="l"/>
            <a:endParaRPr lang="ja-JP" altLang="en-US" sz="1800" b="0"/>
          </a:p>
          <a:p>
            <a:pPr algn="l"/>
            <a:r>
              <a:rPr lang="ja-JP" altLang="en-US" sz="1800" b="0"/>
              <a:t>　　　　　　　　　　　　　　　　　　　　</a:t>
            </a:r>
            <a:r>
              <a:rPr lang="ja-JP" altLang="en-US" sz="1800" b="0" u="sng"/>
              <a:t>答　　</a:t>
            </a:r>
            <a:r>
              <a:rPr lang="en-US" altLang="ja-JP" sz="1800" b="0" u="sng"/>
              <a:t>\400</a:t>
            </a: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>
            <a:spAutoFit/>
            <a:flatTx/>
          </a:bodyPr>
          <a:lstStyle/>
          <a:p>
            <a:endParaRPr lang="ja-JP" altLang="en-US"/>
          </a:p>
        </p:txBody>
      </p:sp>
      <p:sp>
        <p:nvSpPr>
          <p:cNvPr id="85098" name="AutoShape 106"/>
          <p:cNvSpPr>
            <a:spLocks noChangeAspect="1" noChangeArrowheads="1"/>
          </p:cNvSpPr>
          <p:nvPr/>
        </p:nvSpPr>
        <p:spPr bwMode="auto">
          <a:xfrm>
            <a:off x="9715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5099" name="AutoShape 107"/>
          <p:cNvSpPr>
            <a:spLocks noChangeAspect="1" noChangeArrowheads="1"/>
          </p:cNvSpPr>
          <p:nvPr/>
        </p:nvSpPr>
        <p:spPr bwMode="auto">
          <a:xfrm>
            <a:off x="13319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5100" name="AutoShape 108"/>
          <p:cNvSpPr>
            <a:spLocks noChangeAspect="1" noChangeArrowheads="1"/>
          </p:cNvSpPr>
          <p:nvPr/>
        </p:nvSpPr>
        <p:spPr bwMode="auto">
          <a:xfrm>
            <a:off x="169068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０</a:t>
            </a:r>
          </a:p>
        </p:txBody>
      </p:sp>
      <p:sp>
        <p:nvSpPr>
          <p:cNvPr id="85102" name="AutoShape 110"/>
          <p:cNvSpPr>
            <a:spLocks noChangeAspect="1" noChangeArrowheads="1"/>
          </p:cNvSpPr>
          <p:nvPr/>
        </p:nvSpPr>
        <p:spPr bwMode="auto">
          <a:xfrm>
            <a:off x="611188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８</a:t>
            </a:r>
          </a:p>
        </p:txBody>
      </p:sp>
      <p:sp>
        <p:nvSpPr>
          <p:cNvPr id="85103" name="AutoShape 111"/>
          <p:cNvSpPr>
            <a:spLocks noChangeAspect="1" noChangeArrowheads="1"/>
          </p:cNvSpPr>
          <p:nvPr/>
        </p:nvSpPr>
        <p:spPr bwMode="auto">
          <a:xfrm>
            <a:off x="2051050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en-US" altLang="ja-JP" sz="1400"/>
              <a:t>×</a:t>
            </a:r>
          </a:p>
        </p:txBody>
      </p:sp>
      <p:sp>
        <p:nvSpPr>
          <p:cNvPr id="85104" name="AutoShape 112"/>
          <p:cNvSpPr>
            <a:spLocks noChangeAspect="1" noChangeArrowheads="1"/>
          </p:cNvSpPr>
          <p:nvPr/>
        </p:nvSpPr>
        <p:spPr bwMode="auto">
          <a:xfrm>
            <a:off x="2411413" y="5446713"/>
            <a:ext cx="312737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５</a:t>
            </a:r>
          </a:p>
        </p:txBody>
      </p:sp>
      <p:sp>
        <p:nvSpPr>
          <p:cNvPr id="85105" name="AutoShape 113"/>
          <p:cNvSpPr>
            <a:spLocks noChangeAspect="1" noChangeArrowheads="1"/>
          </p:cNvSpPr>
          <p:nvPr/>
        </p:nvSpPr>
        <p:spPr bwMode="auto">
          <a:xfrm>
            <a:off x="2771775" y="5446713"/>
            <a:ext cx="312738" cy="3127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/>
          <a:lstStyle/>
          <a:p>
            <a:r>
              <a:rPr lang="ja-JP" altLang="en-US" sz="1400"/>
              <a:t>％</a:t>
            </a:r>
          </a:p>
        </p:txBody>
      </p:sp>
      <p:sp>
        <p:nvSpPr>
          <p:cNvPr id="85106" name="Rectangle 114"/>
          <p:cNvSpPr>
            <a:spLocks noChangeArrowheads="1"/>
          </p:cNvSpPr>
          <p:nvPr/>
        </p:nvSpPr>
        <p:spPr bwMode="auto">
          <a:xfrm>
            <a:off x="5292725" y="981075"/>
            <a:ext cx="3600450" cy="5111750"/>
          </a:xfrm>
          <a:prstGeom prst="rect">
            <a:avLst/>
          </a:prstGeom>
          <a:solidFill>
            <a:schemeClr val="hlink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107" name="Rectangle 115"/>
          <p:cNvSpPr>
            <a:spLocks noChangeArrowheads="1"/>
          </p:cNvSpPr>
          <p:nvPr/>
        </p:nvSpPr>
        <p:spPr bwMode="auto">
          <a:xfrm>
            <a:off x="5508625" y="1268413"/>
            <a:ext cx="3225800" cy="604837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5108" name="AutoShape 116"/>
          <p:cNvSpPr>
            <a:spLocks noChangeArrowheads="1"/>
          </p:cNvSpPr>
          <p:nvPr/>
        </p:nvSpPr>
        <p:spPr bwMode="auto">
          <a:xfrm>
            <a:off x="61563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00</a:t>
            </a:r>
          </a:p>
        </p:txBody>
      </p:sp>
      <p:sp>
        <p:nvSpPr>
          <p:cNvPr id="85109" name="AutoShape 117"/>
          <p:cNvSpPr>
            <a:spLocks noChangeArrowheads="1"/>
          </p:cNvSpPr>
          <p:nvPr/>
        </p:nvSpPr>
        <p:spPr bwMode="auto">
          <a:xfrm>
            <a:off x="5472113" y="5373688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０</a:t>
            </a:r>
          </a:p>
        </p:txBody>
      </p:sp>
      <p:sp>
        <p:nvSpPr>
          <p:cNvPr id="85110" name="AutoShape 118"/>
          <p:cNvSpPr>
            <a:spLocks noChangeArrowheads="1"/>
          </p:cNvSpPr>
          <p:nvPr/>
        </p:nvSpPr>
        <p:spPr bwMode="auto">
          <a:xfrm>
            <a:off x="61563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１</a:t>
            </a:r>
          </a:p>
        </p:txBody>
      </p:sp>
      <p:sp>
        <p:nvSpPr>
          <p:cNvPr id="85111" name="AutoShape 119"/>
          <p:cNvSpPr>
            <a:spLocks noChangeArrowheads="1"/>
          </p:cNvSpPr>
          <p:nvPr/>
        </p:nvSpPr>
        <p:spPr bwMode="auto">
          <a:xfrm>
            <a:off x="68040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２</a:t>
            </a:r>
          </a:p>
        </p:txBody>
      </p:sp>
      <p:sp>
        <p:nvSpPr>
          <p:cNvPr id="85112" name="AutoShape 120"/>
          <p:cNvSpPr>
            <a:spLocks noChangeArrowheads="1"/>
          </p:cNvSpPr>
          <p:nvPr/>
        </p:nvSpPr>
        <p:spPr bwMode="auto">
          <a:xfrm>
            <a:off x="74533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６</a:t>
            </a:r>
          </a:p>
        </p:txBody>
      </p:sp>
      <p:sp>
        <p:nvSpPr>
          <p:cNvPr id="85113" name="AutoShape 121"/>
          <p:cNvSpPr>
            <a:spLocks noChangeArrowheads="1"/>
          </p:cNvSpPr>
          <p:nvPr/>
        </p:nvSpPr>
        <p:spPr bwMode="auto">
          <a:xfrm>
            <a:off x="68040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300" b="0"/>
              <a:t>⑤</a:t>
            </a:r>
          </a:p>
        </p:txBody>
      </p:sp>
      <p:sp>
        <p:nvSpPr>
          <p:cNvPr id="85114" name="AutoShape 122"/>
          <p:cNvSpPr>
            <a:spLocks noChangeArrowheads="1"/>
          </p:cNvSpPr>
          <p:nvPr/>
        </p:nvSpPr>
        <p:spPr bwMode="auto">
          <a:xfrm>
            <a:off x="6156325" y="4221163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４</a:t>
            </a:r>
          </a:p>
        </p:txBody>
      </p:sp>
      <p:sp>
        <p:nvSpPr>
          <p:cNvPr id="85115" name="AutoShape 123"/>
          <p:cNvSpPr>
            <a:spLocks noChangeArrowheads="1"/>
          </p:cNvSpPr>
          <p:nvPr/>
        </p:nvSpPr>
        <p:spPr bwMode="auto">
          <a:xfrm>
            <a:off x="74533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９</a:t>
            </a:r>
          </a:p>
        </p:txBody>
      </p:sp>
      <p:sp>
        <p:nvSpPr>
          <p:cNvPr id="85116" name="AutoShape 124"/>
          <p:cNvSpPr>
            <a:spLocks noChangeArrowheads="1"/>
          </p:cNvSpPr>
          <p:nvPr/>
        </p:nvSpPr>
        <p:spPr bwMode="auto">
          <a:xfrm>
            <a:off x="68040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８</a:t>
            </a:r>
          </a:p>
        </p:txBody>
      </p:sp>
      <p:sp>
        <p:nvSpPr>
          <p:cNvPr id="85117" name="AutoShape 125"/>
          <p:cNvSpPr>
            <a:spLocks noChangeArrowheads="1"/>
          </p:cNvSpPr>
          <p:nvPr/>
        </p:nvSpPr>
        <p:spPr bwMode="auto">
          <a:xfrm>
            <a:off x="6156325" y="3644900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７</a:t>
            </a:r>
          </a:p>
        </p:txBody>
      </p:sp>
      <p:sp>
        <p:nvSpPr>
          <p:cNvPr id="85118" name="AutoShape 126"/>
          <p:cNvSpPr>
            <a:spLocks noChangeArrowheads="1"/>
          </p:cNvSpPr>
          <p:nvPr/>
        </p:nvSpPr>
        <p:spPr bwMode="auto">
          <a:xfrm>
            <a:off x="68040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M-</a:t>
            </a:r>
          </a:p>
        </p:txBody>
      </p:sp>
      <p:sp>
        <p:nvSpPr>
          <p:cNvPr id="85119" name="AutoShape 127"/>
          <p:cNvSpPr>
            <a:spLocks noChangeArrowheads="1"/>
          </p:cNvSpPr>
          <p:nvPr/>
        </p:nvSpPr>
        <p:spPr bwMode="auto">
          <a:xfrm>
            <a:off x="6156325" y="3070225"/>
            <a:ext cx="554038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MR</a:t>
            </a:r>
          </a:p>
        </p:txBody>
      </p:sp>
      <p:sp>
        <p:nvSpPr>
          <p:cNvPr id="85120" name="AutoShape 128"/>
          <p:cNvSpPr>
            <a:spLocks noChangeArrowheads="1"/>
          </p:cNvSpPr>
          <p:nvPr/>
        </p:nvSpPr>
        <p:spPr bwMode="auto">
          <a:xfrm>
            <a:off x="54721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MC</a:t>
            </a:r>
          </a:p>
        </p:txBody>
      </p:sp>
      <p:sp>
        <p:nvSpPr>
          <p:cNvPr id="85121" name="AutoShape 129"/>
          <p:cNvSpPr>
            <a:spLocks noChangeArrowheads="1"/>
          </p:cNvSpPr>
          <p:nvPr/>
        </p:nvSpPr>
        <p:spPr bwMode="auto">
          <a:xfrm>
            <a:off x="81010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×</a:t>
            </a:r>
          </a:p>
        </p:txBody>
      </p:sp>
      <p:sp>
        <p:nvSpPr>
          <p:cNvPr id="85122" name="AutoShape 130"/>
          <p:cNvSpPr>
            <a:spLocks noChangeArrowheads="1"/>
          </p:cNvSpPr>
          <p:nvPr/>
        </p:nvSpPr>
        <p:spPr bwMode="auto">
          <a:xfrm>
            <a:off x="6156325" y="2565400"/>
            <a:ext cx="554038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％</a:t>
            </a:r>
          </a:p>
        </p:txBody>
      </p:sp>
      <p:sp>
        <p:nvSpPr>
          <p:cNvPr id="85123" name="AutoShape 131"/>
          <p:cNvSpPr>
            <a:spLocks noChangeArrowheads="1"/>
          </p:cNvSpPr>
          <p:nvPr/>
        </p:nvSpPr>
        <p:spPr bwMode="auto">
          <a:xfrm>
            <a:off x="74533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CC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M+</a:t>
            </a:r>
          </a:p>
        </p:txBody>
      </p:sp>
      <p:sp>
        <p:nvSpPr>
          <p:cNvPr id="85124" name="AutoShape 132"/>
          <p:cNvSpPr>
            <a:spLocks noChangeArrowheads="1"/>
          </p:cNvSpPr>
          <p:nvPr/>
        </p:nvSpPr>
        <p:spPr bwMode="auto">
          <a:xfrm>
            <a:off x="74517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＝</a:t>
            </a:r>
          </a:p>
        </p:txBody>
      </p:sp>
      <p:sp>
        <p:nvSpPr>
          <p:cNvPr id="85125" name="AutoShape 133"/>
          <p:cNvSpPr>
            <a:spLocks noChangeArrowheads="1"/>
          </p:cNvSpPr>
          <p:nvPr/>
        </p:nvSpPr>
        <p:spPr bwMode="auto">
          <a:xfrm>
            <a:off x="8101013" y="30702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÷</a:t>
            </a:r>
          </a:p>
        </p:txBody>
      </p:sp>
      <p:sp>
        <p:nvSpPr>
          <p:cNvPr id="85126" name="AutoShape 134"/>
          <p:cNvSpPr>
            <a:spLocks noChangeArrowheads="1"/>
          </p:cNvSpPr>
          <p:nvPr/>
        </p:nvSpPr>
        <p:spPr bwMode="auto">
          <a:xfrm>
            <a:off x="5472113" y="4797425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C</a:t>
            </a:r>
          </a:p>
        </p:txBody>
      </p:sp>
      <p:sp>
        <p:nvSpPr>
          <p:cNvPr id="85127" name="AutoShape 135"/>
          <p:cNvSpPr>
            <a:spLocks noChangeArrowheads="1"/>
          </p:cNvSpPr>
          <p:nvPr/>
        </p:nvSpPr>
        <p:spPr bwMode="auto">
          <a:xfrm>
            <a:off x="74533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√</a:t>
            </a:r>
          </a:p>
        </p:txBody>
      </p:sp>
      <p:sp>
        <p:nvSpPr>
          <p:cNvPr id="85128" name="AutoShape 136"/>
          <p:cNvSpPr>
            <a:spLocks noChangeArrowheads="1"/>
          </p:cNvSpPr>
          <p:nvPr/>
        </p:nvSpPr>
        <p:spPr bwMode="auto">
          <a:xfrm>
            <a:off x="5472113" y="3644900"/>
            <a:ext cx="554037" cy="5032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+/-</a:t>
            </a:r>
          </a:p>
        </p:txBody>
      </p:sp>
      <p:sp>
        <p:nvSpPr>
          <p:cNvPr id="85129" name="AutoShape 137"/>
          <p:cNvSpPr>
            <a:spLocks noChangeArrowheads="1"/>
          </p:cNvSpPr>
          <p:nvPr/>
        </p:nvSpPr>
        <p:spPr bwMode="auto">
          <a:xfrm>
            <a:off x="8101013" y="2565400"/>
            <a:ext cx="554037" cy="4016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GT</a:t>
            </a:r>
          </a:p>
        </p:txBody>
      </p:sp>
      <p:sp>
        <p:nvSpPr>
          <p:cNvPr id="85130" name="AutoShape 138"/>
          <p:cNvSpPr>
            <a:spLocks noChangeArrowheads="1"/>
          </p:cNvSpPr>
          <p:nvPr/>
        </p:nvSpPr>
        <p:spPr bwMode="auto">
          <a:xfrm rot="5400000">
            <a:off x="6879431" y="2489994"/>
            <a:ext cx="403225" cy="554038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>
                <a:ea typeface="@ＭＳ Ｐゴシック" panose="020B0600070205080204" pitchFamily="50" charset="-128"/>
                <a:cs typeface="@ＭＳ Ｐゴシック" panose="020B0600070205080204" pitchFamily="50" charset="-128"/>
              </a:rPr>
              <a:t>▲</a:t>
            </a:r>
          </a:p>
        </p:txBody>
      </p:sp>
      <p:sp>
        <p:nvSpPr>
          <p:cNvPr id="85131" name="AutoShape 139"/>
          <p:cNvSpPr>
            <a:spLocks noChangeArrowheads="1"/>
          </p:cNvSpPr>
          <p:nvPr/>
        </p:nvSpPr>
        <p:spPr bwMode="auto">
          <a:xfrm>
            <a:off x="54721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en-US" altLang="ja-JP" sz="2200" b="0"/>
              <a:t>AC</a:t>
            </a:r>
          </a:p>
        </p:txBody>
      </p:sp>
      <p:sp>
        <p:nvSpPr>
          <p:cNvPr id="85132" name="AutoShape 140"/>
          <p:cNvSpPr>
            <a:spLocks noChangeArrowheads="1"/>
          </p:cNvSpPr>
          <p:nvPr/>
        </p:nvSpPr>
        <p:spPr bwMode="auto">
          <a:xfrm>
            <a:off x="6804025" y="5373688"/>
            <a:ext cx="554038" cy="5032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・</a:t>
            </a:r>
          </a:p>
        </p:txBody>
      </p:sp>
      <p:pic>
        <p:nvPicPr>
          <p:cNvPr id="85133" name="Picture 141" descr="0EVA01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863" y="1341438"/>
            <a:ext cx="239712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134" name="Rectangle 142"/>
          <p:cNvSpPr>
            <a:spLocks noChangeArrowheads="1"/>
          </p:cNvSpPr>
          <p:nvPr/>
        </p:nvSpPr>
        <p:spPr bwMode="auto">
          <a:xfrm flipH="1" flipV="1">
            <a:off x="8459788" y="1628775"/>
            <a:ext cx="69850" cy="698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396000"/>
          <a:lstStyle/>
          <a:p>
            <a:r>
              <a:rPr lang="en-US" altLang="ja-JP" sz="1200">
                <a:solidFill>
                  <a:srgbClr val="FF930B"/>
                </a:solidFill>
                <a:latin typeface="Arial Black" panose="020B0A04020102020204" pitchFamily="34" charset="0"/>
                <a:ea typeface="ＭＳ ゴシック" panose="020B0609070205080204" pitchFamily="49" charset="-128"/>
              </a:rPr>
              <a:t>.</a:t>
            </a:r>
          </a:p>
        </p:txBody>
      </p:sp>
      <p:sp>
        <p:nvSpPr>
          <p:cNvPr id="85135" name="AutoShape 143"/>
          <p:cNvSpPr>
            <a:spLocks noChangeArrowheads="1"/>
          </p:cNvSpPr>
          <p:nvPr/>
        </p:nvSpPr>
        <p:spPr bwMode="auto">
          <a:xfrm>
            <a:off x="7451725" y="4797425"/>
            <a:ext cx="554038" cy="50323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３</a:t>
            </a:r>
          </a:p>
        </p:txBody>
      </p:sp>
      <p:sp>
        <p:nvSpPr>
          <p:cNvPr id="85136" name="AutoShape 144"/>
          <p:cNvSpPr>
            <a:spLocks noChangeArrowheads="1"/>
          </p:cNvSpPr>
          <p:nvPr/>
        </p:nvSpPr>
        <p:spPr bwMode="auto">
          <a:xfrm>
            <a:off x="8101013" y="4797425"/>
            <a:ext cx="554037" cy="1109663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＋</a:t>
            </a:r>
          </a:p>
        </p:txBody>
      </p:sp>
      <p:sp>
        <p:nvSpPr>
          <p:cNvPr id="85137" name="AutoShape 145"/>
          <p:cNvSpPr>
            <a:spLocks noChangeArrowheads="1"/>
          </p:cNvSpPr>
          <p:nvPr/>
        </p:nvSpPr>
        <p:spPr bwMode="auto">
          <a:xfrm>
            <a:off x="8101013" y="4221163"/>
            <a:ext cx="554037" cy="503237"/>
          </a:xfrm>
          <a:prstGeom prst="roundRect">
            <a:avLst>
              <a:gd name="adj" fmla="val 16667"/>
            </a:avLst>
          </a:prstGeom>
          <a:solidFill>
            <a:srgbClr val="969696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100000" prstMaterial="legacyPlastic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69696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bIns="82800" anchor="ctr" anchorCtr="1">
            <a:flatTx/>
          </a:bodyPr>
          <a:lstStyle/>
          <a:p>
            <a:r>
              <a:rPr lang="ja-JP" altLang="en-US" sz="2200" b="0"/>
              <a:t>－</a:t>
            </a:r>
          </a:p>
        </p:txBody>
      </p:sp>
      <p:grpSp>
        <p:nvGrpSpPr>
          <p:cNvPr id="85138" name="Group 146"/>
          <p:cNvGrpSpPr>
            <a:grpSpLocks/>
          </p:cNvGrpSpPr>
          <p:nvPr/>
        </p:nvGrpSpPr>
        <p:grpSpPr bwMode="auto">
          <a:xfrm>
            <a:off x="5508625" y="2060575"/>
            <a:ext cx="3095625" cy="360363"/>
            <a:chOff x="431" y="1615"/>
            <a:chExt cx="1950" cy="227"/>
          </a:xfrm>
        </p:grpSpPr>
        <p:sp>
          <p:nvSpPr>
            <p:cNvPr id="85139" name="AutoShape 147"/>
            <p:cNvSpPr>
              <a:spLocks noChangeArrowheads="1"/>
            </p:cNvSpPr>
            <p:nvPr/>
          </p:nvSpPr>
          <p:spPr bwMode="auto">
            <a:xfrm>
              <a:off x="475" y="1615"/>
              <a:ext cx="546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85140" name="AutoShape 148"/>
            <p:cNvSpPr>
              <a:spLocks noChangeArrowheads="1"/>
            </p:cNvSpPr>
            <p:nvPr/>
          </p:nvSpPr>
          <p:spPr bwMode="auto">
            <a:xfrm>
              <a:off x="1096" y="1615"/>
              <a:ext cx="1285" cy="9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                             </a:t>
              </a:r>
              <a:r>
                <a:rPr lang="el-GR" altLang="ja-JP" sz="1200" b="0">
                  <a:cs typeface="Arial" panose="020B0604020202020204" pitchFamily="34" charset="0"/>
                </a:rPr>
                <a:t>Θ</a:t>
              </a:r>
            </a:p>
          </p:txBody>
        </p:sp>
        <p:sp>
          <p:nvSpPr>
            <p:cNvPr id="85141" name="AutoShape 149"/>
            <p:cNvSpPr>
              <a:spLocks noChangeArrowheads="1"/>
            </p:cNvSpPr>
            <p:nvPr/>
          </p:nvSpPr>
          <p:spPr bwMode="auto">
            <a:xfrm>
              <a:off x="1096" y="1706"/>
              <a:ext cx="1239" cy="4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    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  <a:r>
                <a:rPr lang="ja-JP" altLang="en-US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　　・　</a:t>
              </a:r>
              <a:r>
                <a:rPr lang="ja-JP" altLang="en-US" sz="1200" b="0">
                  <a:cs typeface="Arial" panose="020B0604020202020204" pitchFamily="34" charset="0"/>
                </a:rPr>
                <a:t>    </a:t>
              </a:r>
              <a:r>
                <a:rPr lang="ja-JP" altLang="ru-RU" sz="1200" b="0">
                  <a:cs typeface="Arial" panose="020B0604020202020204" pitchFamily="34" charset="0"/>
                </a:rPr>
                <a:t>・</a:t>
              </a:r>
            </a:p>
          </p:txBody>
        </p:sp>
        <p:sp>
          <p:nvSpPr>
            <p:cNvPr id="85142" name="AutoShape 150"/>
            <p:cNvSpPr>
              <a:spLocks noChangeArrowheads="1"/>
            </p:cNvSpPr>
            <p:nvPr/>
          </p:nvSpPr>
          <p:spPr bwMode="auto">
            <a:xfrm>
              <a:off x="476" y="1706"/>
              <a:ext cx="488" cy="45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 b="0">
                  <a:cs typeface="Arial" panose="020B0604020202020204" pitchFamily="34" charset="0"/>
                </a:rPr>
                <a:t> </a:t>
              </a:r>
              <a:r>
                <a:rPr lang="ja-JP" altLang="ru-RU" sz="1200" b="0">
                  <a:cs typeface="Arial" panose="020B0604020202020204" pitchFamily="34" charset="0"/>
                </a:rPr>
                <a:t>・　　・　　・　</a:t>
              </a:r>
            </a:p>
          </p:txBody>
        </p:sp>
        <p:sp>
          <p:nvSpPr>
            <p:cNvPr id="85143" name="AutoShape 151"/>
            <p:cNvSpPr>
              <a:spLocks noChangeArrowheads="1"/>
            </p:cNvSpPr>
            <p:nvPr/>
          </p:nvSpPr>
          <p:spPr bwMode="auto">
            <a:xfrm>
              <a:off x="431" y="1751"/>
              <a:ext cx="488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 </a:t>
              </a:r>
              <a:r>
                <a:rPr lang="ru-RU" altLang="ja-JP" sz="1200">
                  <a:cs typeface="Arial" panose="020B0604020202020204" pitchFamily="34" charset="0"/>
                </a:rPr>
                <a:t>F</a:t>
              </a:r>
              <a:r>
                <a:rPr lang="en-US" altLang="ja-JP" sz="1200">
                  <a:cs typeface="Arial" panose="020B0604020202020204" pitchFamily="34" charset="0"/>
                </a:rPr>
                <a:t> CUT  5/4</a:t>
              </a:r>
              <a:endParaRPr lang="ru-RU" altLang="ja-JP" sz="1200">
                <a:cs typeface="Arial" panose="020B0604020202020204" pitchFamily="34" charset="0"/>
              </a:endParaRPr>
            </a:p>
          </p:txBody>
        </p:sp>
        <p:sp>
          <p:nvSpPr>
            <p:cNvPr id="85144" name="AutoShape 152"/>
            <p:cNvSpPr>
              <a:spLocks noChangeArrowheads="1"/>
            </p:cNvSpPr>
            <p:nvPr/>
          </p:nvSpPr>
          <p:spPr bwMode="auto">
            <a:xfrm>
              <a:off x="1096" y="1751"/>
              <a:ext cx="1285" cy="91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bIns="82800" anchor="ctr"/>
            <a:lstStyle/>
            <a:p>
              <a:pPr algn="l"/>
              <a:r>
                <a:rPr lang="en-US" altLang="ja-JP" sz="1200">
                  <a:cs typeface="Arial" panose="020B0604020202020204" pitchFamily="34" charset="0"/>
                </a:rPr>
                <a:t> 5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  </a:t>
              </a:r>
              <a:r>
                <a:rPr lang="en-US" altLang="ja-JP" sz="1200">
                  <a:cs typeface="Arial" panose="020B0604020202020204" pitchFamily="34" charset="0"/>
                </a:rPr>
                <a:t>4 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3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2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ja-JP" altLang="en-US" sz="1200">
                  <a:cs typeface="Arial" panose="020B0604020202020204" pitchFamily="34" charset="0"/>
                </a:rPr>
                <a:t> </a:t>
              </a:r>
              <a:r>
                <a:rPr lang="ja-JP" altLang="ru-RU" sz="1200">
                  <a:cs typeface="Arial" panose="020B0604020202020204" pitchFamily="34" charset="0"/>
                </a:rPr>
                <a:t>　</a:t>
              </a:r>
              <a:r>
                <a:rPr lang="en-US" altLang="ja-JP" sz="1200">
                  <a:cs typeface="Arial" panose="020B0604020202020204" pitchFamily="34" charset="0"/>
                </a:rPr>
                <a:t>0   </a:t>
              </a:r>
              <a:r>
                <a:rPr lang="ru-RU" altLang="ja-JP" sz="1200">
                  <a:cs typeface="Arial" panose="020B0604020202020204" pitchFamily="34" charset="0"/>
                </a:rPr>
                <a:t>ADD2</a:t>
              </a:r>
            </a:p>
          </p:txBody>
        </p:sp>
      </p:grpSp>
      <p:pic>
        <p:nvPicPr>
          <p:cNvPr id="85145" name="Picture 153" descr="5EVA01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341438"/>
            <a:ext cx="239713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146" name="Picture 154" descr="8EVA01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341438"/>
            <a:ext cx="239713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5147" name="Group 155"/>
          <p:cNvGrpSpPr>
            <a:grpSpLocks/>
          </p:cNvGrpSpPr>
          <p:nvPr/>
        </p:nvGrpSpPr>
        <p:grpSpPr bwMode="auto">
          <a:xfrm>
            <a:off x="7885113" y="1341438"/>
            <a:ext cx="528637" cy="427037"/>
            <a:chOff x="4785" y="2115"/>
            <a:chExt cx="333" cy="269"/>
          </a:xfrm>
        </p:grpSpPr>
        <p:grpSp>
          <p:nvGrpSpPr>
            <p:cNvPr id="85148" name="Group 156"/>
            <p:cNvGrpSpPr>
              <a:grpSpLocks/>
            </p:cNvGrpSpPr>
            <p:nvPr/>
          </p:nvGrpSpPr>
          <p:grpSpPr bwMode="auto">
            <a:xfrm>
              <a:off x="4785" y="2115"/>
              <a:ext cx="333" cy="269"/>
              <a:chOff x="4785" y="436"/>
              <a:chExt cx="333" cy="269"/>
            </a:xfrm>
          </p:grpSpPr>
          <p:grpSp>
            <p:nvGrpSpPr>
              <p:cNvPr id="85149" name="Group 157"/>
              <p:cNvGrpSpPr>
                <a:grpSpLocks/>
              </p:cNvGrpSpPr>
              <p:nvPr/>
            </p:nvGrpSpPr>
            <p:grpSpPr bwMode="auto">
              <a:xfrm>
                <a:off x="4786" y="436"/>
                <a:ext cx="332" cy="269"/>
                <a:chOff x="3834" y="436"/>
                <a:chExt cx="332" cy="269"/>
              </a:xfrm>
            </p:grpSpPr>
            <p:pic>
              <p:nvPicPr>
                <p:cNvPr id="85150" name="Picture 158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15" y="436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5151" name="Picture 159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4" y="436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85152" name="Picture 160" descr="6EVA01"/>
              <p:cNvPicPr preferRelativeResize="0"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85" y="436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5153" name="Picture 161" descr="8EVA01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5" y="2115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5154" name="Group 162"/>
          <p:cNvGrpSpPr>
            <a:grpSpLocks/>
          </p:cNvGrpSpPr>
          <p:nvPr/>
        </p:nvGrpSpPr>
        <p:grpSpPr bwMode="auto">
          <a:xfrm>
            <a:off x="7596188" y="1341438"/>
            <a:ext cx="814387" cy="428625"/>
            <a:chOff x="4604" y="2432"/>
            <a:chExt cx="513" cy="270"/>
          </a:xfrm>
        </p:grpSpPr>
        <p:grpSp>
          <p:nvGrpSpPr>
            <p:cNvPr id="85155" name="Group 163"/>
            <p:cNvGrpSpPr>
              <a:grpSpLocks/>
            </p:cNvGrpSpPr>
            <p:nvPr/>
          </p:nvGrpSpPr>
          <p:grpSpPr bwMode="auto">
            <a:xfrm>
              <a:off x="4604" y="2433"/>
              <a:ext cx="513" cy="269"/>
              <a:chOff x="4604" y="754"/>
              <a:chExt cx="513" cy="269"/>
            </a:xfrm>
          </p:grpSpPr>
          <p:grpSp>
            <p:nvGrpSpPr>
              <p:cNvPr id="85156" name="Group 164"/>
              <p:cNvGrpSpPr>
                <a:grpSpLocks/>
              </p:cNvGrpSpPr>
              <p:nvPr/>
            </p:nvGrpSpPr>
            <p:grpSpPr bwMode="auto">
              <a:xfrm>
                <a:off x="4604" y="754"/>
                <a:ext cx="513" cy="269"/>
                <a:chOff x="3652" y="754"/>
                <a:chExt cx="513" cy="269"/>
              </a:xfrm>
            </p:grpSpPr>
            <p:pic>
              <p:nvPicPr>
                <p:cNvPr id="85157" name="Picture 165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3" y="754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5158" name="Picture 166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52" y="754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5159" name="Picture 167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14" y="754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85160" name="Picture 168" descr="6EVA01"/>
              <p:cNvPicPr preferRelativeResize="0"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4" y="754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5161" name="Picture 169" descr="8EVA01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4" y="2432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5162" name="Group 170"/>
          <p:cNvGrpSpPr>
            <a:grpSpLocks/>
          </p:cNvGrpSpPr>
          <p:nvPr/>
        </p:nvGrpSpPr>
        <p:grpSpPr bwMode="auto">
          <a:xfrm>
            <a:off x="7308850" y="1341438"/>
            <a:ext cx="1106488" cy="427037"/>
            <a:chOff x="4422" y="2750"/>
            <a:chExt cx="697" cy="269"/>
          </a:xfrm>
        </p:grpSpPr>
        <p:grpSp>
          <p:nvGrpSpPr>
            <p:cNvPr id="85163" name="Group 171"/>
            <p:cNvGrpSpPr>
              <a:grpSpLocks/>
            </p:cNvGrpSpPr>
            <p:nvPr/>
          </p:nvGrpSpPr>
          <p:grpSpPr bwMode="auto">
            <a:xfrm>
              <a:off x="4422" y="2750"/>
              <a:ext cx="697" cy="269"/>
              <a:chOff x="4422" y="1071"/>
              <a:chExt cx="697" cy="269"/>
            </a:xfrm>
          </p:grpSpPr>
          <p:grpSp>
            <p:nvGrpSpPr>
              <p:cNvPr id="85164" name="Group 172"/>
              <p:cNvGrpSpPr>
                <a:grpSpLocks/>
              </p:cNvGrpSpPr>
              <p:nvPr/>
            </p:nvGrpSpPr>
            <p:grpSpPr bwMode="auto">
              <a:xfrm>
                <a:off x="4422" y="1071"/>
                <a:ext cx="697" cy="269"/>
                <a:chOff x="3470" y="1071"/>
                <a:chExt cx="697" cy="269"/>
              </a:xfrm>
            </p:grpSpPr>
            <p:grpSp>
              <p:nvGrpSpPr>
                <p:cNvPr id="85165" name="Group 173"/>
                <p:cNvGrpSpPr>
                  <a:grpSpLocks/>
                </p:cNvGrpSpPr>
                <p:nvPr/>
              </p:nvGrpSpPr>
              <p:grpSpPr bwMode="auto">
                <a:xfrm>
                  <a:off x="3471" y="1071"/>
                  <a:ext cx="696" cy="269"/>
                  <a:chOff x="4195" y="527"/>
                  <a:chExt cx="696" cy="269"/>
                </a:xfrm>
              </p:grpSpPr>
              <p:sp>
                <p:nvSpPr>
                  <p:cNvPr id="85166" name="Rectangle 17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332" y="572"/>
                    <a:ext cx="48" cy="95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07763" dir="2700000" algn="ctr" rotWithShape="0">
                            <a:srgbClr val="808080">
                              <a:alpha val="50000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432000"/>
                  <a:lstStyle/>
                  <a:p>
                    <a:r>
                      <a:rPr lang="en-US" altLang="ja-JP" sz="900">
                        <a:solidFill>
                          <a:srgbClr val="FF930B"/>
                        </a:solidFill>
                        <a:latin typeface="Arial Black" panose="020B0A04020102020204" pitchFamily="34" charset="0"/>
                        <a:ea typeface="ＭＳ ゴシック" panose="020B0609070205080204" pitchFamily="49" charset="-128"/>
                      </a:rPr>
                      <a:t>,</a:t>
                    </a:r>
                  </a:p>
                </p:txBody>
              </p:sp>
              <p:grpSp>
                <p:nvGrpSpPr>
                  <p:cNvPr id="85167" name="Group 175"/>
                  <p:cNvGrpSpPr>
                    <a:grpSpLocks/>
                  </p:cNvGrpSpPr>
                  <p:nvPr/>
                </p:nvGrpSpPr>
                <p:grpSpPr bwMode="auto">
                  <a:xfrm>
                    <a:off x="4195" y="527"/>
                    <a:ext cx="696" cy="269"/>
                    <a:chOff x="3288" y="3067"/>
                    <a:chExt cx="696" cy="269"/>
                  </a:xfrm>
                </p:grpSpPr>
                <p:pic>
                  <p:nvPicPr>
                    <p:cNvPr id="85168" name="Picture 176" descr="5EVA0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833" y="3067"/>
                      <a:ext cx="151" cy="2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85169" name="Picture 177" descr="3EVA0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651" y="3067"/>
                      <a:ext cx="151" cy="2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85170" name="Picture 178" descr="1EVA0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7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288" y="3067"/>
                      <a:ext cx="151" cy="2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85171" name="Picture 179" descr="4EVA01"/>
                    <p:cNvPicPr preferRelativeResize="0">
                      <a:picLocks noChangeAspect="1" noChangeArrowheads="1"/>
                    </p:cNvPicPr>
                    <p:nvPr/>
                  </p:nvPicPr>
                  <p:blipFill>
                    <a:blip r:embed="rId8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473" y="3067"/>
                      <a:ext cx="151" cy="2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</p:grpSp>
            <p:pic>
              <p:nvPicPr>
                <p:cNvPr id="85172" name="Picture 180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15" y="1071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5173" name="Picture 181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3" y="1071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5174" name="Picture 182" descr="0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52" y="1071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5175" name="Picture 183" descr="5EVA01"/>
                <p:cNvPicPr preferRelativeResize="0"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70" y="1071"/>
                  <a:ext cx="151" cy="2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85176" name="Picture 184" descr="6EVA01"/>
              <p:cNvPicPr preferRelativeResize="0"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2" y="1071"/>
                <a:ext cx="151" cy="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5177" name="Picture 185" descr="8EVA01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2" y="2750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5178" name="Rectangle 186"/>
          <p:cNvSpPr>
            <a:spLocks noChangeArrowheads="1"/>
          </p:cNvSpPr>
          <p:nvPr/>
        </p:nvSpPr>
        <p:spPr bwMode="auto">
          <a:xfrm>
            <a:off x="8532813" y="1628775"/>
            <a:ext cx="179387" cy="1793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ja-JP">
                <a:solidFill>
                  <a:srgbClr val="FF930B"/>
                </a:solidFill>
                <a:latin typeface="Impact" panose="020B0806030902050204" pitchFamily="34" charset="0"/>
                <a:ea typeface="ＭＳ ゴシック" panose="020B0609070205080204" pitchFamily="49" charset="-128"/>
              </a:rPr>
              <a:t>×</a:t>
            </a:r>
          </a:p>
        </p:txBody>
      </p:sp>
      <p:grpSp>
        <p:nvGrpSpPr>
          <p:cNvPr id="85179" name="Group 187"/>
          <p:cNvGrpSpPr>
            <a:grpSpLocks/>
          </p:cNvGrpSpPr>
          <p:nvPr/>
        </p:nvGrpSpPr>
        <p:grpSpPr bwMode="auto">
          <a:xfrm>
            <a:off x="7596188" y="1341438"/>
            <a:ext cx="814387" cy="427037"/>
            <a:chOff x="2381" y="1842"/>
            <a:chExt cx="513" cy="269"/>
          </a:xfrm>
        </p:grpSpPr>
        <p:pic>
          <p:nvPicPr>
            <p:cNvPr id="85180" name="Picture 188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2" y="1842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181" name="Picture 189" descr="0EVA01"/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3" y="1842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182" name="Picture 190" descr="4EVA01"/>
            <p:cNvPicPr preferRelativeResize="0"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1842"/>
              <a:ext cx="151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85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851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00" fill="hold"/>
                                        <p:tgtEl>
                                          <p:spTgt spid="85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85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85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85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 tmFilter="0, 0; .2, .5; .8, .5; 1, 0"/>
                                        <p:tgtEl>
                                          <p:spTgt spid="85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500" autoRev="1" fill="hold"/>
                                        <p:tgtEl>
                                          <p:spTgt spid="85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fill="hold"/>
                                        <p:tgtEl>
                                          <p:spTgt spid="850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85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85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85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 tmFilter="0, 0; .2, .5; .8, .5; 1, 0"/>
                                        <p:tgtEl>
                                          <p:spTgt spid="851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500" autoRev="1" fill="hold"/>
                                        <p:tgtEl>
                                          <p:spTgt spid="851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85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 tmFilter="0, 0; .2, .5; .8, .5; 1, 0"/>
                                        <p:tgtEl>
                                          <p:spTgt spid="85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500" autoRev="1" fill="hold"/>
                                        <p:tgtEl>
                                          <p:spTgt spid="85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fill="hold"/>
                                        <p:tgtEl>
                                          <p:spTgt spid="85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 tmFilter="0, 0; .2, .5; .8, .5; 1, 0"/>
                                        <p:tgtEl>
                                          <p:spTgt spid="8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500" autoRev="1" fill="hold"/>
                                        <p:tgtEl>
                                          <p:spTgt spid="851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1000" fill="hold"/>
                                        <p:tgtEl>
                                          <p:spTgt spid="85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1000" fill="hold"/>
                                        <p:tgtEl>
                                          <p:spTgt spid="849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1000" fill="hold"/>
                                        <p:tgtEl>
                                          <p:spTgt spid="849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98" grpId="0" animBg="1"/>
      <p:bldP spid="85099" grpId="0" animBg="1"/>
      <p:bldP spid="85100" grpId="0" animBg="1"/>
      <p:bldP spid="85102" grpId="0" animBg="1"/>
      <p:bldP spid="85103" grpId="0" animBg="1"/>
      <p:bldP spid="85104" grpId="0" animBg="1"/>
      <p:bldP spid="85105" grpId="0" animBg="1"/>
      <p:bldP spid="85109" grpId="0" animBg="1"/>
      <p:bldP spid="85109" grpId="1" animBg="1"/>
      <p:bldP spid="85109" grpId="2" animBg="1"/>
      <p:bldP spid="85113" grpId="0" animBg="1"/>
      <p:bldP spid="85116" grpId="0" animBg="1"/>
      <p:bldP spid="85121" grpId="0" animBg="1"/>
      <p:bldP spid="85122" grpId="0" animBg="1"/>
      <p:bldP spid="85178" grpId="0" animBg="1"/>
      <p:bldP spid="85178" grpId="1" animBg="1"/>
    </p:bld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scene3d>
          <a:camera prst="legacyObliqueTopRight"/>
          <a:lightRig rig="legacyFlat3" dir="b"/>
        </a:scene3d>
        <a:sp3d extrusionH="100000" prstMaterial="legacyPlastic">
          <a:bevelT w="13500" h="13500" prst="angle"/>
          <a:bevelB w="13500" h="13500" prst="angle"/>
          <a:extrusionClr>
            <a:schemeClr val="tx1"/>
          </a:extrusionClr>
          <a:contourClr>
            <a:schemeClr val="tx1"/>
          </a:contourClr>
        </a:sp3d>
        <a:extLst>
          <a:ext uri="{91240B29-F687-4F45-9708-019B960494DF}">
            <a14:hiddenLine xmlns:a14="http://schemas.microsoft.com/office/drawing/2010/main" w="9525" cap="flat" cmpd="sng" algn="ctr">
              <a:noFill/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1">
                    <a:gamma/>
                    <a:shade val="60000"/>
                    <a:invGamma/>
                  </a:schemeClr>
                </a:outerShdw>
              </a:effectLst>
            </a14:hiddenEffects>
          </a:ext>
        </a:extLst>
      </a:spPr>
      <a:bodyPr vert="horz" wrap="none" lIns="91440" tIns="45720" rIns="91440" bIns="82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scene3d>
          <a:camera prst="legacyObliqueTopRight"/>
          <a:lightRig rig="legacyFlat3" dir="b"/>
        </a:scene3d>
        <a:sp3d extrusionH="100000" prstMaterial="legacyPlastic">
          <a:bevelT w="13500" h="13500" prst="angle"/>
          <a:bevelB w="13500" h="13500" prst="angle"/>
          <a:extrusionClr>
            <a:schemeClr val="tx1"/>
          </a:extrusionClr>
          <a:contourClr>
            <a:schemeClr val="tx1"/>
          </a:contourClr>
        </a:sp3d>
        <a:extLst>
          <a:ext uri="{91240B29-F687-4F45-9708-019B960494DF}">
            <a14:hiddenLine xmlns:a14="http://schemas.microsoft.com/office/drawing/2010/main" w="9525" cap="flat" cmpd="sng" algn="ctr">
              <a:noFill/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1">
                    <a:gamma/>
                    <a:shade val="60000"/>
                    <a:invGamma/>
                  </a:schemeClr>
                </a:outerShdw>
              </a:effectLst>
            </a14:hiddenEffects>
          </a:ext>
        </a:extLst>
      </a:spPr>
      <a:bodyPr vert="horz" wrap="none" lIns="91440" tIns="45720" rIns="91440" bIns="82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4006</TotalTime>
  <Words>866</Words>
  <Application>Microsoft Office PowerPoint</Application>
  <PresentationFormat>画面に合わせる (4:3)</PresentationFormat>
  <Paragraphs>677</Paragraphs>
  <Slides>11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2" baseType="lpstr">
      <vt:lpstr>@ＭＳ Ｐゴシック</vt:lpstr>
      <vt:lpstr>ＭＳ Ｐゴシック</vt:lpstr>
      <vt:lpstr>ＭＳ Ｐ明朝</vt:lpstr>
      <vt:lpstr>ＭＳ ゴシック</vt:lpstr>
      <vt:lpstr>Arial</vt:lpstr>
      <vt:lpstr>Arial Black</vt:lpstr>
      <vt:lpstr>Impact</vt:lpstr>
      <vt:lpstr>Verdana</vt:lpstr>
      <vt:lpstr>Wingdings</vt:lpstr>
      <vt:lpstr>Globe</vt:lpstr>
      <vt:lpstr>数式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愛知県総合教育センタ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jy222</dc:creator>
  <cp:lastModifiedBy>jyku07</cp:lastModifiedBy>
  <cp:revision>139</cp:revision>
  <dcterms:created xsi:type="dcterms:W3CDTF">2005-06-23T05:47:49Z</dcterms:created>
  <dcterms:modified xsi:type="dcterms:W3CDTF">2015-01-29T06:00:36Z</dcterms:modified>
</cp:coreProperties>
</file>